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89" r:id="rId4"/>
    <p:sldId id="277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7C1"/>
    <a:srgbClr val="E1BE9B"/>
    <a:srgbClr val="800000"/>
    <a:srgbClr val="571926"/>
    <a:srgbClr val="005A9E"/>
    <a:srgbClr val="5E383D"/>
    <a:srgbClr val="FFFFCC"/>
    <a:srgbClr val="FFFF66"/>
    <a:srgbClr val="007000"/>
    <a:srgbClr val="0042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ED0B-3F87-4B79-955D-712364D5C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18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AE7C-6768-42E7-99C6-40E430655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25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95935-6CC0-4419-96A5-6DA9A9E6F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53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6F93A-2CA7-4E2E-8A9E-22F516915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39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73910-4FDC-4CCC-BBD1-70D8DDF0B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35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E54E-E04D-4E8B-929E-699936FE7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940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90AEB-2EA7-434C-B357-0A5BC5046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169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55B0-74B6-467A-B407-936A51D54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159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E9438-0CA9-48C1-9D82-ECC1745BE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835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9FA62-21EC-4B09-BBB2-E5F1E95CE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853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4FDAD-D5DD-4FCA-961F-CD37231CA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572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DA3CA8-7D5C-4B77-96B4-84A9266E0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8713788" cy="1080219"/>
          </a:xfrm>
        </p:spPr>
        <p:txBody>
          <a:bodyPr/>
          <a:lstStyle/>
          <a:p>
            <a:pPr eaLnBrk="1" hangingPunct="1"/>
            <a:r>
              <a:rPr lang="ru-RU" altLang="uk-UA" sz="2400" b="1" dirty="0" err="1" smtClean="0">
                <a:solidFill>
                  <a:srgbClr val="005A9E"/>
                </a:solidFill>
              </a:rPr>
              <a:t>Всеукраїнський</a:t>
            </a:r>
            <a:r>
              <a:rPr lang="ru-RU" altLang="uk-UA" sz="2400" b="1" dirty="0" smtClean="0">
                <a:solidFill>
                  <a:srgbClr val="005A9E"/>
                </a:solidFill>
              </a:rPr>
              <a:t> </a:t>
            </a:r>
            <a:r>
              <a:rPr lang="ru-RU" altLang="uk-UA" sz="2400" b="1" dirty="0" err="1" smtClean="0">
                <a:solidFill>
                  <a:srgbClr val="005A9E"/>
                </a:solidFill>
              </a:rPr>
              <a:t>інтерактивний</a:t>
            </a:r>
            <a:r>
              <a:rPr lang="ru-RU" altLang="uk-UA" sz="2400" b="1" dirty="0" smtClean="0">
                <a:solidFill>
                  <a:srgbClr val="005A9E"/>
                </a:solidFill>
              </a:rPr>
              <a:t> конкурс </a:t>
            </a:r>
            <a:r>
              <a:rPr lang="ru-RU" altLang="uk-UA" sz="2400" b="1" dirty="0" err="1" smtClean="0">
                <a:solidFill>
                  <a:srgbClr val="005A9E"/>
                </a:solidFill>
              </a:rPr>
              <a:t>Малої</a:t>
            </a:r>
            <a:r>
              <a:rPr lang="ru-RU" altLang="uk-UA" sz="2400" b="1" dirty="0" smtClean="0">
                <a:solidFill>
                  <a:srgbClr val="005A9E"/>
                </a:solidFill>
              </a:rPr>
              <a:t> </a:t>
            </a:r>
            <a:r>
              <a:rPr lang="ru-RU" altLang="uk-UA" sz="2400" b="1" dirty="0" err="1" smtClean="0">
                <a:solidFill>
                  <a:srgbClr val="005A9E"/>
                </a:solidFill>
              </a:rPr>
              <a:t>академії</a:t>
            </a:r>
            <a:r>
              <a:rPr lang="ru-RU" altLang="uk-UA" sz="2400" b="1" dirty="0" smtClean="0">
                <a:solidFill>
                  <a:srgbClr val="005A9E"/>
                </a:solidFill>
              </a:rPr>
              <a:t> наук «</a:t>
            </a:r>
            <a:r>
              <a:rPr lang="ru-RU" altLang="uk-UA" sz="2400" b="1" dirty="0" err="1" smtClean="0">
                <a:solidFill>
                  <a:srgbClr val="005A9E"/>
                </a:solidFill>
              </a:rPr>
              <a:t>МАН-Юніор-Дослідник</a:t>
            </a:r>
            <a:r>
              <a:rPr lang="ru-RU" altLang="uk-UA" sz="2400" b="1" dirty="0" smtClean="0">
                <a:solidFill>
                  <a:srgbClr val="005A9E"/>
                </a:solidFill>
              </a:rPr>
              <a:t>»</a:t>
            </a:r>
            <a:r>
              <a:rPr lang="ru-RU" altLang="uk-UA" sz="2400" b="1" dirty="0" smtClean="0">
                <a:solidFill>
                  <a:srgbClr val="005A9E"/>
                </a:solidFill>
              </a:rPr>
              <a:t/>
            </a:r>
            <a:br>
              <a:rPr lang="ru-RU" altLang="uk-UA" sz="2400" b="1" dirty="0" smtClean="0">
                <a:solidFill>
                  <a:srgbClr val="005A9E"/>
                </a:solidFill>
              </a:rPr>
            </a:br>
            <a:r>
              <a:rPr lang="ru-RU" altLang="uk-UA" sz="2400" b="1" dirty="0" err="1" smtClean="0">
                <a:solidFill>
                  <a:srgbClr val="005A9E"/>
                </a:solidFill>
              </a:rPr>
              <a:t>номінація</a:t>
            </a:r>
            <a:r>
              <a:rPr lang="ru-RU" altLang="uk-UA" sz="2400" b="1" dirty="0" smtClean="0">
                <a:solidFill>
                  <a:srgbClr val="005A9E"/>
                </a:solidFill>
              </a:rPr>
              <a:t> « </a:t>
            </a:r>
            <a:r>
              <a:rPr lang="ru-RU" altLang="uk-UA" sz="2400" b="1" i="1" dirty="0" smtClean="0">
                <a:solidFill>
                  <a:srgbClr val="005A9E"/>
                </a:solidFill>
              </a:rPr>
              <a:t>Історик-Юніор-2014</a:t>
            </a:r>
            <a:r>
              <a:rPr lang="ru-RU" altLang="uk-UA" sz="2000" b="1" i="1" dirty="0" smtClean="0">
                <a:solidFill>
                  <a:srgbClr val="005A9E"/>
                </a:solidFill>
              </a:rPr>
              <a:t>»</a:t>
            </a:r>
            <a:br>
              <a:rPr lang="ru-RU" altLang="uk-UA" sz="2000" b="1" i="1" dirty="0" smtClean="0">
                <a:solidFill>
                  <a:srgbClr val="005A9E"/>
                </a:solidFill>
              </a:rPr>
            </a:br>
            <a:endParaRPr lang="uk-UA" altLang="uk-UA" sz="2000" b="1" i="1" dirty="0" smtClean="0">
              <a:solidFill>
                <a:srgbClr val="005A9E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700213"/>
            <a:ext cx="8313489" cy="136874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uk-UA" sz="1800" b="1" dirty="0" smtClean="0">
                <a:solidFill>
                  <a:srgbClr val="002060"/>
                </a:solidFill>
              </a:rPr>
              <a:t>Проект </a:t>
            </a:r>
            <a:r>
              <a:rPr lang="ru-RU" altLang="uk-UA" sz="1800" b="1" dirty="0" smtClean="0">
                <a:solidFill>
                  <a:srgbClr val="002060"/>
                </a:solidFill>
              </a:rPr>
              <a:t>– </a:t>
            </a:r>
            <a:r>
              <a:rPr lang="ru-RU" altLang="uk-UA" sz="1800" b="1" dirty="0" err="1" smtClean="0">
                <a:solidFill>
                  <a:srgbClr val="002060"/>
                </a:solidFill>
              </a:rPr>
              <a:t>дослідження</a:t>
            </a:r>
            <a:r>
              <a:rPr lang="ru-RU" altLang="uk-UA" sz="1800" b="1" dirty="0" smtClean="0">
                <a:solidFill>
                  <a:srgbClr val="002060"/>
                </a:solidFill>
              </a:rPr>
              <a:t> :</a:t>
            </a:r>
          </a:p>
          <a:p>
            <a:pPr eaLnBrk="1" hangingPunct="1">
              <a:buFontTx/>
              <a:buNone/>
            </a:pPr>
            <a:r>
              <a:rPr lang="ru-RU" altLang="uk-UA" sz="2800" dirty="0" smtClean="0">
                <a:solidFill>
                  <a:srgbClr val="002060"/>
                </a:solidFill>
              </a:rPr>
              <a:t>          </a:t>
            </a:r>
            <a:r>
              <a:rPr lang="ru-RU" altLang="uk-UA" sz="2800" dirty="0" err="1" smtClean="0">
                <a:solidFill>
                  <a:srgbClr val="002060"/>
                </a:solidFill>
              </a:rPr>
              <a:t>Історичне</a:t>
            </a:r>
            <a:r>
              <a:rPr lang="ru-RU" altLang="uk-UA" sz="2800" dirty="0" smtClean="0">
                <a:solidFill>
                  <a:srgbClr val="002060"/>
                </a:solidFill>
              </a:rPr>
              <a:t> </a:t>
            </a:r>
            <a:r>
              <a:rPr lang="ru-RU" altLang="uk-UA" sz="2800" dirty="0" err="1" smtClean="0">
                <a:solidFill>
                  <a:srgbClr val="002060"/>
                </a:solidFill>
              </a:rPr>
              <a:t>підґрунтя</a:t>
            </a:r>
            <a:r>
              <a:rPr lang="ru-RU" altLang="uk-UA" sz="2800" dirty="0" smtClean="0">
                <a:solidFill>
                  <a:srgbClr val="002060"/>
                </a:solidFill>
              </a:rPr>
              <a:t> </a:t>
            </a:r>
            <a:r>
              <a:rPr lang="ru-RU" altLang="uk-UA" sz="2800" dirty="0" err="1" smtClean="0">
                <a:solidFill>
                  <a:srgbClr val="002060"/>
                </a:solidFill>
              </a:rPr>
              <a:t>поеми</a:t>
            </a:r>
            <a:r>
              <a:rPr lang="ru-RU" altLang="uk-UA" sz="2800" dirty="0" smtClean="0">
                <a:solidFill>
                  <a:srgbClr val="002060"/>
                </a:solidFill>
              </a:rPr>
              <a:t> Т.Г. </a:t>
            </a:r>
            <a:r>
              <a:rPr lang="ru-RU" altLang="uk-UA" sz="2800" dirty="0" err="1" smtClean="0">
                <a:solidFill>
                  <a:srgbClr val="002060"/>
                </a:solidFill>
              </a:rPr>
              <a:t>Шевченка</a:t>
            </a:r>
            <a:endParaRPr lang="ru-RU" altLang="uk-UA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uk-UA" sz="2800" dirty="0" smtClean="0"/>
              <a:t>                              </a:t>
            </a:r>
            <a:r>
              <a:rPr lang="ru-RU" altLang="uk-UA" sz="2800" dirty="0" smtClean="0">
                <a:solidFill>
                  <a:srgbClr val="002060"/>
                </a:solidFill>
              </a:rPr>
              <a:t>«Гайдамаки»</a:t>
            </a:r>
          </a:p>
          <a:p>
            <a:pPr eaLnBrk="1" hangingPunct="1">
              <a:buFontTx/>
              <a:buNone/>
            </a:pPr>
            <a:r>
              <a:rPr lang="ru-RU" altLang="uk-UA" sz="2400" dirty="0" smtClean="0">
                <a:solidFill>
                  <a:srgbClr val="002060"/>
                </a:solidFill>
              </a:rPr>
              <a:t>                                            </a:t>
            </a: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Давно те минуло, як, мала </a:t>
            </a:r>
            <a:r>
              <a:rPr lang="ru-RU" altLang="uk-UA" sz="2400" dirty="0" err="1" smtClean="0">
                <a:solidFill>
                  <a:srgbClr val="002060"/>
                </a:solidFill>
                <a:latin typeface="Mistral" pitchFamily="66" charset="0"/>
              </a:rPr>
              <a:t>дитина</a:t>
            </a: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                                             Сирота в </a:t>
            </a:r>
            <a:r>
              <a:rPr lang="ru-RU" altLang="uk-UA" sz="2400" dirty="0" err="1" smtClean="0">
                <a:solidFill>
                  <a:srgbClr val="002060"/>
                </a:solidFill>
                <a:latin typeface="Mistral" pitchFamily="66" charset="0"/>
              </a:rPr>
              <a:t>ряднині</a:t>
            </a: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, я колись </a:t>
            </a:r>
            <a:r>
              <a:rPr lang="ru-RU" altLang="uk-UA" sz="2400" dirty="0" err="1" smtClean="0">
                <a:solidFill>
                  <a:srgbClr val="002060"/>
                </a:solidFill>
                <a:latin typeface="Mistral" pitchFamily="66" charset="0"/>
              </a:rPr>
              <a:t>блукав</a:t>
            </a: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                                              Без </a:t>
            </a:r>
            <a:r>
              <a:rPr lang="ru-RU" altLang="uk-UA" sz="2400" dirty="0" err="1" smtClean="0">
                <a:solidFill>
                  <a:srgbClr val="002060"/>
                </a:solidFill>
                <a:latin typeface="Mistral" pitchFamily="66" charset="0"/>
              </a:rPr>
              <a:t>свити</a:t>
            </a: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, </a:t>
            </a:r>
            <a:r>
              <a:rPr lang="ru-RU" altLang="uk-UA" sz="2400" dirty="0" err="1" smtClean="0">
                <a:solidFill>
                  <a:srgbClr val="002060"/>
                </a:solidFill>
                <a:latin typeface="Mistral" pitchFamily="66" charset="0"/>
              </a:rPr>
              <a:t>без</a:t>
            </a: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 </a:t>
            </a:r>
            <a:r>
              <a:rPr lang="ru-RU" altLang="uk-UA" sz="2400" dirty="0" err="1" smtClean="0">
                <a:solidFill>
                  <a:srgbClr val="002060"/>
                </a:solidFill>
                <a:latin typeface="Mistral" pitchFamily="66" charset="0"/>
              </a:rPr>
              <a:t>хліба</a:t>
            </a: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, по </a:t>
            </a:r>
            <a:r>
              <a:rPr lang="ru-RU" altLang="uk-UA" sz="2400" dirty="0" err="1" smtClean="0">
                <a:solidFill>
                  <a:srgbClr val="002060"/>
                </a:solidFill>
                <a:latin typeface="Mistral" pitchFamily="66" charset="0"/>
              </a:rPr>
              <a:t>тій</a:t>
            </a: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 </a:t>
            </a:r>
            <a:r>
              <a:rPr lang="ru-RU" altLang="uk-UA" sz="2400" dirty="0" err="1" smtClean="0">
                <a:solidFill>
                  <a:srgbClr val="002060"/>
                </a:solidFill>
                <a:latin typeface="Mistral" pitchFamily="66" charset="0"/>
              </a:rPr>
              <a:t>Україні</a:t>
            </a:r>
            <a:endParaRPr lang="ru-RU" altLang="uk-UA" sz="2400" dirty="0" smtClean="0">
              <a:solidFill>
                <a:srgbClr val="002060"/>
              </a:solidFill>
              <a:latin typeface="Mistral" pitchFamily="66" charset="0"/>
            </a:endParaRPr>
          </a:p>
          <a:p>
            <a:pPr eaLnBrk="1" hangingPunct="1">
              <a:buFontTx/>
              <a:buNone/>
            </a:pP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                                              Де </a:t>
            </a:r>
            <a:r>
              <a:rPr lang="ru-RU" altLang="uk-UA" sz="2400" dirty="0" err="1" smtClean="0">
                <a:solidFill>
                  <a:srgbClr val="002060"/>
                </a:solidFill>
                <a:latin typeface="Mistral" pitchFamily="66" charset="0"/>
              </a:rPr>
              <a:t>Залізняк</a:t>
            </a: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, Гонта </a:t>
            </a:r>
            <a:r>
              <a:rPr lang="ru-RU" altLang="uk-UA" sz="2400" dirty="0" err="1" smtClean="0">
                <a:solidFill>
                  <a:srgbClr val="002060"/>
                </a:solidFill>
                <a:latin typeface="Mistral" pitchFamily="66" charset="0"/>
              </a:rPr>
              <a:t>з</a:t>
            </a: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 </a:t>
            </a:r>
            <a:r>
              <a:rPr lang="ru-RU" altLang="uk-UA" sz="2400" dirty="0" err="1" smtClean="0">
                <a:solidFill>
                  <a:srgbClr val="002060"/>
                </a:solidFill>
                <a:latin typeface="Mistral" pitchFamily="66" charset="0"/>
              </a:rPr>
              <a:t>свяченими</a:t>
            </a:r>
            <a:r>
              <a:rPr lang="ru-RU" altLang="uk-UA" sz="2400" dirty="0" smtClean="0">
                <a:solidFill>
                  <a:srgbClr val="002060"/>
                </a:solidFill>
                <a:latin typeface="Mistral" pitchFamily="66" charset="0"/>
              </a:rPr>
              <a:t> гуляв…</a:t>
            </a:r>
          </a:p>
          <a:p>
            <a:pPr eaLnBrk="1" hangingPunct="1">
              <a:buFontTx/>
              <a:buNone/>
            </a:pPr>
            <a:endParaRPr lang="ru-RU" altLang="uk-UA" sz="16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20161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2843808" y="4653136"/>
            <a:ext cx="5904656" cy="1963103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altLang="uk-UA" dirty="0" smtClean="0"/>
              <a:t> </a:t>
            </a:r>
            <a:r>
              <a:rPr lang="ru-RU" altLang="uk-UA" dirty="0" err="1" smtClean="0"/>
              <a:t>учениці</a:t>
            </a:r>
            <a:r>
              <a:rPr lang="ru-RU" altLang="uk-UA" dirty="0" smtClean="0"/>
              <a:t> 8-А </a:t>
            </a:r>
            <a:r>
              <a:rPr lang="ru-RU" altLang="uk-UA" dirty="0" err="1" smtClean="0"/>
              <a:t>класу</a:t>
            </a:r>
            <a:r>
              <a:rPr lang="ru-RU" altLang="uk-UA" dirty="0" smtClean="0"/>
              <a:t>,</a:t>
            </a:r>
          </a:p>
          <a:p>
            <a:pPr eaLnBrk="1" hangingPunct="1">
              <a:buFontTx/>
              <a:buNone/>
            </a:pPr>
            <a:r>
              <a:rPr lang="ru-RU" altLang="uk-UA" dirty="0" err="1" smtClean="0"/>
              <a:t>Пологівської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спеціалізованої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різнопрофільної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школи</a:t>
            </a:r>
            <a:r>
              <a:rPr lang="ru-RU" altLang="uk-UA" dirty="0" smtClean="0"/>
              <a:t>  І-ІІІ </a:t>
            </a:r>
            <a:r>
              <a:rPr lang="ru-RU" altLang="uk-UA" dirty="0" err="1" smtClean="0"/>
              <a:t>ступенів</a:t>
            </a:r>
            <a:r>
              <a:rPr lang="ru-RU" altLang="uk-UA" dirty="0" smtClean="0"/>
              <a:t> №2                                                                           </a:t>
            </a:r>
            <a:r>
              <a:rPr lang="ru-RU" altLang="uk-UA" dirty="0" err="1" smtClean="0"/>
              <a:t>Плющакової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Катерини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Анатоліївни</a:t>
            </a:r>
            <a:endParaRPr lang="ru-RU" altLang="uk-UA" dirty="0" smtClean="0"/>
          </a:p>
          <a:p>
            <a:pPr eaLnBrk="1" hangingPunct="1">
              <a:buFontTx/>
              <a:buNone/>
            </a:pPr>
            <a:r>
              <a:rPr lang="ru-RU" altLang="uk-UA" dirty="0" err="1" smtClean="0"/>
              <a:t>Науковий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керівник</a:t>
            </a:r>
            <a:r>
              <a:rPr lang="ru-RU" altLang="uk-UA" dirty="0" smtClean="0"/>
              <a:t>: </a:t>
            </a:r>
            <a:r>
              <a:rPr lang="ru-RU" altLang="uk-UA" dirty="0" err="1" smtClean="0"/>
              <a:t>Штандюк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Світлана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Іванівна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980728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  </a:t>
            </a:r>
            <a:r>
              <a:rPr lang="uk-UA" b="1" dirty="0" smtClean="0">
                <a:solidFill>
                  <a:srgbClr val="800000"/>
                </a:solidFill>
              </a:rPr>
              <a:t>Іван Гонта – сотник надвірної міліції, уманський полковник, командир повстанського корпусу гайдамаків. Уманський губернатор Р. </a:t>
            </a:r>
            <a:r>
              <a:rPr lang="uk-UA" b="1" dirty="0" err="1" smtClean="0">
                <a:solidFill>
                  <a:srgbClr val="800000"/>
                </a:solidFill>
              </a:rPr>
              <a:t>Младанович</a:t>
            </a:r>
            <a:r>
              <a:rPr lang="uk-UA" b="1" dirty="0" smtClean="0">
                <a:solidFill>
                  <a:srgbClr val="800000"/>
                </a:solidFill>
              </a:rPr>
              <a:t> послав козацький полк під командою Гонти знищити військо Залізняка. Але Гонта несподівано перейшов на бік гайдамаків, зробив гідний, лицарський вибір. 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619"/>
            <a:ext cx="2160240" cy="3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780928"/>
            <a:ext cx="3960440" cy="3085386"/>
          </a:xfrm>
          <a:prstGeom prst="verticalScroll">
            <a:avLst>
              <a:gd name="adj" fmla="val 11016"/>
            </a:avLst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800000"/>
                </a:solidFill>
                <a:latin typeface="Book Antiqua" pitchFamily="18" charset="0"/>
              </a:rPr>
              <a:t>Чорним шляхом запалало,</a:t>
            </a: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800000"/>
                </a:solidFill>
                <a:latin typeface="Book Antiqua" pitchFamily="18" charset="0"/>
              </a:rPr>
              <a:t>І кров полилася</a:t>
            </a: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800000"/>
                </a:solidFill>
                <a:latin typeface="Book Antiqua" pitchFamily="18" charset="0"/>
              </a:rPr>
              <a:t>Аж у Волинь. По Поліссі</a:t>
            </a: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800000"/>
                </a:solidFill>
                <a:latin typeface="Book Antiqua" pitchFamily="18" charset="0"/>
              </a:rPr>
              <a:t>Гонта бенкетує,</a:t>
            </a: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800000"/>
                </a:solidFill>
                <a:latin typeface="Book Antiqua" pitchFamily="18" charset="0"/>
              </a:rPr>
              <a:t>А </a:t>
            </a:r>
            <a:r>
              <a:rPr lang="uk-UA" b="1" i="1" dirty="0">
                <a:solidFill>
                  <a:srgbClr val="800000"/>
                </a:solidFill>
                <a:latin typeface="Book Antiqua" pitchFamily="18" charset="0"/>
              </a:rPr>
              <a:t>З</a:t>
            </a:r>
            <a:r>
              <a:rPr lang="uk-UA" b="1" i="1" dirty="0" smtClean="0">
                <a:solidFill>
                  <a:srgbClr val="800000"/>
                </a:solidFill>
                <a:latin typeface="Book Antiqua" pitchFamily="18" charset="0"/>
              </a:rPr>
              <a:t>алізняк в Смілянщині </a:t>
            </a: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800000"/>
                </a:solidFill>
                <a:latin typeface="Book Antiqua" pitchFamily="18" charset="0"/>
              </a:rPr>
              <a:t>Домаху гартує…</a:t>
            </a:r>
            <a:endParaRPr lang="ru-RU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43" y="4653136"/>
            <a:ext cx="28575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59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62202" y="260648"/>
            <a:ext cx="8208912" cy="10215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71926"/>
                </a:solidFill>
              </a:rPr>
              <a:t>     Шевченко </a:t>
            </a:r>
            <a:r>
              <a:rPr lang="ru-RU" b="1" dirty="0" err="1">
                <a:solidFill>
                  <a:srgbClr val="571926"/>
                </a:solidFill>
              </a:rPr>
              <a:t>одягає</a:t>
            </a:r>
            <a:r>
              <a:rPr lang="ru-RU" b="1" dirty="0">
                <a:solidFill>
                  <a:srgbClr val="571926"/>
                </a:solidFill>
              </a:rPr>
              <a:t> маску </a:t>
            </a:r>
            <a:r>
              <a:rPr lang="ru-RU" b="1" dirty="0" err="1">
                <a:solidFill>
                  <a:srgbClr val="571926"/>
                </a:solidFill>
              </a:rPr>
              <a:t>оповідача-селянина</a:t>
            </a:r>
            <a:r>
              <a:rPr lang="ru-RU" b="1" dirty="0" smtClean="0">
                <a:solidFill>
                  <a:srgbClr val="571926"/>
                </a:solidFill>
              </a:rPr>
              <a:t>, </a:t>
            </a:r>
            <a:r>
              <a:rPr lang="ru-RU" b="1" dirty="0" err="1" smtClean="0">
                <a:solidFill>
                  <a:srgbClr val="571926"/>
                </a:solidFill>
              </a:rPr>
              <a:t>що</a:t>
            </a:r>
            <a:r>
              <a:rPr lang="ru-RU" b="1" dirty="0" smtClean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переказує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народну</a:t>
            </a:r>
            <a:r>
              <a:rPr lang="ru-RU" b="1" dirty="0">
                <a:solidFill>
                  <a:srgbClr val="571926"/>
                </a:solidFill>
              </a:rPr>
              <a:t> правду про </a:t>
            </a:r>
            <a:r>
              <a:rPr lang="ru-RU" b="1" dirty="0" err="1">
                <a:solidFill>
                  <a:srgbClr val="571926"/>
                </a:solidFill>
              </a:rPr>
              <a:t>гайдамаків</a:t>
            </a:r>
            <a:r>
              <a:rPr lang="ru-RU" b="1" dirty="0">
                <a:solidFill>
                  <a:srgbClr val="571926"/>
                </a:solidFill>
              </a:rPr>
              <a:t>, </a:t>
            </a:r>
            <a:r>
              <a:rPr lang="ru-RU" b="1" dirty="0" err="1">
                <a:solidFill>
                  <a:srgbClr val="571926"/>
                </a:solidFill>
              </a:rPr>
              <a:t>хоч</a:t>
            </a:r>
            <a:r>
              <a:rPr lang="ru-RU" b="1" dirty="0">
                <a:solidFill>
                  <a:srgbClr val="571926"/>
                </a:solidFill>
              </a:rPr>
              <a:t> і </a:t>
            </a:r>
            <a:r>
              <a:rPr lang="ru-RU" b="1" dirty="0" err="1">
                <a:solidFill>
                  <a:srgbClr val="571926"/>
                </a:solidFill>
              </a:rPr>
              <a:t>мальовану</a:t>
            </a:r>
            <a:r>
              <a:rPr lang="ru-RU" b="1" dirty="0">
                <a:solidFill>
                  <a:srgbClr val="571926"/>
                </a:solidFill>
              </a:rPr>
              <a:t>, але не </a:t>
            </a:r>
            <a:r>
              <a:rPr lang="ru-RU" b="1" dirty="0" err="1">
                <a:solidFill>
                  <a:srgbClr val="571926"/>
                </a:solidFill>
              </a:rPr>
              <a:t>спотворену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брехнею</a:t>
            </a:r>
            <a:r>
              <a:rPr lang="ru-RU" b="1" dirty="0">
                <a:solidFill>
                  <a:srgbClr val="571926"/>
                </a:solidFill>
              </a:rPr>
              <a:t>  </a:t>
            </a:r>
            <a:r>
              <a:rPr lang="ru-RU" b="1" dirty="0" err="1" smtClean="0">
                <a:solidFill>
                  <a:srgbClr val="571926"/>
                </a:solidFill>
              </a:rPr>
              <a:t>опонентів</a:t>
            </a:r>
            <a:r>
              <a:rPr lang="ru-RU" b="1" dirty="0">
                <a:solidFill>
                  <a:srgbClr val="571926"/>
                </a:solidFill>
              </a:rPr>
              <a:t>. </a:t>
            </a:r>
            <a:r>
              <a:rPr lang="ru-RU" b="1" dirty="0">
                <a:solidFill>
                  <a:srgbClr val="FF0000"/>
                </a:solidFill>
              </a:rPr>
              <a:t>У </a:t>
            </a:r>
            <a:r>
              <a:rPr lang="ru-RU" b="1" dirty="0" err="1">
                <a:solidFill>
                  <a:srgbClr val="FF0000"/>
                </a:solidFill>
              </a:rPr>
              <a:t>поемі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допущенно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кілька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історичних</a:t>
            </a:r>
            <a:r>
              <a:rPr lang="ru-RU" b="1" dirty="0">
                <a:solidFill>
                  <a:srgbClr val="FF0000"/>
                </a:solidFill>
              </a:rPr>
              <a:t> неточностей: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407348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>
                <a:solidFill>
                  <a:srgbClr val="571926"/>
                </a:solidFill>
              </a:rPr>
              <a:t>Гонта не вбивав </a:t>
            </a:r>
            <a:r>
              <a:rPr lang="ru-RU" b="1" dirty="0" err="1">
                <a:solidFill>
                  <a:srgbClr val="571926"/>
                </a:solidFill>
              </a:rPr>
              <a:t>своїх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синів</a:t>
            </a:r>
            <a:r>
              <a:rPr lang="ru-RU" b="1" dirty="0">
                <a:solidFill>
                  <a:srgbClr val="571926"/>
                </a:solidFill>
              </a:rPr>
              <a:t> за </a:t>
            </a:r>
            <a:r>
              <a:rPr lang="ru-RU" b="1" dirty="0" err="1">
                <a:solidFill>
                  <a:srgbClr val="571926"/>
                </a:solidFill>
              </a:rPr>
              <a:t>католицтво</a:t>
            </a:r>
            <a:r>
              <a:rPr lang="ru-RU" b="1" dirty="0">
                <a:solidFill>
                  <a:srgbClr val="571926"/>
                </a:solidFill>
              </a:rPr>
              <a:t>, - </a:t>
            </a:r>
            <a:r>
              <a:rPr lang="ru-RU" b="1" dirty="0" err="1">
                <a:solidFill>
                  <a:srgbClr val="571926"/>
                </a:solidFill>
              </a:rPr>
              <a:t>хоча</a:t>
            </a:r>
            <a:r>
              <a:rPr lang="ru-RU" b="1" dirty="0">
                <a:solidFill>
                  <a:srgbClr val="571926"/>
                </a:solidFill>
              </a:rPr>
              <a:t> б тому, </a:t>
            </a:r>
            <a:r>
              <a:rPr lang="ru-RU" b="1" dirty="0" err="1">
                <a:solidFill>
                  <a:srgbClr val="571926"/>
                </a:solidFill>
              </a:rPr>
              <a:t>що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мав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чотирьох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доньок</a:t>
            </a:r>
            <a:r>
              <a:rPr lang="ru-RU" b="1" dirty="0">
                <a:solidFill>
                  <a:srgbClr val="571926"/>
                </a:solidFill>
              </a:rPr>
              <a:t> і одного </a:t>
            </a:r>
            <a:r>
              <a:rPr lang="ru-RU" b="1" dirty="0" err="1">
                <a:solidFill>
                  <a:srgbClr val="571926"/>
                </a:solidFill>
              </a:rPr>
              <a:t>сина</a:t>
            </a:r>
            <a:r>
              <a:rPr lang="ru-RU" b="1" dirty="0">
                <a:solidFill>
                  <a:srgbClr val="571926"/>
                </a:solidFill>
              </a:rPr>
              <a:t>, </a:t>
            </a:r>
            <a:r>
              <a:rPr lang="ru-RU" b="1" dirty="0" err="1">
                <a:solidFill>
                  <a:srgbClr val="571926"/>
                </a:solidFill>
              </a:rPr>
              <a:t>котрі</a:t>
            </a:r>
            <a:r>
              <a:rPr lang="ru-RU" b="1" dirty="0">
                <a:solidFill>
                  <a:srgbClr val="571926"/>
                </a:solidFill>
              </a:rPr>
              <a:t>, як і дружина, </a:t>
            </a:r>
            <a:r>
              <a:rPr lang="ru-RU" b="1" dirty="0" err="1">
                <a:solidFill>
                  <a:srgbClr val="571926"/>
                </a:solidFill>
              </a:rPr>
              <a:t>були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православними</a:t>
            </a:r>
            <a:r>
              <a:rPr lang="ru-RU" b="1" dirty="0">
                <a:solidFill>
                  <a:srgbClr val="571926"/>
                </a:solidFill>
              </a:rPr>
              <a:t>. </a:t>
            </a:r>
          </a:p>
          <a:p>
            <a:pPr algn="just"/>
            <a:r>
              <a:rPr lang="ru-RU" i="1" dirty="0" smtClean="0"/>
              <a:t>В </a:t>
            </a:r>
            <a:r>
              <a:rPr lang="ru-RU" i="1" dirty="0" err="1"/>
              <a:t>образі</a:t>
            </a:r>
            <a:r>
              <a:rPr lang="ru-RU" i="1" dirty="0"/>
              <a:t> </a:t>
            </a:r>
            <a:r>
              <a:rPr lang="ru-RU" i="1" dirty="0" err="1"/>
              <a:t>Гонти</a:t>
            </a:r>
            <a:r>
              <a:rPr lang="ru-RU" i="1" dirty="0"/>
              <a:t> поет </a:t>
            </a:r>
            <a:r>
              <a:rPr lang="ru-RU" i="1" dirty="0" err="1"/>
              <a:t>показує</a:t>
            </a:r>
            <a:r>
              <a:rPr lang="ru-RU" i="1" dirty="0"/>
              <a:t> </a:t>
            </a:r>
            <a:r>
              <a:rPr lang="ru-RU" i="1" dirty="0" err="1"/>
              <a:t>трагедію</a:t>
            </a:r>
            <a:r>
              <a:rPr lang="ru-RU" i="1" dirty="0"/>
              <a:t> </a:t>
            </a:r>
            <a:r>
              <a:rPr lang="ru-RU" i="1" dirty="0" err="1"/>
              <a:t>вибору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 </a:t>
            </a:r>
            <a:r>
              <a:rPr lang="ru-RU" i="1" dirty="0" err="1"/>
              <a:t>кар’єрою</a:t>
            </a:r>
            <a:r>
              <a:rPr lang="ru-RU" i="1" dirty="0"/>
              <a:t>, </a:t>
            </a:r>
            <a:r>
              <a:rPr lang="ru-RU" i="1" dirty="0" err="1"/>
              <a:t>особистим</a:t>
            </a:r>
            <a:r>
              <a:rPr lang="ru-RU" i="1" dirty="0"/>
              <a:t> </a:t>
            </a:r>
            <a:r>
              <a:rPr lang="ru-RU" i="1" dirty="0" err="1"/>
              <a:t>щастям</a:t>
            </a:r>
            <a:r>
              <a:rPr lang="ru-RU" i="1" dirty="0"/>
              <a:t> і </a:t>
            </a:r>
            <a:r>
              <a:rPr lang="ru-RU" i="1" dirty="0" err="1"/>
              <a:t>вірністю</a:t>
            </a:r>
            <a:r>
              <a:rPr lang="ru-RU" i="1" dirty="0"/>
              <a:t> </a:t>
            </a:r>
            <a:r>
              <a:rPr lang="ru-RU" i="1" dirty="0" err="1"/>
              <a:t>пригнобленій</a:t>
            </a:r>
            <a:r>
              <a:rPr lang="ru-RU" i="1" dirty="0"/>
              <a:t> </a:t>
            </a:r>
            <a:r>
              <a:rPr lang="ru-RU" i="1" dirty="0" err="1"/>
              <a:t>Вітчизні</a:t>
            </a:r>
            <a:r>
              <a:rPr lang="ru-RU" i="1" dirty="0"/>
              <a:t>. Гонта </a:t>
            </a:r>
            <a:r>
              <a:rPr lang="ru-RU" i="1" dirty="0" err="1"/>
              <a:t>двічі</a:t>
            </a:r>
            <a:r>
              <a:rPr lang="ru-RU" i="1" dirty="0"/>
              <a:t>, </a:t>
            </a:r>
            <a:r>
              <a:rPr lang="ru-RU" i="1" dirty="0" err="1"/>
              <a:t>спочатку</a:t>
            </a:r>
            <a:r>
              <a:rPr lang="ru-RU" i="1" dirty="0"/>
              <a:t> </a:t>
            </a:r>
            <a:r>
              <a:rPr lang="ru-RU" i="1" dirty="0" smtClean="0"/>
              <a:t>громад</a:t>
            </a:r>
            <a:r>
              <a:rPr lang="uk-UA" i="1" dirty="0"/>
              <a:t>і</a:t>
            </a:r>
            <a:r>
              <a:rPr lang="ru-RU" i="1" dirty="0" smtClean="0"/>
              <a:t>, </a:t>
            </a:r>
            <a:r>
              <a:rPr lang="ru-RU" i="1" dirty="0"/>
              <a:t>а </a:t>
            </a:r>
            <a:r>
              <a:rPr lang="ru-RU" i="1" dirty="0" err="1"/>
              <a:t>потім</a:t>
            </a:r>
            <a:r>
              <a:rPr lang="ru-RU" i="1" dirty="0"/>
              <a:t> </a:t>
            </a:r>
            <a:r>
              <a:rPr lang="ru-RU" i="1" dirty="0" err="1"/>
              <a:t>синам</a:t>
            </a:r>
            <a:r>
              <a:rPr lang="ru-RU" i="1" dirty="0"/>
              <a:t> </a:t>
            </a:r>
            <a:r>
              <a:rPr lang="ru-RU" i="1" dirty="0" err="1" smtClean="0"/>
              <a:t>пояснює</a:t>
            </a:r>
            <a:r>
              <a:rPr lang="ru-RU" i="1" dirty="0" smtClean="0"/>
              <a:t>, </a:t>
            </a:r>
            <a:r>
              <a:rPr lang="ru-RU" i="1" dirty="0" err="1"/>
              <a:t>чому</a:t>
            </a:r>
            <a:r>
              <a:rPr lang="ru-RU" i="1" dirty="0"/>
              <a:t> </a:t>
            </a:r>
            <a:r>
              <a:rPr lang="ru-RU" i="1" dirty="0" err="1"/>
              <a:t>мусить</a:t>
            </a:r>
            <a:r>
              <a:rPr lang="ru-RU" i="1" dirty="0"/>
              <a:t> так </a:t>
            </a:r>
            <a:r>
              <a:rPr lang="ru-RU" i="1" dirty="0" err="1"/>
              <a:t>вчинити</a:t>
            </a:r>
            <a:r>
              <a:rPr lang="ru-RU" i="1" dirty="0" smtClean="0"/>
              <a:t>:</a:t>
            </a:r>
          </a:p>
          <a:p>
            <a:pPr indent="719138" algn="just"/>
            <a:r>
              <a:rPr lang="ru-RU" i="1" dirty="0" smtClean="0"/>
              <a:t> </a:t>
            </a:r>
            <a:r>
              <a:rPr lang="ru-RU" i="1" dirty="0" err="1" smtClean="0"/>
              <a:t>Бо</a:t>
            </a:r>
            <a:r>
              <a:rPr lang="ru-RU" i="1" dirty="0" smtClean="0"/>
              <a:t> </a:t>
            </a:r>
            <a:r>
              <a:rPr lang="ru-RU" i="1" dirty="0"/>
              <a:t>не я вбиваю, </a:t>
            </a:r>
            <a:endParaRPr lang="ru-RU" i="1" dirty="0" smtClean="0"/>
          </a:p>
          <a:p>
            <a:pPr indent="719138" algn="just"/>
            <a:r>
              <a:rPr lang="ru-RU" i="1" dirty="0" smtClean="0"/>
              <a:t>А присяга. </a:t>
            </a:r>
          </a:p>
          <a:p>
            <a:pPr algn="just"/>
            <a:r>
              <a:rPr lang="ru-RU" i="1" dirty="0" err="1" smtClean="0"/>
              <a:t>Він</a:t>
            </a:r>
            <a:r>
              <a:rPr lang="ru-RU" i="1" dirty="0" smtClean="0"/>
              <a:t> </a:t>
            </a:r>
            <a:r>
              <a:rPr lang="ru-RU" i="1" dirty="0" err="1"/>
              <a:t>розуміє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відтепер</a:t>
            </a:r>
            <a:r>
              <a:rPr lang="ru-RU" i="1" dirty="0"/>
              <a:t> пропащий. І Гонта не </a:t>
            </a:r>
            <a:r>
              <a:rPr lang="ru-RU" i="1" dirty="0" err="1"/>
              <a:t>чекає</a:t>
            </a:r>
            <a:r>
              <a:rPr lang="ru-RU" i="1" dirty="0"/>
              <a:t> </a:t>
            </a:r>
            <a:r>
              <a:rPr lang="ru-RU" i="1" dirty="0" err="1"/>
              <a:t>прощення</a:t>
            </a:r>
            <a:r>
              <a:rPr lang="ru-RU" i="1" dirty="0"/>
              <a:t>, </a:t>
            </a:r>
            <a:r>
              <a:rPr lang="ru-RU" i="1" dirty="0" err="1"/>
              <a:t>він</a:t>
            </a:r>
            <a:r>
              <a:rPr lang="ru-RU" i="1" dirty="0"/>
              <a:t> просить </a:t>
            </a:r>
            <a:r>
              <a:rPr lang="ru-RU" i="1" dirty="0" err="1"/>
              <a:t>душі</a:t>
            </a:r>
            <a:r>
              <a:rPr lang="ru-RU" i="1" dirty="0"/>
              <a:t> </a:t>
            </a:r>
            <a:r>
              <a:rPr lang="ru-RU" i="1" dirty="0" err="1"/>
              <a:t>забитих</a:t>
            </a:r>
            <a:r>
              <a:rPr lang="ru-RU" i="1" dirty="0"/>
              <a:t> ним </a:t>
            </a:r>
            <a:r>
              <a:rPr lang="ru-RU" i="1" dirty="0" err="1"/>
              <a:t>синів</a:t>
            </a:r>
            <a:r>
              <a:rPr lang="ru-RU" i="1" dirty="0" smtClean="0"/>
              <a:t>:     </a:t>
            </a:r>
          </a:p>
          <a:p>
            <a:pPr indent="719138" algn="just"/>
            <a:r>
              <a:rPr lang="ru-RU" i="1" dirty="0" smtClean="0"/>
              <a:t> Та </a:t>
            </a:r>
            <a:r>
              <a:rPr lang="ru-RU" i="1" dirty="0" err="1"/>
              <a:t>благайте</a:t>
            </a:r>
            <a:r>
              <a:rPr lang="ru-RU" i="1" dirty="0"/>
              <a:t>, </a:t>
            </a:r>
            <a:r>
              <a:rPr lang="ru-RU" i="1" dirty="0" err="1"/>
              <a:t>просіть</a:t>
            </a:r>
            <a:r>
              <a:rPr lang="ru-RU" i="1" dirty="0"/>
              <a:t> Бога</a:t>
            </a:r>
            <a:r>
              <a:rPr lang="ru-RU" i="1" dirty="0" smtClean="0"/>
              <a:t>,</a:t>
            </a:r>
          </a:p>
          <a:p>
            <a:pPr indent="719138" algn="just"/>
            <a:r>
              <a:rPr lang="ru-RU" i="1" dirty="0" smtClean="0"/>
              <a:t> </a:t>
            </a:r>
            <a:r>
              <a:rPr lang="ru-RU" i="1" dirty="0"/>
              <a:t>Нехай на </a:t>
            </a:r>
            <a:r>
              <a:rPr lang="ru-RU" i="1" dirty="0" err="1"/>
              <a:t>сім</a:t>
            </a:r>
            <a:r>
              <a:rPr lang="ru-RU" i="1" dirty="0"/>
              <a:t> </a:t>
            </a:r>
            <a:r>
              <a:rPr lang="ru-RU" i="1" dirty="0" err="1" smtClean="0"/>
              <a:t>світі</a:t>
            </a:r>
            <a:endParaRPr lang="ru-RU" i="1" dirty="0" smtClean="0"/>
          </a:p>
          <a:p>
            <a:pPr indent="719138" algn="just"/>
            <a:r>
              <a:rPr lang="ru-RU" i="1" dirty="0" smtClean="0"/>
              <a:t>Мене </a:t>
            </a:r>
            <a:r>
              <a:rPr lang="ru-RU" i="1" dirty="0"/>
              <a:t>за все </a:t>
            </a:r>
            <a:r>
              <a:rPr lang="ru-RU" i="1" dirty="0" err="1"/>
              <a:t>покарає</a:t>
            </a:r>
            <a:r>
              <a:rPr lang="ru-RU" i="1" dirty="0" smtClean="0"/>
              <a:t>…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87618" y="1340768"/>
            <a:ext cx="3744416" cy="3685818"/>
          </a:xfrm>
          <a:prstGeom prst="verticalScroll">
            <a:avLst>
              <a:gd name="adj" fmla="val 10148"/>
            </a:avLst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571926"/>
                </a:solidFill>
              </a:rPr>
              <a:t>Гонто</a:t>
            </a:r>
            <a:r>
              <a:rPr lang="ru-RU" b="1" i="1" dirty="0">
                <a:solidFill>
                  <a:srgbClr val="571926"/>
                </a:solidFill>
              </a:rPr>
              <a:t>, </a:t>
            </a:r>
            <a:r>
              <a:rPr lang="ru-RU" b="1" i="1" dirty="0" err="1">
                <a:solidFill>
                  <a:srgbClr val="571926"/>
                </a:solidFill>
              </a:rPr>
              <a:t>Гонто</a:t>
            </a:r>
            <a:r>
              <a:rPr lang="ru-RU" b="1" i="1" dirty="0">
                <a:solidFill>
                  <a:srgbClr val="571926"/>
                </a:solidFill>
              </a:rPr>
              <a:t>!</a:t>
            </a:r>
          </a:p>
          <a:p>
            <a:r>
              <a:rPr lang="ru-RU" b="1" i="1" dirty="0" err="1">
                <a:solidFill>
                  <a:srgbClr val="571926"/>
                </a:solidFill>
              </a:rPr>
              <a:t>Оце</a:t>
            </a:r>
            <a:r>
              <a:rPr lang="ru-RU" b="1" i="1" dirty="0">
                <a:solidFill>
                  <a:srgbClr val="571926"/>
                </a:solidFill>
              </a:rPr>
              <a:t> </a:t>
            </a:r>
            <a:r>
              <a:rPr lang="ru-RU" b="1" i="1" dirty="0" err="1">
                <a:solidFill>
                  <a:srgbClr val="571926"/>
                </a:solidFill>
              </a:rPr>
              <a:t>твої</a:t>
            </a:r>
            <a:r>
              <a:rPr lang="ru-RU" b="1" i="1" dirty="0">
                <a:solidFill>
                  <a:srgbClr val="571926"/>
                </a:solidFill>
              </a:rPr>
              <a:t> </a:t>
            </a:r>
            <a:r>
              <a:rPr lang="ru-RU" b="1" i="1" dirty="0" err="1">
                <a:solidFill>
                  <a:srgbClr val="571926"/>
                </a:solidFill>
              </a:rPr>
              <a:t>діти</a:t>
            </a:r>
            <a:r>
              <a:rPr lang="ru-RU" b="1" i="1" dirty="0">
                <a:solidFill>
                  <a:srgbClr val="571926"/>
                </a:solidFill>
              </a:rPr>
              <a:t>.</a:t>
            </a:r>
          </a:p>
          <a:p>
            <a:r>
              <a:rPr lang="ru-RU" b="1" i="1" dirty="0" err="1">
                <a:solidFill>
                  <a:srgbClr val="571926"/>
                </a:solidFill>
              </a:rPr>
              <a:t>Ти</a:t>
            </a:r>
            <a:r>
              <a:rPr lang="ru-RU" b="1" i="1" dirty="0">
                <a:solidFill>
                  <a:srgbClr val="571926"/>
                </a:solidFill>
              </a:rPr>
              <a:t> нас </a:t>
            </a:r>
            <a:r>
              <a:rPr lang="ru-RU" b="1" i="1" dirty="0" err="1">
                <a:solidFill>
                  <a:srgbClr val="571926"/>
                </a:solidFill>
              </a:rPr>
              <a:t>ріжеш</a:t>
            </a:r>
            <a:r>
              <a:rPr lang="ru-RU" b="1" i="1" dirty="0">
                <a:solidFill>
                  <a:srgbClr val="571926"/>
                </a:solidFill>
              </a:rPr>
              <a:t> – </a:t>
            </a:r>
            <a:r>
              <a:rPr lang="ru-RU" b="1" i="1" dirty="0" err="1">
                <a:solidFill>
                  <a:srgbClr val="571926"/>
                </a:solidFill>
              </a:rPr>
              <a:t>заріж</a:t>
            </a:r>
            <a:r>
              <a:rPr lang="ru-RU" b="1" i="1" dirty="0">
                <a:solidFill>
                  <a:srgbClr val="571926"/>
                </a:solidFill>
              </a:rPr>
              <a:t> і </a:t>
            </a:r>
            <a:r>
              <a:rPr lang="ru-RU" b="1" i="1" dirty="0" err="1">
                <a:solidFill>
                  <a:srgbClr val="571926"/>
                </a:solidFill>
              </a:rPr>
              <a:t>їх</a:t>
            </a:r>
            <a:r>
              <a:rPr lang="ru-RU" b="1" i="1" dirty="0">
                <a:solidFill>
                  <a:srgbClr val="571926"/>
                </a:solidFill>
              </a:rPr>
              <a:t>:</a:t>
            </a:r>
          </a:p>
          <a:p>
            <a:r>
              <a:rPr lang="ru-RU" b="1" i="1" dirty="0">
                <a:solidFill>
                  <a:srgbClr val="571926"/>
                </a:solidFill>
              </a:rPr>
              <a:t>Вони католики.</a:t>
            </a:r>
          </a:p>
          <a:p>
            <a:r>
              <a:rPr lang="ru-RU" b="1" i="1" dirty="0" err="1">
                <a:solidFill>
                  <a:srgbClr val="571926"/>
                </a:solidFill>
              </a:rPr>
              <a:t>Чого</a:t>
            </a:r>
            <a:r>
              <a:rPr lang="ru-RU" b="1" i="1" dirty="0">
                <a:solidFill>
                  <a:srgbClr val="571926"/>
                </a:solidFill>
              </a:rPr>
              <a:t> ж </a:t>
            </a:r>
            <a:r>
              <a:rPr lang="ru-RU" b="1" i="1" dirty="0" err="1">
                <a:solidFill>
                  <a:srgbClr val="571926"/>
                </a:solidFill>
              </a:rPr>
              <a:t>ти</a:t>
            </a:r>
            <a:r>
              <a:rPr lang="ru-RU" b="1" i="1" dirty="0">
                <a:solidFill>
                  <a:srgbClr val="571926"/>
                </a:solidFill>
              </a:rPr>
              <a:t> став?   </a:t>
            </a:r>
            <a:r>
              <a:rPr lang="ru-RU" b="1" i="1" dirty="0" err="1">
                <a:solidFill>
                  <a:srgbClr val="571926"/>
                </a:solidFill>
              </a:rPr>
              <a:t>чом</a:t>
            </a:r>
            <a:r>
              <a:rPr lang="ru-RU" b="1" i="1" dirty="0">
                <a:solidFill>
                  <a:srgbClr val="571926"/>
                </a:solidFill>
              </a:rPr>
              <a:t> не </a:t>
            </a:r>
            <a:r>
              <a:rPr lang="ru-RU" b="1" i="1" dirty="0" err="1">
                <a:solidFill>
                  <a:srgbClr val="571926"/>
                </a:solidFill>
              </a:rPr>
              <a:t>ріжеш</a:t>
            </a:r>
            <a:r>
              <a:rPr lang="ru-RU" b="1" i="1" dirty="0">
                <a:solidFill>
                  <a:srgbClr val="571926"/>
                </a:solidFill>
              </a:rPr>
              <a:t>?</a:t>
            </a:r>
          </a:p>
          <a:p>
            <a:r>
              <a:rPr lang="ru-RU" b="1" i="1" dirty="0" err="1">
                <a:solidFill>
                  <a:srgbClr val="571926"/>
                </a:solidFill>
              </a:rPr>
              <a:t>Поки</a:t>
            </a:r>
            <a:r>
              <a:rPr lang="ru-RU" b="1" i="1" dirty="0">
                <a:solidFill>
                  <a:srgbClr val="571926"/>
                </a:solidFill>
              </a:rPr>
              <a:t> </a:t>
            </a:r>
            <a:r>
              <a:rPr lang="ru-RU" b="1" i="1" dirty="0" err="1">
                <a:solidFill>
                  <a:srgbClr val="571926"/>
                </a:solidFill>
              </a:rPr>
              <a:t>невеликі</a:t>
            </a:r>
            <a:r>
              <a:rPr lang="ru-RU" b="1" i="1" dirty="0">
                <a:solidFill>
                  <a:srgbClr val="571926"/>
                </a:solidFill>
              </a:rPr>
              <a:t>,</a:t>
            </a:r>
          </a:p>
          <a:p>
            <a:r>
              <a:rPr lang="ru-RU" b="1" i="1" dirty="0" err="1">
                <a:solidFill>
                  <a:srgbClr val="571926"/>
                </a:solidFill>
              </a:rPr>
              <a:t>Заріж</a:t>
            </a:r>
            <a:r>
              <a:rPr lang="ru-RU" b="1" i="1" dirty="0">
                <a:solidFill>
                  <a:srgbClr val="571926"/>
                </a:solidFill>
              </a:rPr>
              <a:t> і </a:t>
            </a:r>
            <a:r>
              <a:rPr lang="ru-RU" b="1" i="1" dirty="0" err="1">
                <a:solidFill>
                  <a:srgbClr val="571926"/>
                </a:solidFill>
              </a:rPr>
              <a:t>їх</a:t>
            </a:r>
            <a:r>
              <a:rPr lang="ru-RU" b="1" i="1" dirty="0">
                <a:solidFill>
                  <a:srgbClr val="571926"/>
                </a:solidFill>
              </a:rPr>
              <a:t>, </a:t>
            </a:r>
            <a:r>
              <a:rPr lang="ru-RU" b="1" i="1" dirty="0" err="1">
                <a:solidFill>
                  <a:srgbClr val="571926"/>
                </a:solidFill>
              </a:rPr>
              <a:t>бо</a:t>
            </a:r>
            <a:r>
              <a:rPr lang="ru-RU" b="1" i="1" dirty="0">
                <a:solidFill>
                  <a:srgbClr val="571926"/>
                </a:solidFill>
              </a:rPr>
              <a:t> </a:t>
            </a:r>
            <a:r>
              <a:rPr lang="ru-RU" b="1" i="1" dirty="0" err="1">
                <a:solidFill>
                  <a:srgbClr val="571926"/>
                </a:solidFill>
              </a:rPr>
              <a:t>виростуть</a:t>
            </a:r>
            <a:r>
              <a:rPr lang="ru-RU" b="1" i="1" dirty="0">
                <a:solidFill>
                  <a:srgbClr val="571926"/>
                </a:solidFill>
              </a:rPr>
              <a:t>, </a:t>
            </a:r>
          </a:p>
          <a:p>
            <a:r>
              <a:rPr lang="ru-RU" b="1" i="1" dirty="0">
                <a:solidFill>
                  <a:srgbClr val="571926"/>
                </a:solidFill>
              </a:rPr>
              <a:t>То тебе </a:t>
            </a:r>
            <a:r>
              <a:rPr lang="ru-RU" b="1" i="1" dirty="0" err="1">
                <a:solidFill>
                  <a:srgbClr val="571926"/>
                </a:solidFill>
              </a:rPr>
              <a:t>заріжуть</a:t>
            </a:r>
            <a:r>
              <a:rPr lang="ru-RU" b="1" i="1" dirty="0" smtClean="0">
                <a:solidFill>
                  <a:srgbClr val="571926"/>
                </a:solidFill>
              </a:rPr>
              <a:t>…</a:t>
            </a:r>
            <a:endParaRPr lang="ru-RU" b="1" i="1" dirty="0">
              <a:solidFill>
                <a:srgbClr val="571926"/>
              </a:solidFill>
            </a:endParaRPr>
          </a:p>
          <a:p>
            <a:r>
              <a:rPr lang="ru-RU" b="1" i="1" dirty="0" smtClean="0">
                <a:solidFill>
                  <a:srgbClr val="571926"/>
                </a:solidFill>
              </a:rPr>
              <a:t>«Убийте </a:t>
            </a:r>
            <a:r>
              <a:rPr lang="ru-RU" b="1" i="1" dirty="0">
                <a:solidFill>
                  <a:srgbClr val="571926"/>
                </a:solidFill>
              </a:rPr>
              <a:t>пса!   а собачат</a:t>
            </a:r>
          </a:p>
          <a:p>
            <a:r>
              <a:rPr lang="ru-RU" b="1" i="1" dirty="0" err="1">
                <a:solidFill>
                  <a:srgbClr val="571926"/>
                </a:solidFill>
              </a:rPr>
              <a:t>Своєю</a:t>
            </a:r>
            <a:r>
              <a:rPr lang="ru-RU" b="1" i="1" dirty="0">
                <a:solidFill>
                  <a:srgbClr val="571926"/>
                </a:solidFill>
              </a:rPr>
              <a:t> </a:t>
            </a:r>
            <a:r>
              <a:rPr lang="ru-RU" b="1" i="1" dirty="0" err="1">
                <a:solidFill>
                  <a:srgbClr val="571926"/>
                </a:solidFill>
              </a:rPr>
              <a:t>заріжу</a:t>
            </a:r>
            <a:r>
              <a:rPr lang="ru-RU" b="1" i="1" dirty="0" smtClean="0">
                <a:solidFill>
                  <a:srgbClr val="571926"/>
                </a:solidFill>
              </a:rPr>
              <a:t>.»</a:t>
            </a:r>
            <a:endParaRPr lang="ru-RU" b="1" i="1" dirty="0">
              <a:solidFill>
                <a:srgbClr val="571926"/>
              </a:solidFill>
            </a:endParaRPr>
          </a:p>
        </p:txBody>
      </p:sp>
      <p:pic>
        <p:nvPicPr>
          <p:cNvPr id="1026" name="Picture 2" descr="C:\Users\Admin\Desktop\Плющакова Катя\гайдамаки\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09120"/>
            <a:ext cx="1872208" cy="218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45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20049"/>
            <a:ext cx="4286250" cy="246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980728"/>
            <a:ext cx="360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571926"/>
                </a:solidFill>
              </a:rPr>
              <a:t>Замучено </a:t>
            </a:r>
            <a:r>
              <a:rPr lang="ru-RU" b="1" dirty="0" err="1">
                <a:solidFill>
                  <a:srgbClr val="571926"/>
                </a:solidFill>
              </a:rPr>
              <a:t>титаря</a:t>
            </a:r>
            <a:r>
              <a:rPr lang="ru-RU" b="1" dirty="0">
                <a:solidFill>
                  <a:srgbClr val="571926"/>
                </a:solidFill>
              </a:rPr>
              <a:t> у </a:t>
            </a:r>
            <a:r>
              <a:rPr lang="ru-RU" b="1" dirty="0" err="1">
                <a:solidFill>
                  <a:srgbClr val="571926"/>
                </a:solidFill>
              </a:rPr>
              <a:t>Млієві</a:t>
            </a:r>
            <a:r>
              <a:rPr lang="ru-RU" b="1" dirty="0">
                <a:solidFill>
                  <a:srgbClr val="571926"/>
                </a:solidFill>
              </a:rPr>
              <a:t>, а не у </a:t>
            </a:r>
            <a:r>
              <a:rPr lang="ru-RU" b="1" dirty="0" err="1">
                <a:solidFill>
                  <a:srgbClr val="571926"/>
                </a:solidFill>
              </a:rPr>
              <a:t>Вільшані</a:t>
            </a:r>
            <a:r>
              <a:rPr lang="ru-RU" b="1" dirty="0">
                <a:solidFill>
                  <a:srgbClr val="571926"/>
                </a:solidFill>
              </a:rPr>
              <a:t>, і </a:t>
            </a:r>
            <a:r>
              <a:rPr lang="ru-RU" b="1" dirty="0" err="1">
                <a:solidFill>
                  <a:srgbClr val="571926"/>
                </a:solidFill>
              </a:rPr>
              <a:t>було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це</a:t>
            </a:r>
            <a:r>
              <a:rPr lang="ru-RU" b="1" dirty="0">
                <a:solidFill>
                  <a:srgbClr val="571926"/>
                </a:solidFill>
              </a:rPr>
              <a:t> не </a:t>
            </a:r>
            <a:r>
              <a:rPr lang="ru-RU" b="1" dirty="0" err="1">
                <a:solidFill>
                  <a:srgbClr val="571926"/>
                </a:solidFill>
              </a:rPr>
              <a:t>влітку</a:t>
            </a:r>
            <a:r>
              <a:rPr lang="ru-RU" b="1" dirty="0">
                <a:solidFill>
                  <a:srgbClr val="571926"/>
                </a:solidFill>
              </a:rPr>
              <a:t>, а </a:t>
            </a:r>
            <a:r>
              <a:rPr lang="ru-RU" b="1" dirty="0" err="1">
                <a:solidFill>
                  <a:srgbClr val="571926"/>
                </a:solidFill>
              </a:rPr>
              <a:t>взимку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smtClean="0">
                <a:solidFill>
                  <a:srgbClr val="571926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b="1" dirty="0" smtClean="0">
              <a:solidFill>
                <a:srgbClr val="571926"/>
              </a:solidFill>
            </a:endParaRPr>
          </a:p>
          <a:p>
            <a:pPr algn="ctr"/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i="1" dirty="0" err="1" smtClean="0">
                <a:solidFill>
                  <a:srgbClr val="571926"/>
                </a:solidFill>
              </a:rPr>
              <a:t>Налигачем</a:t>
            </a:r>
            <a:r>
              <a:rPr lang="ru-RU" b="1" i="1" dirty="0" smtClean="0">
                <a:solidFill>
                  <a:srgbClr val="571926"/>
                </a:solidFill>
              </a:rPr>
              <a:t> скрутили руки,</a:t>
            </a:r>
          </a:p>
          <a:p>
            <a:pPr algn="ctr"/>
            <a:r>
              <a:rPr lang="ru-RU" b="1" i="1" dirty="0" smtClean="0">
                <a:solidFill>
                  <a:srgbClr val="571926"/>
                </a:solidFill>
              </a:rPr>
              <a:t>Об землю вдарили – нема.</a:t>
            </a:r>
          </a:p>
          <a:p>
            <a:pPr algn="ctr"/>
            <a:r>
              <a:rPr lang="ru-RU" b="1" i="1" dirty="0" smtClean="0">
                <a:solidFill>
                  <a:srgbClr val="571926"/>
                </a:solidFill>
              </a:rPr>
              <a:t>Нема </a:t>
            </a:r>
            <a:r>
              <a:rPr lang="ru-RU" b="1" i="1" dirty="0" err="1" smtClean="0">
                <a:solidFill>
                  <a:srgbClr val="571926"/>
                </a:solidFill>
              </a:rPr>
              <a:t>ні</a:t>
            </a:r>
            <a:r>
              <a:rPr lang="ru-RU" b="1" i="1" dirty="0" smtClean="0">
                <a:solidFill>
                  <a:srgbClr val="571926"/>
                </a:solidFill>
              </a:rPr>
              <a:t> слова. «Мало муки…</a:t>
            </a:r>
          </a:p>
          <a:p>
            <a:pPr algn="ctr"/>
            <a:r>
              <a:rPr lang="ru-RU" b="1" i="1" dirty="0" smtClean="0">
                <a:solidFill>
                  <a:srgbClr val="571926"/>
                </a:solidFill>
              </a:rPr>
              <a:t>У </a:t>
            </a:r>
            <a:r>
              <a:rPr lang="ru-RU" b="1" i="1" dirty="0" err="1" smtClean="0">
                <a:solidFill>
                  <a:srgbClr val="571926"/>
                </a:solidFill>
              </a:rPr>
              <a:t>тім</a:t>
            </a:r>
            <a:r>
              <a:rPr lang="en-US" b="1" i="1" dirty="0" smtClean="0">
                <a:solidFill>
                  <a:srgbClr val="571926"/>
                </a:solidFill>
              </a:rPr>
              <a:t>’</a:t>
            </a:r>
            <a:r>
              <a:rPr lang="ru-RU" b="1" i="1" dirty="0" smtClean="0">
                <a:solidFill>
                  <a:srgbClr val="571926"/>
                </a:solidFill>
              </a:rPr>
              <a:t>я </a:t>
            </a:r>
            <a:r>
              <a:rPr lang="ru-RU" b="1" i="1" dirty="0" err="1" smtClean="0">
                <a:solidFill>
                  <a:srgbClr val="571926"/>
                </a:solidFill>
              </a:rPr>
              <a:t>цвяшок</a:t>
            </a:r>
            <a:r>
              <a:rPr lang="ru-RU" b="1" i="1" dirty="0" smtClean="0">
                <a:solidFill>
                  <a:srgbClr val="571926"/>
                </a:solidFill>
              </a:rPr>
              <a:t> закатай!»</a:t>
            </a:r>
          </a:p>
          <a:p>
            <a:pPr algn="ctr"/>
            <a:r>
              <a:rPr lang="uk-UA" b="1" i="1" dirty="0" smtClean="0">
                <a:solidFill>
                  <a:srgbClr val="571926"/>
                </a:solidFill>
              </a:rPr>
              <a:t>Не витерпів святої кари, </a:t>
            </a:r>
          </a:p>
          <a:p>
            <a:pPr algn="ctr"/>
            <a:r>
              <a:rPr lang="uk-UA" b="1" i="1" dirty="0" smtClean="0">
                <a:solidFill>
                  <a:srgbClr val="571926"/>
                </a:solidFill>
              </a:rPr>
              <a:t>Умер сердега</a:t>
            </a:r>
            <a:endParaRPr lang="ru-RU" b="1" i="1" dirty="0" smtClean="0">
              <a:solidFill>
                <a:srgbClr val="571926"/>
              </a:solidFill>
            </a:endParaRPr>
          </a:p>
          <a:p>
            <a:endParaRPr lang="ru-RU" b="1" i="1" dirty="0">
              <a:solidFill>
                <a:srgbClr val="57192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961593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571926"/>
                </a:solidFill>
              </a:rPr>
              <a:t>польський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гімн</a:t>
            </a:r>
            <a:r>
              <a:rPr lang="ru-RU" b="1" dirty="0">
                <a:solidFill>
                  <a:srgbClr val="571926"/>
                </a:solidFill>
              </a:rPr>
              <a:t> «</a:t>
            </a:r>
            <a:r>
              <a:rPr lang="de-DE" b="1" dirty="0" err="1">
                <a:solidFill>
                  <a:srgbClr val="571926"/>
                </a:solidFill>
              </a:rPr>
              <a:t>Jeszcze</a:t>
            </a:r>
            <a:r>
              <a:rPr lang="de-DE" b="1" dirty="0">
                <a:solidFill>
                  <a:srgbClr val="571926"/>
                </a:solidFill>
              </a:rPr>
              <a:t> </a:t>
            </a:r>
            <a:r>
              <a:rPr lang="de-DE" b="1" dirty="0" err="1">
                <a:solidFill>
                  <a:srgbClr val="571926"/>
                </a:solidFill>
              </a:rPr>
              <a:t>Polska</a:t>
            </a:r>
            <a:r>
              <a:rPr lang="de-DE" b="1" dirty="0">
                <a:solidFill>
                  <a:srgbClr val="571926"/>
                </a:solidFill>
              </a:rPr>
              <a:t> nie </a:t>
            </a:r>
            <a:r>
              <a:rPr lang="de-DE" b="1" dirty="0" err="1">
                <a:solidFill>
                  <a:srgbClr val="571926"/>
                </a:solidFill>
              </a:rPr>
              <a:t>zginela</a:t>
            </a:r>
            <a:r>
              <a:rPr lang="de-DE" b="1" dirty="0">
                <a:solidFill>
                  <a:srgbClr val="571926"/>
                </a:solidFill>
              </a:rPr>
              <a:t>», </a:t>
            </a:r>
            <a:r>
              <a:rPr lang="ru-RU" b="1" dirty="0" err="1">
                <a:solidFill>
                  <a:srgbClr val="571926"/>
                </a:solidFill>
              </a:rPr>
              <a:t>який</a:t>
            </a:r>
            <a:r>
              <a:rPr lang="ru-RU" b="1" dirty="0">
                <a:solidFill>
                  <a:srgbClr val="571926"/>
                </a:solidFill>
              </a:rPr>
              <a:t> у  </a:t>
            </a:r>
            <a:r>
              <a:rPr lang="ru-RU" b="1" dirty="0" err="1">
                <a:solidFill>
                  <a:srgbClr val="571926"/>
                </a:solidFill>
              </a:rPr>
              <a:t>поемі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співають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конфедерати</a:t>
            </a:r>
            <a:r>
              <a:rPr lang="ru-RU" b="1" dirty="0">
                <a:solidFill>
                  <a:srgbClr val="571926"/>
                </a:solidFill>
              </a:rPr>
              <a:t>, </a:t>
            </a:r>
            <a:r>
              <a:rPr lang="ru-RU" b="1" dirty="0" err="1">
                <a:solidFill>
                  <a:srgbClr val="571926"/>
                </a:solidFill>
              </a:rPr>
              <a:t>був</a:t>
            </a:r>
            <a:r>
              <a:rPr lang="ru-RU" b="1" dirty="0">
                <a:solidFill>
                  <a:srgbClr val="571926"/>
                </a:solidFill>
              </a:rPr>
              <a:t> написаний </a:t>
            </a:r>
            <a:r>
              <a:rPr lang="ru-RU" b="1" dirty="0" err="1">
                <a:solidFill>
                  <a:srgbClr val="571926"/>
                </a:solidFill>
              </a:rPr>
              <a:t>значно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 smtClean="0">
                <a:solidFill>
                  <a:srgbClr val="571926"/>
                </a:solidFill>
              </a:rPr>
              <a:t>пізніше</a:t>
            </a:r>
            <a:endParaRPr lang="ru-RU" b="1" dirty="0" smtClean="0">
              <a:solidFill>
                <a:srgbClr val="571926"/>
              </a:solidFill>
            </a:endParaRPr>
          </a:p>
          <a:p>
            <a:pPr algn="ctr"/>
            <a:r>
              <a:rPr lang="ru-RU" dirty="0">
                <a:solidFill>
                  <a:srgbClr val="571926"/>
                </a:solidFill>
              </a:rPr>
              <a:t> </a:t>
            </a:r>
            <a:r>
              <a:rPr lang="ru-RU" b="1" i="1" dirty="0" err="1">
                <a:solidFill>
                  <a:srgbClr val="571926"/>
                </a:solidFill>
              </a:rPr>
              <a:t>Поїхали</a:t>
            </a:r>
            <a:r>
              <a:rPr lang="ru-RU" b="1" i="1" dirty="0">
                <a:solidFill>
                  <a:srgbClr val="571926"/>
                </a:solidFill>
              </a:rPr>
              <a:t> </a:t>
            </a:r>
          </a:p>
          <a:p>
            <a:pPr algn="ctr"/>
            <a:r>
              <a:rPr lang="ru-RU" b="1" i="1" dirty="0">
                <a:solidFill>
                  <a:srgbClr val="571926"/>
                </a:solidFill>
              </a:rPr>
              <a:t>Ляхи у </a:t>
            </a:r>
            <a:r>
              <a:rPr lang="ru-RU" b="1" i="1" dirty="0" err="1">
                <a:solidFill>
                  <a:srgbClr val="571926"/>
                </a:solidFill>
              </a:rPr>
              <a:t>Вільшану</a:t>
            </a:r>
            <a:r>
              <a:rPr lang="ru-RU" b="1" i="1" dirty="0">
                <a:solidFill>
                  <a:srgbClr val="571926"/>
                </a:solidFill>
              </a:rPr>
              <a:t>.</a:t>
            </a:r>
          </a:p>
          <a:p>
            <a:pPr algn="ctr"/>
            <a:r>
              <a:rPr lang="ru-RU" b="1" i="1" dirty="0">
                <a:solidFill>
                  <a:srgbClr val="571926"/>
                </a:solidFill>
              </a:rPr>
              <a:t>Один </a:t>
            </a:r>
            <a:r>
              <a:rPr lang="ru-RU" b="1" i="1" dirty="0" err="1">
                <a:solidFill>
                  <a:srgbClr val="571926"/>
                </a:solidFill>
              </a:rPr>
              <a:t>тілько</a:t>
            </a:r>
            <a:r>
              <a:rPr lang="ru-RU" b="1" i="1" dirty="0">
                <a:solidFill>
                  <a:srgbClr val="571926"/>
                </a:solidFill>
              </a:rPr>
              <a:t> </a:t>
            </a:r>
            <a:r>
              <a:rPr lang="ru-RU" b="1" i="1" dirty="0" err="1">
                <a:solidFill>
                  <a:srgbClr val="571926"/>
                </a:solidFill>
              </a:rPr>
              <a:t>під</a:t>
            </a:r>
            <a:r>
              <a:rPr lang="ru-RU" b="1" i="1" dirty="0">
                <a:solidFill>
                  <a:srgbClr val="571926"/>
                </a:solidFill>
              </a:rPr>
              <a:t> лавою</a:t>
            </a:r>
          </a:p>
          <a:p>
            <a:pPr algn="ctr"/>
            <a:r>
              <a:rPr lang="ru-RU" b="1" i="1" dirty="0">
                <a:solidFill>
                  <a:srgbClr val="571926"/>
                </a:solidFill>
              </a:rPr>
              <a:t>Конфедерат </a:t>
            </a:r>
            <a:r>
              <a:rPr lang="ru-RU" b="1" i="1" dirty="0" err="1">
                <a:solidFill>
                  <a:srgbClr val="571926"/>
                </a:solidFill>
              </a:rPr>
              <a:t>п’яний</a:t>
            </a:r>
            <a:endParaRPr lang="ru-RU" b="1" i="1" dirty="0">
              <a:solidFill>
                <a:srgbClr val="571926"/>
              </a:solidFill>
            </a:endParaRPr>
          </a:p>
          <a:p>
            <a:pPr algn="ctr"/>
            <a:r>
              <a:rPr lang="ru-RU" b="1" i="1" dirty="0">
                <a:solidFill>
                  <a:srgbClr val="571926"/>
                </a:solidFill>
              </a:rPr>
              <a:t>Не </a:t>
            </a:r>
            <a:r>
              <a:rPr lang="ru-RU" b="1" i="1" dirty="0" err="1">
                <a:solidFill>
                  <a:srgbClr val="571926"/>
                </a:solidFill>
              </a:rPr>
              <a:t>здужав</a:t>
            </a:r>
            <a:r>
              <a:rPr lang="ru-RU" b="1" i="1" dirty="0">
                <a:solidFill>
                  <a:srgbClr val="571926"/>
                </a:solidFill>
              </a:rPr>
              <a:t> стать, а </a:t>
            </a:r>
            <a:r>
              <a:rPr lang="ru-RU" b="1" i="1" dirty="0" err="1">
                <a:solidFill>
                  <a:srgbClr val="571926"/>
                </a:solidFill>
              </a:rPr>
              <a:t>курника</a:t>
            </a:r>
            <a:r>
              <a:rPr lang="ru-RU" b="1" i="1" dirty="0">
                <a:solidFill>
                  <a:srgbClr val="571926"/>
                </a:solidFill>
              </a:rPr>
              <a:t>, </a:t>
            </a:r>
          </a:p>
          <a:p>
            <a:pPr algn="ctr"/>
            <a:r>
              <a:rPr lang="ru-RU" b="1" i="1" dirty="0" err="1">
                <a:solidFill>
                  <a:srgbClr val="571926"/>
                </a:solidFill>
              </a:rPr>
              <a:t>П’яний</a:t>
            </a:r>
            <a:r>
              <a:rPr lang="ru-RU" b="1" i="1" dirty="0">
                <a:solidFill>
                  <a:srgbClr val="571926"/>
                </a:solidFill>
              </a:rPr>
              <a:t> і веселий:</a:t>
            </a:r>
          </a:p>
          <a:p>
            <a:pPr algn="ctr"/>
            <a:r>
              <a:rPr lang="ru-RU" b="1" i="1" dirty="0">
                <a:solidFill>
                  <a:srgbClr val="571926"/>
                </a:solidFill>
              </a:rPr>
              <a:t>«</a:t>
            </a:r>
            <a:r>
              <a:rPr lang="de-DE" b="1" i="1" dirty="0" err="1">
                <a:solidFill>
                  <a:srgbClr val="571926"/>
                </a:solidFill>
              </a:rPr>
              <a:t>My</a:t>
            </a:r>
            <a:r>
              <a:rPr lang="de-DE" b="1" i="1" dirty="0">
                <a:solidFill>
                  <a:srgbClr val="571926"/>
                </a:solidFill>
              </a:rPr>
              <a:t> </a:t>
            </a:r>
            <a:r>
              <a:rPr lang="de-DE" b="1" i="1" dirty="0" err="1">
                <a:solidFill>
                  <a:srgbClr val="571926"/>
                </a:solidFill>
              </a:rPr>
              <a:t>zyjemy</a:t>
            </a:r>
            <a:r>
              <a:rPr lang="de-DE" b="1" i="1" dirty="0">
                <a:solidFill>
                  <a:srgbClr val="571926"/>
                </a:solidFill>
              </a:rPr>
              <a:t>. </a:t>
            </a:r>
            <a:r>
              <a:rPr lang="de-DE" b="1" i="1" dirty="0" err="1">
                <a:solidFill>
                  <a:srgbClr val="571926"/>
                </a:solidFill>
              </a:rPr>
              <a:t>My</a:t>
            </a:r>
            <a:r>
              <a:rPr lang="de-DE" b="1" i="1" dirty="0">
                <a:solidFill>
                  <a:srgbClr val="571926"/>
                </a:solidFill>
              </a:rPr>
              <a:t> </a:t>
            </a:r>
            <a:r>
              <a:rPr lang="de-DE" b="1" i="1" dirty="0" err="1">
                <a:solidFill>
                  <a:srgbClr val="571926"/>
                </a:solidFill>
              </a:rPr>
              <a:t>zyjemy</a:t>
            </a:r>
            <a:r>
              <a:rPr lang="de-DE" b="1" i="1" dirty="0">
                <a:solidFill>
                  <a:srgbClr val="571926"/>
                </a:solidFill>
              </a:rPr>
              <a:t>,</a:t>
            </a:r>
          </a:p>
          <a:p>
            <a:pPr algn="ctr"/>
            <a:r>
              <a:rPr lang="de-DE" b="1" i="1" dirty="0" err="1">
                <a:solidFill>
                  <a:srgbClr val="571926"/>
                </a:solidFill>
              </a:rPr>
              <a:t>Polska</a:t>
            </a:r>
            <a:r>
              <a:rPr lang="de-DE" b="1" i="1" dirty="0">
                <a:solidFill>
                  <a:srgbClr val="571926"/>
                </a:solidFill>
              </a:rPr>
              <a:t> nie </a:t>
            </a:r>
            <a:r>
              <a:rPr lang="de-DE" b="1" i="1" dirty="0" err="1">
                <a:solidFill>
                  <a:srgbClr val="571926"/>
                </a:solidFill>
              </a:rPr>
              <a:t>zginela</a:t>
            </a:r>
            <a:r>
              <a:rPr lang="de-DE" b="1" i="1" dirty="0">
                <a:solidFill>
                  <a:srgbClr val="571926"/>
                </a:solidFill>
              </a:rPr>
              <a:t>». </a:t>
            </a:r>
          </a:p>
          <a:p>
            <a:endParaRPr lang="ru-RU" dirty="0">
              <a:solidFill>
                <a:srgbClr val="5719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3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70" y="2556985"/>
            <a:ext cx="2082281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073172"/>
            <a:ext cx="387572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571926"/>
                </a:solidFill>
              </a:rPr>
              <a:t>  </a:t>
            </a:r>
            <a:r>
              <a:rPr lang="ru-RU" b="1" dirty="0" err="1" smtClean="0">
                <a:solidFill>
                  <a:srgbClr val="571926"/>
                </a:solidFill>
              </a:rPr>
              <a:t>Повстання</a:t>
            </a:r>
            <a:r>
              <a:rPr lang="ru-RU" b="1" dirty="0" smtClean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почалося</a:t>
            </a:r>
            <a:r>
              <a:rPr lang="ru-RU" b="1" dirty="0">
                <a:solidFill>
                  <a:srgbClr val="571926"/>
                </a:solidFill>
              </a:rPr>
              <a:t> не в </a:t>
            </a:r>
            <a:r>
              <a:rPr lang="ru-RU" b="1" dirty="0" err="1">
                <a:solidFill>
                  <a:srgbClr val="571926"/>
                </a:solidFill>
              </a:rPr>
              <a:t>серпні</a:t>
            </a:r>
            <a:r>
              <a:rPr lang="ru-RU" b="1" dirty="0">
                <a:solidFill>
                  <a:srgbClr val="571926"/>
                </a:solidFill>
              </a:rPr>
              <a:t>, а </a:t>
            </a:r>
            <a:r>
              <a:rPr lang="ru-RU" b="1" dirty="0" err="1">
                <a:solidFill>
                  <a:srgbClr val="571926"/>
                </a:solidFill>
              </a:rPr>
              <a:t>наприкінці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травня</a:t>
            </a:r>
            <a:r>
              <a:rPr lang="ru-RU" b="1" dirty="0">
                <a:solidFill>
                  <a:srgbClr val="571926"/>
                </a:solidFill>
              </a:rPr>
              <a:t> 1768 року і </a:t>
            </a:r>
            <a:r>
              <a:rPr lang="ru-RU" b="1" dirty="0" err="1">
                <a:solidFill>
                  <a:srgbClr val="571926"/>
                </a:solidFill>
              </a:rPr>
              <a:t>тривало</a:t>
            </a:r>
            <a:r>
              <a:rPr lang="ru-RU" b="1" dirty="0">
                <a:solidFill>
                  <a:srgbClr val="571926"/>
                </a:solidFill>
              </a:rPr>
              <a:t> не </a:t>
            </a:r>
            <a:r>
              <a:rPr lang="ru-RU" b="1" dirty="0" err="1">
                <a:solidFill>
                  <a:srgbClr val="571926"/>
                </a:solidFill>
              </a:rPr>
              <a:t>рік</a:t>
            </a:r>
            <a:r>
              <a:rPr lang="ru-RU" b="1" dirty="0">
                <a:solidFill>
                  <a:srgbClr val="571926"/>
                </a:solidFill>
              </a:rPr>
              <a:t>, а </a:t>
            </a:r>
            <a:r>
              <a:rPr lang="ru-RU" b="1" dirty="0" err="1">
                <a:solidFill>
                  <a:srgbClr val="571926"/>
                </a:solidFill>
              </a:rPr>
              <a:t>півтора</a:t>
            </a:r>
            <a:r>
              <a:rPr lang="ru-RU" b="1" dirty="0">
                <a:solidFill>
                  <a:srgbClr val="571926"/>
                </a:solidFill>
              </a:rPr>
              <a:t> </a:t>
            </a:r>
            <a:r>
              <a:rPr lang="ru-RU" b="1" dirty="0" err="1">
                <a:solidFill>
                  <a:srgbClr val="571926"/>
                </a:solidFill>
              </a:rPr>
              <a:t>місяця</a:t>
            </a:r>
            <a:r>
              <a:rPr lang="ru-RU" b="1" dirty="0">
                <a:solidFill>
                  <a:srgbClr val="571926"/>
                </a:solidFill>
              </a:rPr>
              <a:t>. </a:t>
            </a:r>
            <a:r>
              <a:rPr lang="ru-RU" b="1" dirty="0" smtClean="0">
                <a:solidFill>
                  <a:srgbClr val="571926"/>
                </a:solidFill>
              </a:rPr>
              <a:t>..</a:t>
            </a:r>
          </a:p>
          <a:p>
            <a:endParaRPr lang="ru-RU" b="1" dirty="0">
              <a:solidFill>
                <a:srgbClr val="571926"/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364088" y="928333"/>
            <a:ext cx="3420380" cy="1767007"/>
          </a:xfrm>
          <a:prstGeom prst="verticalScroll">
            <a:avLst>
              <a:gd name="adj" fmla="val 7976"/>
            </a:avLst>
          </a:prstGeom>
          <a:solidFill>
            <a:schemeClr val="bg1"/>
          </a:solidFill>
          <a:ln w="19050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indent="533400" algn="just"/>
            <a:r>
              <a:rPr lang="ru-RU" sz="1600" i="1" dirty="0">
                <a:solidFill>
                  <a:srgbClr val="800000"/>
                </a:solidFill>
              </a:rPr>
              <a:t>Погуляли гайдамаки,</a:t>
            </a:r>
          </a:p>
          <a:p>
            <a:pPr indent="533400" algn="just"/>
            <a:r>
              <a:rPr lang="ru-RU" sz="1600" i="1" dirty="0">
                <a:solidFill>
                  <a:srgbClr val="800000"/>
                </a:solidFill>
              </a:rPr>
              <a:t>Добре погуляли:</a:t>
            </a:r>
          </a:p>
          <a:p>
            <a:pPr indent="533400" algn="just"/>
            <a:r>
              <a:rPr lang="ru-RU" sz="1600" i="1" dirty="0" err="1">
                <a:solidFill>
                  <a:srgbClr val="800000"/>
                </a:solidFill>
              </a:rPr>
              <a:t>Трохи</a:t>
            </a:r>
            <a:r>
              <a:rPr lang="ru-RU" sz="1600" i="1" dirty="0">
                <a:solidFill>
                  <a:srgbClr val="800000"/>
                </a:solidFill>
              </a:rPr>
              <a:t> не </a:t>
            </a:r>
            <a:r>
              <a:rPr lang="ru-RU" sz="1600" i="1" dirty="0" err="1">
                <a:solidFill>
                  <a:srgbClr val="800000"/>
                </a:solidFill>
              </a:rPr>
              <a:t>рік</a:t>
            </a:r>
            <a:r>
              <a:rPr lang="ru-RU" sz="1600" i="1" dirty="0">
                <a:solidFill>
                  <a:srgbClr val="800000"/>
                </a:solidFill>
              </a:rPr>
              <a:t> </a:t>
            </a:r>
            <a:r>
              <a:rPr lang="ru-RU" sz="1600" i="1" dirty="0" err="1">
                <a:solidFill>
                  <a:srgbClr val="800000"/>
                </a:solidFill>
              </a:rPr>
              <a:t>шляхетською</a:t>
            </a:r>
            <a:endParaRPr lang="ru-RU" sz="1600" i="1" dirty="0">
              <a:solidFill>
                <a:srgbClr val="800000"/>
              </a:solidFill>
            </a:endParaRPr>
          </a:p>
          <a:p>
            <a:pPr indent="533400" algn="just"/>
            <a:r>
              <a:rPr lang="ru-RU" sz="1600" i="1" dirty="0" err="1">
                <a:solidFill>
                  <a:srgbClr val="800000"/>
                </a:solidFill>
              </a:rPr>
              <a:t>Кров’ю</a:t>
            </a:r>
            <a:r>
              <a:rPr lang="ru-RU" sz="1600" i="1" dirty="0">
                <a:solidFill>
                  <a:srgbClr val="800000"/>
                </a:solidFill>
              </a:rPr>
              <a:t> </a:t>
            </a:r>
            <a:r>
              <a:rPr lang="ru-RU" sz="1600" i="1" dirty="0" err="1">
                <a:solidFill>
                  <a:srgbClr val="800000"/>
                </a:solidFill>
              </a:rPr>
              <a:t>наповали</a:t>
            </a:r>
            <a:endParaRPr lang="ru-RU" sz="1600" i="1" dirty="0">
              <a:solidFill>
                <a:srgbClr val="800000"/>
              </a:solidFill>
            </a:endParaRPr>
          </a:p>
          <a:p>
            <a:pPr indent="533400" algn="just"/>
            <a:r>
              <a:rPr lang="ru-RU" sz="1600" i="1" dirty="0" err="1">
                <a:solidFill>
                  <a:srgbClr val="800000"/>
                </a:solidFill>
              </a:rPr>
              <a:t>Україну</a:t>
            </a:r>
            <a:r>
              <a:rPr lang="ru-RU" sz="1600" i="1" dirty="0">
                <a:solidFill>
                  <a:srgbClr val="800000"/>
                </a:solidFill>
              </a:rPr>
              <a:t> та й </a:t>
            </a:r>
            <a:r>
              <a:rPr lang="ru-RU" sz="1600" i="1" dirty="0" err="1">
                <a:solidFill>
                  <a:srgbClr val="800000"/>
                </a:solidFill>
              </a:rPr>
              <a:t>замовкли</a:t>
            </a:r>
            <a:r>
              <a:rPr lang="ru-RU" sz="1600" i="1" dirty="0">
                <a:solidFill>
                  <a:srgbClr val="800000"/>
                </a:solidFill>
              </a:rPr>
              <a:t> –</a:t>
            </a:r>
          </a:p>
          <a:p>
            <a:pPr indent="533400" algn="just"/>
            <a:r>
              <a:rPr lang="ru-RU" sz="1600" i="1" dirty="0" err="1">
                <a:solidFill>
                  <a:srgbClr val="800000"/>
                </a:solidFill>
              </a:rPr>
              <a:t>Ножі</a:t>
            </a:r>
            <a:r>
              <a:rPr lang="ru-RU" sz="1600" i="1" dirty="0">
                <a:solidFill>
                  <a:srgbClr val="800000"/>
                </a:solidFill>
              </a:rPr>
              <a:t> </a:t>
            </a:r>
            <a:r>
              <a:rPr lang="ru-RU" sz="1600" i="1" dirty="0" err="1">
                <a:solidFill>
                  <a:srgbClr val="800000"/>
                </a:solidFill>
              </a:rPr>
              <a:t>пощербили</a:t>
            </a:r>
            <a:r>
              <a:rPr lang="ru-RU" sz="1600" i="1" dirty="0">
                <a:solidFill>
                  <a:srgbClr val="800000"/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4077072"/>
            <a:ext cx="387572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uk-UA" sz="1600" b="1" dirty="0" smtClean="0">
                <a:solidFill>
                  <a:srgbClr val="571926"/>
                </a:solidFill>
              </a:rPr>
              <a:t>Ярема </a:t>
            </a:r>
            <a:r>
              <a:rPr lang="uk-UA" sz="1600" b="1" dirty="0" err="1" smtClean="0">
                <a:solidFill>
                  <a:srgbClr val="571926"/>
                </a:solidFill>
              </a:rPr>
              <a:t>Галайда</a:t>
            </a:r>
            <a:r>
              <a:rPr lang="uk-UA" sz="1600" b="1" dirty="0" smtClean="0">
                <a:solidFill>
                  <a:srgbClr val="571926"/>
                </a:solidFill>
              </a:rPr>
              <a:t> не є історичною особою.  У «Передмові»  Шевченко зазначав, що «</a:t>
            </a:r>
            <a:r>
              <a:rPr lang="uk-UA" sz="1600" b="1" dirty="0" err="1" smtClean="0">
                <a:solidFill>
                  <a:srgbClr val="571926"/>
                </a:solidFill>
              </a:rPr>
              <a:t>Галайда</a:t>
            </a:r>
            <a:r>
              <a:rPr lang="uk-UA" sz="1600" b="1" dirty="0" smtClean="0">
                <a:solidFill>
                  <a:srgbClr val="571926"/>
                </a:solidFill>
              </a:rPr>
              <a:t> наполовину видуманий».  Ярема – реалістичний образ, поданий у романтичному дусі.</a:t>
            </a:r>
          </a:p>
          <a:p>
            <a:r>
              <a:rPr lang="uk-UA" sz="1600" b="1" dirty="0" smtClean="0">
                <a:solidFill>
                  <a:srgbClr val="571926"/>
                </a:solidFill>
              </a:rPr>
              <a:t>Важливо, що Ярема не гине: такі, як він, мають передати наступному поколінню естафету священної боротьби. </a:t>
            </a:r>
            <a:endParaRPr lang="ru-RU" sz="1600" b="1" dirty="0">
              <a:solidFill>
                <a:srgbClr val="5719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495031"/>
            <a:ext cx="3420380" cy="3122771"/>
          </a:xfrm>
          <a:prstGeom prst="verticalScroll">
            <a:avLst/>
          </a:prstGeom>
          <a:ln>
            <a:solidFill>
              <a:srgbClr val="8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i="1" dirty="0" smtClean="0">
                <a:solidFill>
                  <a:srgbClr val="800000"/>
                </a:solidFill>
              </a:rPr>
              <a:t>Сирота Ярема, </a:t>
            </a:r>
          </a:p>
          <a:p>
            <a:r>
              <a:rPr lang="uk-UA" sz="1600" i="1" dirty="0" smtClean="0">
                <a:solidFill>
                  <a:srgbClr val="800000"/>
                </a:solidFill>
              </a:rPr>
              <a:t>сирота убогий:</a:t>
            </a:r>
          </a:p>
          <a:p>
            <a:r>
              <a:rPr lang="uk-UA" sz="1600" i="1" dirty="0" smtClean="0">
                <a:solidFill>
                  <a:srgbClr val="800000"/>
                </a:solidFill>
              </a:rPr>
              <a:t>Ні сестри, ні брата, </a:t>
            </a:r>
          </a:p>
          <a:p>
            <a:r>
              <a:rPr lang="uk-UA" sz="1600" i="1" dirty="0" smtClean="0">
                <a:solidFill>
                  <a:srgbClr val="800000"/>
                </a:solidFill>
              </a:rPr>
              <a:t>нікого нема!</a:t>
            </a:r>
          </a:p>
          <a:p>
            <a:r>
              <a:rPr lang="uk-UA" sz="1600" i="1" dirty="0" smtClean="0">
                <a:solidFill>
                  <a:srgbClr val="800000"/>
                </a:solidFill>
              </a:rPr>
              <a:t>Придбав Максим собі сина</a:t>
            </a:r>
          </a:p>
          <a:p>
            <a:r>
              <a:rPr lang="uk-UA" sz="1600" i="1" dirty="0" smtClean="0">
                <a:solidFill>
                  <a:srgbClr val="800000"/>
                </a:solidFill>
              </a:rPr>
              <a:t>На всю Україну.</a:t>
            </a:r>
          </a:p>
          <a:p>
            <a:r>
              <a:rPr lang="uk-UA" sz="1600" i="1" dirty="0" smtClean="0">
                <a:solidFill>
                  <a:srgbClr val="800000"/>
                </a:solidFill>
              </a:rPr>
              <a:t>Хоч не рідний син Ярема,</a:t>
            </a:r>
          </a:p>
          <a:p>
            <a:r>
              <a:rPr lang="uk-UA" sz="1600" i="1" dirty="0" smtClean="0">
                <a:solidFill>
                  <a:srgbClr val="800000"/>
                </a:solidFill>
              </a:rPr>
              <a:t>А щира дитина.</a:t>
            </a:r>
          </a:p>
          <a:p>
            <a:endParaRPr lang="uk-UA" sz="1600" i="1" dirty="0" smtClean="0">
              <a:solidFill>
                <a:srgbClr val="800000"/>
              </a:solidFill>
            </a:endParaRPr>
          </a:p>
          <a:p>
            <a:endParaRPr lang="ru-RU" sz="16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4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1124744"/>
            <a:ext cx="4392488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58775" algn="just"/>
            <a:r>
              <a:rPr lang="uk-UA" b="1" dirty="0" smtClean="0">
                <a:solidFill>
                  <a:srgbClr val="571926"/>
                </a:solidFill>
              </a:rPr>
              <a:t>У поемі Т. Г. Шевченко  не зображує розгрому</a:t>
            </a:r>
            <a:r>
              <a:rPr lang="en-US" b="1" dirty="0" smtClean="0">
                <a:solidFill>
                  <a:srgbClr val="571926"/>
                </a:solidFill>
              </a:rPr>
              <a:t> </a:t>
            </a:r>
            <a:r>
              <a:rPr lang="uk-UA" b="1" dirty="0" smtClean="0">
                <a:solidFill>
                  <a:srgbClr val="571926"/>
                </a:solidFill>
              </a:rPr>
              <a:t>гайдамацьких загонів об</a:t>
            </a:r>
            <a:r>
              <a:rPr lang="en-US" b="1" dirty="0" smtClean="0">
                <a:solidFill>
                  <a:srgbClr val="571926"/>
                </a:solidFill>
              </a:rPr>
              <a:t>’</a:t>
            </a:r>
            <a:r>
              <a:rPr lang="uk-UA" b="1" dirty="0" err="1" smtClean="0">
                <a:solidFill>
                  <a:srgbClr val="571926"/>
                </a:solidFill>
              </a:rPr>
              <a:t>єднаними</a:t>
            </a:r>
            <a:r>
              <a:rPr lang="uk-UA" b="1" dirty="0" smtClean="0">
                <a:solidFill>
                  <a:srgbClr val="571926"/>
                </a:solidFill>
              </a:rPr>
              <a:t> польськими і російськими військами, а також</a:t>
            </a:r>
            <a:r>
              <a:rPr lang="en-US" b="1" dirty="0" smtClean="0">
                <a:solidFill>
                  <a:srgbClr val="571926"/>
                </a:solidFill>
              </a:rPr>
              <a:t> </a:t>
            </a:r>
            <a:r>
              <a:rPr lang="uk-UA" b="1" dirty="0" smtClean="0">
                <a:solidFill>
                  <a:srgbClr val="571926"/>
                </a:solidFill>
              </a:rPr>
              <a:t>покарання повстанців. Лише в «Епілозі» повідомляється про страту Гонти, смерть Залізняка на засланні, а також про самоліквідацію повстанських загонів.</a:t>
            </a:r>
            <a:endParaRPr lang="ru-RU" b="1" dirty="0">
              <a:solidFill>
                <a:srgbClr val="57192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1124744"/>
            <a:ext cx="3528392" cy="5180648"/>
          </a:xfrm>
          <a:prstGeom prst="verticalScroll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800000"/>
                </a:solidFill>
              </a:rPr>
              <a:t>Нема </a:t>
            </a:r>
            <a:r>
              <a:rPr lang="ru-RU" sz="1600" i="1" dirty="0" err="1">
                <a:solidFill>
                  <a:srgbClr val="800000"/>
                </a:solidFill>
              </a:rPr>
              <a:t>Гонти</a:t>
            </a:r>
            <a:r>
              <a:rPr lang="ru-RU" sz="1600" i="1" dirty="0">
                <a:solidFill>
                  <a:srgbClr val="800000"/>
                </a:solidFill>
              </a:rPr>
              <a:t>; нема </a:t>
            </a:r>
            <a:r>
              <a:rPr lang="ru-RU" sz="1600" i="1" dirty="0" err="1">
                <a:solidFill>
                  <a:srgbClr val="800000"/>
                </a:solidFill>
              </a:rPr>
              <a:t>йому</a:t>
            </a:r>
            <a:endParaRPr lang="ru-RU" sz="1600" i="1" dirty="0">
              <a:solidFill>
                <a:srgbClr val="800000"/>
              </a:solidFill>
            </a:endParaRPr>
          </a:p>
          <a:p>
            <a:r>
              <a:rPr lang="ru-RU" sz="1600" i="1" dirty="0">
                <a:solidFill>
                  <a:srgbClr val="800000"/>
                </a:solidFill>
              </a:rPr>
              <a:t>  </a:t>
            </a:r>
            <a:r>
              <a:rPr lang="ru-RU" sz="1600" i="1" dirty="0" err="1">
                <a:solidFill>
                  <a:srgbClr val="800000"/>
                </a:solidFill>
              </a:rPr>
              <a:t>Хреста</a:t>
            </a:r>
            <a:r>
              <a:rPr lang="ru-RU" sz="1600" i="1" dirty="0">
                <a:solidFill>
                  <a:srgbClr val="800000"/>
                </a:solidFill>
              </a:rPr>
              <a:t>, </a:t>
            </a:r>
            <a:r>
              <a:rPr lang="ru-RU" sz="1600" i="1" dirty="0" err="1">
                <a:solidFill>
                  <a:srgbClr val="800000"/>
                </a:solidFill>
              </a:rPr>
              <a:t>ні</a:t>
            </a:r>
            <a:r>
              <a:rPr lang="ru-RU" sz="1600" i="1" dirty="0">
                <a:solidFill>
                  <a:srgbClr val="800000"/>
                </a:solidFill>
              </a:rPr>
              <a:t> </a:t>
            </a:r>
            <a:r>
              <a:rPr lang="ru-RU" sz="1600" i="1" dirty="0" err="1">
                <a:solidFill>
                  <a:srgbClr val="800000"/>
                </a:solidFill>
              </a:rPr>
              <a:t>могили</a:t>
            </a:r>
            <a:r>
              <a:rPr lang="ru-RU" sz="1600" i="1" dirty="0">
                <a:solidFill>
                  <a:srgbClr val="800000"/>
                </a:solidFill>
              </a:rPr>
              <a:t>.</a:t>
            </a:r>
          </a:p>
          <a:p>
            <a:r>
              <a:rPr lang="ru-RU" sz="1600" i="1" dirty="0" smtClean="0">
                <a:solidFill>
                  <a:srgbClr val="800000"/>
                </a:solidFill>
              </a:rPr>
              <a:t>... </a:t>
            </a:r>
            <a:r>
              <a:rPr lang="ru-RU" sz="1600" i="1" dirty="0">
                <a:solidFill>
                  <a:srgbClr val="800000"/>
                </a:solidFill>
              </a:rPr>
              <a:t>Один </a:t>
            </a:r>
            <a:r>
              <a:rPr lang="ru-RU" sz="1600" i="1" dirty="0" err="1">
                <a:solidFill>
                  <a:srgbClr val="800000"/>
                </a:solidFill>
              </a:rPr>
              <a:t>тілько</a:t>
            </a:r>
            <a:r>
              <a:rPr lang="ru-RU" sz="1600" i="1" dirty="0">
                <a:solidFill>
                  <a:srgbClr val="800000"/>
                </a:solidFill>
              </a:rPr>
              <a:t> брат названий </a:t>
            </a:r>
          </a:p>
          <a:p>
            <a:r>
              <a:rPr lang="ru-RU" sz="1600" i="1" dirty="0" err="1">
                <a:solidFill>
                  <a:srgbClr val="800000"/>
                </a:solidFill>
              </a:rPr>
              <a:t>Оставсь</a:t>
            </a:r>
            <a:r>
              <a:rPr lang="ru-RU" sz="1600" i="1" dirty="0">
                <a:solidFill>
                  <a:srgbClr val="800000"/>
                </a:solidFill>
              </a:rPr>
              <a:t> на </a:t>
            </a:r>
            <a:r>
              <a:rPr lang="ru-RU" sz="1600" i="1" dirty="0" err="1">
                <a:solidFill>
                  <a:srgbClr val="800000"/>
                </a:solidFill>
              </a:rPr>
              <a:t>всім</a:t>
            </a:r>
            <a:r>
              <a:rPr lang="ru-RU" sz="1600" i="1" dirty="0">
                <a:solidFill>
                  <a:srgbClr val="800000"/>
                </a:solidFill>
              </a:rPr>
              <a:t> </a:t>
            </a:r>
            <a:r>
              <a:rPr lang="ru-RU" sz="1600" i="1" dirty="0" err="1">
                <a:solidFill>
                  <a:srgbClr val="800000"/>
                </a:solidFill>
              </a:rPr>
              <a:t>світі</a:t>
            </a:r>
            <a:r>
              <a:rPr lang="ru-RU" sz="1600" i="1" dirty="0">
                <a:solidFill>
                  <a:srgbClr val="800000"/>
                </a:solidFill>
              </a:rPr>
              <a:t>,</a:t>
            </a:r>
          </a:p>
          <a:p>
            <a:r>
              <a:rPr lang="ru-RU" sz="1600" i="1" dirty="0">
                <a:solidFill>
                  <a:srgbClr val="800000"/>
                </a:solidFill>
              </a:rPr>
              <a:t>Та й той – </a:t>
            </a:r>
            <a:r>
              <a:rPr lang="ru-RU" sz="1600" i="1" dirty="0" err="1">
                <a:solidFill>
                  <a:srgbClr val="800000"/>
                </a:solidFill>
              </a:rPr>
              <a:t>почув</a:t>
            </a:r>
            <a:r>
              <a:rPr lang="ru-RU" sz="1600" i="1" dirty="0" smtClean="0">
                <a:solidFill>
                  <a:srgbClr val="800000"/>
                </a:solidFill>
              </a:rPr>
              <a:t>,</a:t>
            </a:r>
          </a:p>
          <a:p>
            <a:r>
              <a:rPr lang="ru-RU" sz="1600" i="1" dirty="0" smtClean="0">
                <a:solidFill>
                  <a:srgbClr val="800000"/>
                </a:solidFill>
              </a:rPr>
              <a:t> </a:t>
            </a:r>
            <a:r>
              <a:rPr lang="ru-RU" sz="1600" i="1" dirty="0" err="1">
                <a:solidFill>
                  <a:srgbClr val="800000"/>
                </a:solidFill>
              </a:rPr>
              <a:t>що</a:t>
            </a:r>
            <a:r>
              <a:rPr lang="ru-RU" sz="1600" i="1" dirty="0">
                <a:solidFill>
                  <a:srgbClr val="800000"/>
                </a:solidFill>
              </a:rPr>
              <a:t> так страшно</a:t>
            </a:r>
          </a:p>
          <a:p>
            <a:r>
              <a:rPr lang="ru-RU" sz="1600" i="1" dirty="0" err="1">
                <a:solidFill>
                  <a:srgbClr val="800000"/>
                </a:solidFill>
              </a:rPr>
              <a:t>Пекельнії</a:t>
            </a:r>
            <a:r>
              <a:rPr lang="ru-RU" sz="1600" i="1" dirty="0">
                <a:solidFill>
                  <a:srgbClr val="800000"/>
                </a:solidFill>
              </a:rPr>
              <a:t> </a:t>
            </a:r>
            <a:r>
              <a:rPr lang="ru-RU" sz="1600" i="1" dirty="0" err="1">
                <a:solidFill>
                  <a:srgbClr val="800000"/>
                </a:solidFill>
              </a:rPr>
              <a:t>діти</a:t>
            </a:r>
            <a:endParaRPr lang="ru-RU" sz="1600" i="1" dirty="0">
              <a:solidFill>
                <a:srgbClr val="800000"/>
              </a:solidFill>
            </a:endParaRPr>
          </a:p>
          <a:p>
            <a:r>
              <a:rPr lang="ru-RU" sz="1600" i="1" dirty="0" err="1">
                <a:solidFill>
                  <a:srgbClr val="800000"/>
                </a:solidFill>
              </a:rPr>
              <a:t>Його</a:t>
            </a:r>
            <a:r>
              <a:rPr lang="ru-RU" sz="1600" i="1" dirty="0">
                <a:solidFill>
                  <a:srgbClr val="800000"/>
                </a:solidFill>
              </a:rPr>
              <a:t> брата замучили,</a:t>
            </a:r>
          </a:p>
          <a:p>
            <a:r>
              <a:rPr lang="ru-RU" sz="1600" i="1" dirty="0" err="1">
                <a:solidFill>
                  <a:srgbClr val="800000"/>
                </a:solidFill>
              </a:rPr>
              <a:t>Залізняк</a:t>
            </a:r>
            <a:r>
              <a:rPr lang="ru-RU" sz="1600" i="1" dirty="0">
                <a:solidFill>
                  <a:srgbClr val="800000"/>
                </a:solidFill>
              </a:rPr>
              <a:t> заплакав</a:t>
            </a:r>
          </a:p>
          <a:p>
            <a:r>
              <a:rPr lang="ru-RU" sz="1600" i="1" dirty="0" err="1">
                <a:solidFill>
                  <a:srgbClr val="800000"/>
                </a:solidFill>
              </a:rPr>
              <a:t>Вперше</a:t>
            </a:r>
            <a:r>
              <a:rPr lang="ru-RU" sz="1600" i="1" dirty="0">
                <a:solidFill>
                  <a:srgbClr val="800000"/>
                </a:solidFill>
              </a:rPr>
              <a:t> </a:t>
            </a:r>
            <a:r>
              <a:rPr lang="ru-RU" sz="1600" i="1" dirty="0" err="1">
                <a:solidFill>
                  <a:srgbClr val="800000"/>
                </a:solidFill>
              </a:rPr>
              <a:t>зроду</a:t>
            </a:r>
            <a:r>
              <a:rPr lang="ru-RU" sz="1600" i="1" dirty="0">
                <a:solidFill>
                  <a:srgbClr val="800000"/>
                </a:solidFill>
              </a:rPr>
              <a:t>; </a:t>
            </a:r>
            <a:r>
              <a:rPr lang="ru-RU" sz="1600" i="1" dirty="0" err="1">
                <a:solidFill>
                  <a:srgbClr val="800000"/>
                </a:solidFill>
              </a:rPr>
              <a:t>сльози</a:t>
            </a:r>
            <a:r>
              <a:rPr lang="ru-RU" sz="1600" i="1" dirty="0">
                <a:solidFill>
                  <a:srgbClr val="800000"/>
                </a:solidFill>
              </a:rPr>
              <a:t> не втер,</a:t>
            </a:r>
          </a:p>
          <a:p>
            <a:r>
              <a:rPr lang="ru-RU" sz="1600" i="1" dirty="0">
                <a:solidFill>
                  <a:srgbClr val="800000"/>
                </a:solidFill>
              </a:rPr>
              <a:t>Умер </a:t>
            </a:r>
            <a:r>
              <a:rPr lang="ru-RU" sz="1600" i="1" dirty="0" err="1">
                <a:solidFill>
                  <a:srgbClr val="800000"/>
                </a:solidFill>
              </a:rPr>
              <a:t>неборака</a:t>
            </a:r>
            <a:r>
              <a:rPr lang="ru-RU" sz="1600" i="1" dirty="0">
                <a:solidFill>
                  <a:srgbClr val="800000"/>
                </a:solidFill>
              </a:rPr>
              <a:t>.</a:t>
            </a:r>
          </a:p>
          <a:p>
            <a:r>
              <a:rPr lang="ru-RU" sz="1600" i="1" dirty="0">
                <a:solidFill>
                  <a:srgbClr val="800000"/>
                </a:solidFill>
              </a:rPr>
              <a:t>Нудьга </a:t>
            </a:r>
            <a:r>
              <a:rPr lang="ru-RU" sz="1600" i="1" dirty="0" err="1">
                <a:solidFill>
                  <a:srgbClr val="800000"/>
                </a:solidFill>
              </a:rPr>
              <a:t>його</a:t>
            </a:r>
            <a:r>
              <a:rPr lang="ru-RU" sz="1600" i="1" dirty="0">
                <a:solidFill>
                  <a:srgbClr val="800000"/>
                </a:solidFill>
              </a:rPr>
              <a:t> задавила</a:t>
            </a:r>
          </a:p>
          <a:p>
            <a:r>
              <a:rPr lang="ru-RU" sz="1600" i="1" dirty="0">
                <a:solidFill>
                  <a:srgbClr val="800000"/>
                </a:solidFill>
              </a:rPr>
              <a:t>На чужому </a:t>
            </a:r>
            <a:r>
              <a:rPr lang="ru-RU" sz="1600" i="1" dirty="0" err="1">
                <a:solidFill>
                  <a:srgbClr val="800000"/>
                </a:solidFill>
              </a:rPr>
              <a:t>полі</a:t>
            </a:r>
            <a:r>
              <a:rPr lang="ru-RU" sz="1600" i="1" dirty="0">
                <a:solidFill>
                  <a:srgbClr val="800000"/>
                </a:solidFill>
              </a:rPr>
              <a:t>,</a:t>
            </a:r>
          </a:p>
          <a:p>
            <a:r>
              <a:rPr lang="ru-RU" sz="1600" i="1" dirty="0">
                <a:solidFill>
                  <a:srgbClr val="800000"/>
                </a:solidFill>
              </a:rPr>
              <a:t>В </a:t>
            </a:r>
            <a:r>
              <a:rPr lang="ru-RU" sz="1600" i="1" dirty="0" err="1">
                <a:solidFill>
                  <a:srgbClr val="800000"/>
                </a:solidFill>
              </a:rPr>
              <a:t>чужу</a:t>
            </a:r>
            <a:r>
              <a:rPr lang="ru-RU" sz="1600" i="1" dirty="0">
                <a:solidFill>
                  <a:srgbClr val="800000"/>
                </a:solidFill>
              </a:rPr>
              <a:t> землю положила:</a:t>
            </a:r>
          </a:p>
          <a:p>
            <a:r>
              <a:rPr lang="ru-RU" sz="1600" i="1" dirty="0" err="1">
                <a:solidFill>
                  <a:srgbClr val="800000"/>
                </a:solidFill>
              </a:rPr>
              <a:t>Така</a:t>
            </a:r>
            <a:r>
              <a:rPr lang="ru-RU" sz="1600" i="1" dirty="0">
                <a:solidFill>
                  <a:srgbClr val="800000"/>
                </a:solidFill>
              </a:rPr>
              <a:t> </a:t>
            </a:r>
            <a:r>
              <a:rPr lang="ru-RU" sz="1600" i="1" dirty="0" err="1">
                <a:solidFill>
                  <a:srgbClr val="800000"/>
                </a:solidFill>
              </a:rPr>
              <a:t>його</a:t>
            </a:r>
            <a:r>
              <a:rPr lang="ru-RU" sz="1600" i="1" dirty="0">
                <a:solidFill>
                  <a:srgbClr val="800000"/>
                </a:solidFill>
              </a:rPr>
              <a:t> доля!</a:t>
            </a:r>
          </a:p>
          <a:p>
            <a:r>
              <a:rPr lang="ru-RU" sz="1600" i="1" dirty="0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433231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412776"/>
            <a:ext cx="85689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sz="1600" b="1" i="1" dirty="0" smtClean="0">
                <a:solidFill>
                  <a:schemeClr val="accent6">
                    <a:lumMod val="75000"/>
                  </a:schemeClr>
                </a:solidFill>
              </a:rPr>
              <a:t>Проаналізувавши історичні та літературні джерела, було встановлено, що Т.Г.Шевченко у поемі «Гайдамаки» допускає ряд історичних неточностей.  </a:t>
            </a:r>
            <a:r>
              <a:rPr lang="uk-UA" sz="1600" b="1" i="1" dirty="0" smtClean="0">
                <a:solidFill>
                  <a:srgbClr val="002060"/>
                </a:solidFill>
              </a:rPr>
              <a:t>Мета поета не представити колекцію точних деталей, а передати атмосферу жахливої трагедії, її духовний смисл.</a:t>
            </a:r>
          </a:p>
          <a:p>
            <a:pPr marL="271463" indent="-271463"/>
            <a:endParaRPr lang="en-US" sz="1600" b="1" i="1" dirty="0" smtClean="0">
              <a:solidFill>
                <a:srgbClr val="002060"/>
              </a:solidFill>
            </a:endParaRPr>
          </a:p>
          <a:p>
            <a:pPr marL="271463" indent="-271463">
              <a:buFont typeface="Wingdings" pitchFamily="2" charset="2"/>
              <a:buChar char="Ø"/>
            </a:pPr>
            <a:r>
              <a:rPr lang="uk-UA" sz="1600" b="1" i="1" dirty="0" smtClean="0">
                <a:solidFill>
                  <a:srgbClr val="002060"/>
                </a:solidFill>
              </a:rPr>
              <a:t>Перебільшуючи розмах і тривалість гайдамацької помсти,  подаючи вигаданий епізод убивства Гонтою своїх дітей, Кобзар заперечує </a:t>
            </a:r>
            <a:r>
              <a:rPr lang="uk-UA" sz="1600" b="1" i="1" dirty="0" err="1" smtClean="0">
                <a:solidFill>
                  <a:srgbClr val="002060"/>
                </a:solidFill>
              </a:rPr>
              <a:t>злопомсту</a:t>
            </a:r>
            <a:r>
              <a:rPr lang="uk-UA" sz="1600" b="1" i="1" dirty="0" smtClean="0">
                <a:solidFill>
                  <a:srgbClr val="002060"/>
                </a:solidFill>
              </a:rPr>
              <a:t>. За трагедію, що сталася, поет засуджує і поляків, і  українців. Поляків за те, що «</a:t>
            </a:r>
            <a:r>
              <a:rPr lang="uk-UA" sz="1600" b="1" i="1" dirty="0" err="1" smtClean="0">
                <a:solidFill>
                  <a:srgbClr val="002060"/>
                </a:solidFill>
              </a:rPr>
              <a:t>Уб</a:t>
            </a:r>
            <a:r>
              <a:rPr lang="en-US" sz="1600" b="1" i="1" dirty="0" smtClean="0">
                <a:solidFill>
                  <a:srgbClr val="002060"/>
                </a:solidFill>
              </a:rPr>
              <a:t>’</a:t>
            </a:r>
            <a:r>
              <a:rPr lang="uk-UA" sz="1600" b="1" i="1" dirty="0" err="1" smtClean="0">
                <a:solidFill>
                  <a:srgbClr val="002060"/>
                </a:solidFill>
              </a:rPr>
              <a:t>єм</a:t>
            </a:r>
            <a:r>
              <a:rPr lang="uk-UA" sz="1600" b="1" i="1" dirty="0" smtClean="0">
                <a:solidFill>
                  <a:srgbClr val="002060"/>
                </a:solidFill>
              </a:rPr>
              <a:t> брата! Спалим хату!»; українців – за сліпу помсту.</a:t>
            </a:r>
          </a:p>
          <a:p>
            <a:pPr marL="271463" indent="-271463"/>
            <a:endParaRPr lang="uk-UA" sz="1600" b="1" i="1" dirty="0" smtClean="0">
              <a:solidFill>
                <a:srgbClr val="002060"/>
              </a:solidFill>
            </a:endParaRPr>
          </a:p>
          <a:p>
            <a:pPr marL="271463" indent="-271463">
              <a:buFont typeface="Wingdings" pitchFamily="2" charset="2"/>
              <a:buChar char="Ø"/>
            </a:pPr>
            <a:r>
              <a:rPr lang="uk-UA" sz="1600" b="1" i="1" dirty="0" smtClean="0">
                <a:solidFill>
                  <a:srgbClr val="002060"/>
                </a:solidFill>
              </a:rPr>
              <a:t>Хвилююче запитання поета: «Що буде з нашими синами?», тобто,  яке майбутнє українського народу, звучить сьогодні аж надто злободенно.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Осуджуючи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міжнаціональну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ворожнечу</a:t>
            </a:r>
            <a:r>
              <a:rPr lang="ru-RU" sz="1600" b="1" i="1" dirty="0" smtClean="0">
                <a:solidFill>
                  <a:srgbClr val="002060"/>
                </a:solidFill>
              </a:rPr>
              <a:t>,  </a:t>
            </a:r>
            <a:r>
              <a:rPr lang="ru-RU" sz="1600" b="1" i="1" dirty="0" err="1">
                <a:solidFill>
                  <a:srgbClr val="002060"/>
                </a:solidFill>
              </a:rPr>
              <a:t>закликаючи</a:t>
            </a:r>
            <a:r>
              <a:rPr lang="ru-RU" sz="1600" b="1" i="1" dirty="0">
                <a:solidFill>
                  <a:srgbClr val="002060"/>
                </a:solidFill>
              </a:rPr>
              <a:t>  </a:t>
            </a:r>
            <a:r>
              <a:rPr lang="ru-RU" sz="1600" b="1" i="1" dirty="0" err="1">
                <a:solidFill>
                  <a:srgbClr val="002060"/>
                </a:solidFill>
              </a:rPr>
              <a:t>слов’янські</a:t>
            </a:r>
            <a:r>
              <a:rPr lang="ru-RU" sz="1600" b="1" i="1" dirty="0">
                <a:solidFill>
                  <a:srgbClr val="002060"/>
                </a:solidFill>
              </a:rPr>
              <a:t> народи до </a:t>
            </a:r>
            <a:r>
              <a:rPr lang="ru-RU" sz="1600" b="1" i="1" dirty="0" err="1">
                <a:solidFill>
                  <a:srgbClr val="002060"/>
                </a:solidFill>
              </a:rPr>
              <a:t>єднання</a:t>
            </a:r>
            <a:r>
              <a:rPr lang="ru-RU" sz="1600" b="1" i="1" dirty="0">
                <a:solidFill>
                  <a:srgbClr val="002060"/>
                </a:solidFill>
              </a:rPr>
              <a:t>, у </a:t>
            </a:r>
            <a:r>
              <a:rPr lang="ru-RU" sz="1600" b="1" i="1" dirty="0" err="1">
                <a:solidFill>
                  <a:srgbClr val="002060"/>
                </a:solidFill>
              </a:rPr>
              <a:t>своїй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поемі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він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малює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прекрасну</a:t>
            </a:r>
            <a:r>
              <a:rPr lang="ru-RU" sz="1600" b="1" i="1" dirty="0">
                <a:solidFill>
                  <a:srgbClr val="002060"/>
                </a:solidFill>
              </a:rPr>
              <a:t> картину </a:t>
            </a:r>
            <a:r>
              <a:rPr lang="ru-RU" sz="1600" b="1" i="1" dirty="0" err="1">
                <a:solidFill>
                  <a:srgbClr val="002060"/>
                </a:solidFill>
              </a:rPr>
              <a:t>вільного</a:t>
            </a:r>
            <a:r>
              <a:rPr lang="ru-RU" sz="1600" b="1" i="1" dirty="0">
                <a:solidFill>
                  <a:srgbClr val="002060"/>
                </a:solidFill>
              </a:rPr>
              <a:t> і </a:t>
            </a:r>
            <a:r>
              <a:rPr lang="ru-RU" sz="1600" b="1" i="1" dirty="0" err="1">
                <a:solidFill>
                  <a:srgbClr val="002060"/>
                </a:solidFill>
              </a:rPr>
              <a:t>щасливого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життя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народів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</a:rPr>
              <a:t>що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ввижалося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йому</a:t>
            </a:r>
            <a:r>
              <a:rPr lang="ru-RU" sz="1600" b="1" i="1" dirty="0">
                <a:solidFill>
                  <a:srgbClr val="002060"/>
                </a:solidFill>
              </a:rPr>
              <a:t> в </a:t>
            </a:r>
            <a:r>
              <a:rPr lang="ru-RU" sz="1600" b="1" i="1" dirty="0" err="1">
                <a:solidFill>
                  <a:srgbClr val="002060"/>
                </a:solidFill>
              </a:rPr>
              <a:t>майбутньому</a:t>
            </a:r>
            <a:r>
              <a:rPr lang="ru-RU" sz="1600" b="1" i="1" dirty="0">
                <a:solidFill>
                  <a:srgbClr val="002060"/>
                </a:solidFill>
              </a:rPr>
              <a:t> як результат </a:t>
            </a:r>
            <a:r>
              <a:rPr lang="ru-RU" sz="1600" b="1" i="1" dirty="0" err="1">
                <a:solidFill>
                  <a:srgbClr val="002060"/>
                </a:solidFill>
              </a:rPr>
              <a:t>цього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єднання</a:t>
            </a:r>
            <a:r>
              <a:rPr lang="ru-RU" sz="1600" b="1" i="1" dirty="0">
                <a:solidFill>
                  <a:srgbClr val="002060"/>
                </a:solidFill>
              </a:rPr>
              <a:t>, </a:t>
            </a:r>
            <a:r>
              <a:rPr lang="ru-RU" sz="1600" b="1" i="1" dirty="0" smtClean="0">
                <a:solidFill>
                  <a:srgbClr val="002060"/>
                </a:solidFill>
              </a:rPr>
              <a:t> мирного </a:t>
            </a:r>
            <a:r>
              <a:rPr lang="ru-RU" sz="1600" b="1" i="1" dirty="0" err="1">
                <a:solidFill>
                  <a:srgbClr val="002060"/>
                </a:solidFill>
              </a:rPr>
              <a:t>братерського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співжиття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</a:rPr>
              <a:t>.</a:t>
            </a:r>
            <a:endParaRPr lang="en-US" sz="1600" b="1" i="1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endParaRPr lang="en-US" sz="1600" b="1" i="1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48478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Висновки</a:t>
            </a:r>
          </a:p>
          <a:p>
            <a:pPr marL="3951288"/>
            <a:r>
              <a:rPr lang="uk-UA" sz="1600" i="1" dirty="0" smtClean="0">
                <a:solidFill>
                  <a:srgbClr val="800000"/>
                </a:solidFill>
              </a:rPr>
              <a:t> Нехай житом - пшеницею</a:t>
            </a:r>
            <a:r>
              <a:rPr lang="ru-RU" sz="1600" i="1" dirty="0">
                <a:solidFill>
                  <a:srgbClr val="800000"/>
                </a:solidFill>
              </a:rPr>
              <a:t>, як золотом, </a:t>
            </a:r>
            <a:r>
              <a:rPr lang="ru-RU" sz="1600" i="1" dirty="0" err="1">
                <a:solidFill>
                  <a:srgbClr val="800000"/>
                </a:solidFill>
              </a:rPr>
              <a:t>покрита</a:t>
            </a:r>
            <a:r>
              <a:rPr lang="ru-RU" sz="1600" i="1" dirty="0">
                <a:solidFill>
                  <a:srgbClr val="800000"/>
                </a:solidFill>
              </a:rPr>
              <a:t>, не </a:t>
            </a:r>
            <a:r>
              <a:rPr lang="ru-RU" sz="1600" i="1" dirty="0" err="1">
                <a:solidFill>
                  <a:srgbClr val="800000"/>
                </a:solidFill>
              </a:rPr>
              <a:t>розмежованою</a:t>
            </a:r>
            <a:r>
              <a:rPr lang="ru-RU" sz="1600" i="1" dirty="0">
                <a:solidFill>
                  <a:srgbClr val="800000"/>
                </a:solidFill>
              </a:rPr>
              <a:t> </a:t>
            </a:r>
            <a:r>
              <a:rPr lang="ru-RU" sz="1600" i="1" dirty="0" err="1" smtClean="0">
                <a:solidFill>
                  <a:srgbClr val="800000"/>
                </a:solidFill>
              </a:rPr>
              <a:t>останеться</a:t>
            </a:r>
            <a:r>
              <a:rPr lang="ru-RU" sz="1600" i="1" dirty="0" smtClean="0">
                <a:solidFill>
                  <a:srgbClr val="800000"/>
                </a:solidFill>
              </a:rPr>
              <a:t>  </a:t>
            </a:r>
            <a:r>
              <a:rPr lang="ru-RU" sz="1600" i="1" dirty="0" err="1" smtClean="0">
                <a:solidFill>
                  <a:srgbClr val="800000"/>
                </a:solidFill>
              </a:rPr>
              <a:t>навіки</a:t>
            </a:r>
            <a:r>
              <a:rPr lang="ru-RU" sz="1600" i="1" dirty="0" smtClean="0">
                <a:solidFill>
                  <a:srgbClr val="800000"/>
                </a:solidFill>
              </a:rPr>
              <a:t> </a:t>
            </a:r>
            <a:r>
              <a:rPr lang="ru-RU" sz="1600" i="1" dirty="0">
                <a:solidFill>
                  <a:srgbClr val="800000"/>
                </a:solidFill>
              </a:rPr>
              <a:t>од моря і до моря — </a:t>
            </a:r>
            <a:r>
              <a:rPr lang="ru-RU" sz="1600" i="1" dirty="0" err="1">
                <a:solidFill>
                  <a:srgbClr val="800000"/>
                </a:solidFill>
              </a:rPr>
              <a:t>слов’янська</a:t>
            </a:r>
            <a:r>
              <a:rPr lang="ru-RU" sz="1600" i="1" dirty="0">
                <a:solidFill>
                  <a:srgbClr val="800000"/>
                </a:solidFill>
              </a:rPr>
              <a:t> </a:t>
            </a:r>
            <a:r>
              <a:rPr lang="ru-RU" sz="1600" i="1" dirty="0" smtClean="0">
                <a:solidFill>
                  <a:srgbClr val="800000"/>
                </a:solidFill>
              </a:rPr>
              <a:t>земля.</a:t>
            </a:r>
          </a:p>
          <a:p>
            <a:pPr algn="r"/>
            <a:r>
              <a:rPr lang="ru-RU" sz="1600" i="1" dirty="0" err="1" smtClean="0">
                <a:solidFill>
                  <a:srgbClr val="800000"/>
                </a:solidFill>
              </a:rPr>
              <a:t>Т.Шевченко</a:t>
            </a:r>
            <a:r>
              <a:rPr lang="ru-RU" sz="1600" i="1" dirty="0" smtClean="0">
                <a:solidFill>
                  <a:srgbClr val="800000"/>
                </a:solidFill>
              </a:rPr>
              <a:t> </a:t>
            </a:r>
            <a:endParaRPr lang="uk-UA" sz="1600" i="1" dirty="0" smtClean="0">
              <a:solidFill>
                <a:srgbClr val="80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479"/>
            <a:ext cx="1944216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5805264"/>
            <a:ext cx="5256584" cy="91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6120159" cy="4537398"/>
          </a:xfrm>
        </p:spPr>
        <p:txBody>
          <a:bodyPr/>
          <a:lstStyle/>
          <a:p>
            <a:pPr>
              <a:defRPr/>
            </a:pPr>
            <a:r>
              <a:rPr lang="uk-UA" sz="2800" dirty="0">
                <a:solidFill>
                  <a:srgbClr val="C00000"/>
                </a:solidFill>
              </a:rPr>
              <a:t>Мета проекту: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uk-UA" dirty="0" smtClean="0"/>
              <a:t> </a:t>
            </a:r>
            <a:r>
              <a:rPr lang="uk-UA" dirty="0"/>
              <a:t>з’ясувати історичну основу поеми «Гайдамаки»;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uk-UA" dirty="0" err="1"/>
              <a:t>співставити</a:t>
            </a:r>
            <a:r>
              <a:rPr lang="uk-UA" dirty="0"/>
              <a:t> події,описані поетом, та порівняти їх                                   з   історичними </a:t>
            </a:r>
            <a:r>
              <a:rPr lang="uk-UA" dirty="0" smtClean="0"/>
              <a:t>фактами.</a:t>
            </a:r>
            <a:endParaRPr lang="uk-UA" dirty="0"/>
          </a:p>
          <a:p>
            <a:pPr>
              <a:defRPr/>
            </a:pPr>
            <a:r>
              <a:rPr lang="uk-UA" sz="2800" dirty="0">
                <a:solidFill>
                  <a:srgbClr val="C00000"/>
                </a:solidFill>
              </a:rPr>
              <a:t>Завдання дослідження: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uk-UA" dirty="0" smtClean="0"/>
              <a:t>проаналізувати </a:t>
            </a:r>
            <a:r>
              <a:rPr lang="uk-UA" dirty="0"/>
              <a:t>історичну концепцію Гайдамаччини, літературно трансформовано Т.Г.Шевченком;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uk-UA" dirty="0" smtClean="0"/>
              <a:t>дослідити </a:t>
            </a:r>
            <a:r>
              <a:rPr lang="uk-UA" dirty="0"/>
              <a:t>елементи історичної правди і відображення їх в поемі </a:t>
            </a:r>
            <a:r>
              <a:rPr lang="uk-UA" dirty="0" smtClean="0"/>
              <a:t>Т.Г.Шевченка;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uk-UA" dirty="0" smtClean="0"/>
              <a:t>розкрити </a:t>
            </a:r>
            <a:r>
              <a:rPr lang="uk-UA" dirty="0"/>
              <a:t>особливості сприйняття літературного твору в історичному </a:t>
            </a:r>
            <a:r>
              <a:rPr lang="uk-UA" dirty="0" smtClean="0"/>
              <a:t>контексті</a:t>
            </a:r>
            <a:r>
              <a:rPr lang="uk-UA" dirty="0"/>
              <a:t>.</a:t>
            </a:r>
            <a:endParaRPr lang="uk-UA" dirty="0" smtClean="0"/>
          </a:p>
          <a:p>
            <a:pPr marL="342900" indent="-342900">
              <a:buFontTx/>
              <a:buChar char="-"/>
              <a:defRPr/>
            </a:pPr>
            <a:endParaRPr lang="uk-UA" dirty="0"/>
          </a:p>
          <a:p>
            <a:pPr>
              <a:defRPr/>
            </a:pPr>
            <a:endParaRPr lang="uk-UA" dirty="0"/>
          </a:p>
        </p:txBody>
      </p:sp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64452"/>
            <a:ext cx="4067944" cy="68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ECD2"/>
              </a:clrFrom>
              <a:clrTo>
                <a:srgbClr val="F3ECD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52513"/>
            <a:ext cx="20891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User\Рабочий стол\IMG_0109.JPG"/>
          <p:cNvPicPr>
            <a:picLocks noChangeAspect="1" noChangeArrowheads="1"/>
          </p:cNvPicPr>
          <p:nvPr/>
        </p:nvPicPr>
        <p:blipFill>
          <a:blip r:embed="rId4" cstate="print"/>
          <a:srcRect l="44230" t="41947" r="12870" b="14525"/>
          <a:stretch>
            <a:fillRect/>
          </a:stretch>
        </p:blipFill>
        <p:spPr bwMode="auto">
          <a:xfrm rot="16200000">
            <a:off x="5605038" y="3188050"/>
            <a:ext cx="340653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051720" y="260648"/>
            <a:ext cx="5184576" cy="523220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Творчий задум поета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1201"/>
            <a:ext cx="1607823" cy="241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555776" y="1052736"/>
            <a:ext cx="6192688" cy="6469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…</a:t>
            </a:r>
            <a:r>
              <a:rPr lang="ru-RU" sz="1600" b="1" i="1" dirty="0" err="1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Це</a:t>
            </a:r>
            <a:r>
              <a:rPr lang="ru-RU" sz="1600" b="1" i="1" dirty="0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 </a:t>
            </a:r>
            <a:r>
              <a:rPr lang="ru-RU" sz="1600" b="1" i="1" dirty="0" err="1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вже</a:t>
            </a:r>
            <a:r>
              <a:rPr lang="ru-RU" sz="1600" b="1" i="1" dirty="0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 </a:t>
            </a:r>
            <a:r>
              <a:rPr lang="ru-RU" sz="1600" b="1" i="1" dirty="0" err="1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було</a:t>
            </a:r>
            <a:r>
              <a:rPr lang="ru-RU" sz="1600" b="1" i="1" dirty="0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 в </a:t>
            </a:r>
            <a:r>
              <a:rPr lang="ru-RU" sz="1600" b="1" i="1" dirty="0" err="1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моїй</a:t>
            </a:r>
            <a:r>
              <a:rPr lang="ru-RU" sz="1600" b="1" i="1" dirty="0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 </a:t>
            </a:r>
            <a:r>
              <a:rPr lang="ru-RU" sz="1600" b="1" i="1" dirty="0" err="1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крові</a:t>
            </a:r>
            <a:r>
              <a:rPr lang="ru-RU" sz="1600" b="1" i="1" dirty="0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, я ж </a:t>
            </a:r>
            <a:r>
              <a:rPr lang="ru-RU" sz="1600" b="1" i="1" dirty="0" err="1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рідний</a:t>
            </a:r>
            <a:r>
              <a:rPr lang="ru-RU" sz="1600" b="1" i="1" dirty="0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 </a:t>
            </a:r>
            <a:r>
              <a:rPr lang="ru-RU" sz="1600" b="1" i="1" dirty="0" err="1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онук</a:t>
            </a:r>
            <a:r>
              <a:rPr lang="ru-RU" sz="1600" b="1" i="1" dirty="0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 одного з </a:t>
            </a:r>
            <a:r>
              <a:rPr lang="ru-RU" sz="1600" b="1" i="1" dirty="0" err="1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гайдамаків</a:t>
            </a:r>
            <a:r>
              <a:rPr lang="ru-RU" sz="1600" b="1" i="1" dirty="0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.</a:t>
            </a:r>
          </a:p>
          <a:p>
            <a:pPr algn="r"/>
            <a:r>
              <a:rPr lang="ru-RU" sz="1600" b="1" i="1" dirty="0" err="1" smtClean="0">
                <a:solidFill>
                  <a:schemeClr val="accent2"/>
                </a:solidFill>
                <a:latin typeface="+mj-lt"/>
                <a:cs typeface="Vijaya" pitchFamily="34" charset="0"/>
              </a:rPr>
              <a:t>Т.Г.Шевченко</a:t>
            </a:r>
            <a:endParaRPr lang="ru-RU" sz="1600" b="1" i="1" dirty="0" smtClean="0">
              <a:solidFill>
                <a:schemeClr val="accent2"/>
              </a:solidFill>
              <a:latin typeface="+mj-lt"/>
              <a:cs typeface="Vijay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920" y="3140968"/>
            <a:ext cx="4104456" cy="7150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b="1" dirty="0" smtClean="0"/>
              <a:t>Розповіді </a:t>
            </a:r>
            <a:r>
              <a:rPr lang="ru-RU" b="1" dirty="0" err="1" smtClean="0"/>
              <a:t>діда</a:t>
            </a:r>
            <a:r>
              <a:rPr lang="ru-RU" b="1" dirty="0" smtClean="0"/>
              <a:t> </a:t>
            </a:r>
            <a:r>
              <a:rPr lang="ru-RU" b="1" dirty="0" err="1" smtClean="0"/>
              <a:t>Івана</a:t>
            </a:r>
            <a:r>
              <a:rPr lang="ru-RU" b="1" dirty="0" smtClean="0"/>
              <a:t>  - </a:t>
            </a:r>
            <a:r>
              <a:rPr lang="ru-RU" b="1" dirty="0" err="1" smtClean="0"/>
              <a:t>очевидця</a:t>
            </a:r>
            <a:r>
              <a:rPr lang="ru-RU" b="1" dirty="0" smtClean="0"/>
              <a:t>, а </a:t>
            </a:r>
            <a:r>
              <a:rPr lang="ru-RU" b="1" dirty="0" err="1" smtClean="0"/>
              <a:t>може</a:t>
            </a:r>
            <a:r>
              <a:rPr lang="ru-RU" b="1" dirty="0" smtClean="0"/>
              <a:t>,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учасника</a:t>
            </a:r>
            <a:r>
              <a:rPr lang="ru-RU" b="1" dirty="0" smtClean="0"/>
              <a:t> </a:t>
            </a:r>
            <a:r>
              <a:rPr lang="ru-RU" b="1" dirty="0" err="1" smtClean="0"/>
              <a:t>повстання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2060848"/>
            <a:ext cx="4176464" cy="7150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b="1" dirty="0" smtClean="0"/>
              <a:t>У війську Залізняка і Гонти воювало чимало селян з села Кирилівки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23928" y="4221088"/>
            <a:ext cx="4032448" cy="10215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b="1" dirty="0" smtClean="0"/>
              <a:t>З сестрою Катериною ходив до </a:t>
            </a:r>
            <a:r>
              <a:rPr lang="uk-UA" b="1" dirty="0" err="1" smtClean="0"/>
              <a:t>Мотронинського</a:t>
            </a:r>
            <a:r>
              <a:rPr lang="uk-UA" b="1" dirty="0" smtClean="0"/>
              <a:t> монастиря, де гайдамаки святили ножі</a:t>
            </a:r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5517232"/>
            <a:ext cx="4104456" cy="7150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b="1" dirty="0" err="1" smtClean="0"/>
              <a:t>Звенигородщина</a:t>
            </a:r>
            <a:r>
              <a:rPr lang="uk-UA" b="1" dirty="0" smtClean="0"/>
              <a:t> </a:t>
            </a:r>
            <a:r>
              <a:rPr lang="uk-UA" b="1" dirty="0" err="1" smtClean="0"/>
              <a:t>–центр</a:t>
            </a:r>
            <a:r>
              <a:rPr lang="uk-UA" b="1" dirty="0" smtClean="0"/>
              <a:t> бурхливих подій Коліївщини </a:t>
            </a:r>
            <a:endParaRPr lang="ru-RU" b="1" dirty="0"/>
          </a:p>
        </p:txBody>
      </p:sp>
      <p:sp>
        <p:nvSpPr>
          <p:cNvPr id="23" name="Овал 22"/>
          <p:cNvSpPr/>
          <p:nvPr/>
        </p:nvSpPr>
        <p:spPr>
          <a:xfrm>
            <a:off x="323528" y="3861048"/>
            <a:ext cx="3215646" cy="51935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uk-UA" b="1" dirty="0" smtClean="0"/>
              <a:t>Поема «Гайдамаки»</a:t>
            </a:r>
            <a:endParaRPr lang="ru-RU" b="1" dirty="0"/>
          </a:p>
        </p:txBody>
      </p:sp>
      <p:cxnSp>
        <p:nvCxnSpPr>
          <p:cNvPr id="25" name="Прямая соединительная линия 24"/>
          <p:cNvCxnSpPr>
            <a:stCxn id="23" idx="7"/>
            <a:endCxn id="20" idx="1"/>
          </p:cNvCxnSpPr>
          <p:nvPr/>
        </p:nvCxnSpPr>
        <p:spPr>
          <a:xfrm flipV="1">
            <a:off x="3068253" y="2418393"/>
            <a:ext cx="783667" cy="15187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3" idx="7"/>
            <a:endCxn id="7" idx="1"/>
          </p:cNvCxnSpPr>
          <p:nvPr/>
        </p:nvCxnSpPr>
        <p:spPr>
          <a:xfrm flipV="1">
            <a:off x="3068253" y="3498513"/>
            <a:ext cx="783667" cy="4385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3" idx="5"/>
            <a:endCxn id="21" idx="1"/>
          </p:cNvCxnSpPr>
          <p:nvPr/>
        </p:nvCxnSpPr>
        <p:spPr>
          <a:xfrm>
            <a:off x="3068253" y="4304342"/>
            <a:ext cx="855675" cy="427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3" idx="5"/>
            <a:endCxn id="22" idx="1"/>
          </p:cNvCxnSpPr>
          <p:nvPr/>
        </p:nvCxnSpPr>
        <p:spPr>
          <a:xfrm>
            <a:off x="3068253" y="4304342"/>
            <a:ext cx="855675" cy="15704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13176"/>
            <a:ext cx="4464893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564446" y="260648"/>
            <a:ext cx="5616575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2400" b="1" dirty="0" err="1">
                <a:solidFill>
                  <a:srgbClr val="800000"/>
                </a:solidFill>
              </a:rPr>
              <a:t>Коліївщина</a:t>
            </a:r>
            <a:r>
              <a:rPr lang="ru-RU" sz="2400" b="1" dirty="0">
                <a:solidFill>
                  <a:srgbClr val="800000"/>
                </a:solidFill>
              </a:rPr>
              <a:t>: як </a:t>
            </a:r>
            <a:r>
              <a:rPr lang="ru-RU" sz="2400" b="1" dirty="0" err="1">
                <a:solidFill>
                  <a:srgbClr val="800000"/>
                </a:solidFill>
              </a:rPr>
              <a:t>це</a:t>
            </a:r>
            <a:r>
              <a:rPr lang="ru-RU" sz="2400" b="1" dirty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було</a:t>
            </a:r>
            <a:endParaRPr lang="ru-RU" sz="2400" b="1" dirty="0" smtClean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929" y="1052736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5E383D"/>
                </a:solidFill>
              </a:rPr>
              <a:t>У 1667р. Московщина підступно порушила Переяславську угоду - віддала Правобережну Україну під владу Польщі. Розлючена польська шляхта влаштувала справжній геноцид українців.</a:t>
            </a:r>
          </a:p>
          <a:p>
            <a:pPr marL="285750" indent="-285750">
              <a:buFont typeface="Wingdings" pitchFamily="2" charset="2"/>
              <a:buChar char="Ø"/>
            </a:pPr>
            <a:endParaRPr lang="uk-UA" b="1" dirty="0" smtClean="0">
              <a:solidFill>
                <a:srgbClr val="5E383D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5E383D"/>
                </a:solidFill>
              </a:rPr>
              <a:t>Народ </a:t>
            </a:r>
            <a:r>
              <a:rPr lang="ru-RU" b="1" dirty="0" err="1" smtClean="0">
                <a:solidFill>
                  <a:srgbClr val="5E383D"/>
                </a:solidFill>
              </a:rPr>
              <a:t>знемагав</a:t>
            </a:r>
            <a:r>
              <a:rPr lang="ru-RU" b="1" dirty="0" smtClean="0">
                <a:solidFill>
                  <a:srgbClr val="5E383D"/>
                </a:solidFill>
              </a:rPr>
              <a:t> у </a:t>
            </a:r>
            <a:r>
              <a:rPr lang="ru-RU" b="1" dirty="0" err="1" smtClean="0">
                <a:solidFill>
                  <a:srgbClr val="5E383D"/>
                </a:solidFill>
              </a:rPr>
              <a:t>нестерпному</a:t>
            </a:r>
            <a:r>
              <a:rPr lang="ru-RU" b="1" dirty="0" smtClean="0">
                <a:solidFill>
                  <a:srgbClr val="5E383D"/>
                </a:solidFill>
              </a:rPr>
              <a:t> </a:t>
            </a:r>
            <a:r>
              <a:rPr lang="ru-RU" b="1" dirty="0" err="1" smtClean="0">
                <a:solidFill>
                  <a:srgbClr val="5E383D"/>
                </a:solidFill>
              </a:rPr>
              <a:t>рабстві</a:t>
            </a:r>
            <a:r>
              <a:rPr lang="ru-RU" b="1" dirty="0" smtClean="0">
                <a:solidFill>
                  <a:srgbClr val="5E383D"/>
                </a:solidFill>
              </a:rPr>
              <a:t>: </a:t>
            </a:r>
            <a:r>
              <a:rPr lang="ru-RU" b="1" dirty="0" err="1" smtClean="0">
                <a:solidFill>
                  <a:srgbClr val="5E383D"/>
                </a:solidFill>
              </a:rPr>
              <a:t>робочий</a:t>
            </a:r>
            <a:r>
              <a:rPr lang="ru-RU" b="1" dirty="0" smtClean="0">
                <a:solidFill>
                  <a:srgbClr val="5E383D"/>
                </a:solidFill>
              </a:rPr>
              <a:t> день селянина-</a:t>
            </a:r>
            <a:r>
              <a:rPr lang="ru-RU" b="1" dirty="0" err="1" smtClean="0">
                <a:solidFill>
                  <a:srgbClr val="5E383D"/>
                </a:solidFill>
              </a:rPr>
              <a:t>кріпака</a:t>
            </a:r>
            <a:r>
              <a:rPr lang="ru-RU" b="1" dirty="0" smtClean="0">
                <a:solidFill>
                  <a:srgbClr val="5E383D"/>
                </a:solidFill>
              </a:rPr>
              <a:t> </a:t>
            </a:r>
            <a:r>
              <a:rPr lang="ru-RU" b="1" dirty="0" err="1" smtClean="0">
                <a:solidFill>
                  <a:srgbClr val="5E383D"/>
                </a:solidFill>
              </a:rPr>
              <a:t>тривав</a:t>
            </a:r>
            <a:r>
              <a:rPr lang="ru-RU" b="1" dirty="0" smtClean="0">
                <a:solidFill>
                  <a:srgbClr val="5E383D"/>
                </a:solidFill>
              </a:rPr>
              <a:t> </a:t>
            </a:r>
            <a:r>
              <a:rPr lang="ru-RU" b="1" dirty="0" err="1" smtClean="0">
                <a:solidFill>
                  <a:srgbClr val="5E383D"/>
                </a:solidFill>
              </a:rPr>
              <a:t>улітку</a:t>
            </a:r>
            <a:r>
              <a:rPr lang="ru-RU" b="1" dirty="0" smtClean="0">
                <a:solidFill>
                  <a:srgbClr val="5E383D"/>
                </a:solidFill>
              </a:rPr>
              <a:t> 19, </a:t>
            </a:r>
            <a:r>
              <a:rPr lang="ru-RU" b="1" dirty="0" err="1" smtClean="0">
                <a:solidFill>
                  <a:srgbClr val="5E383D"/>
                </a:solidFill>
              </a:rPr>
              <a:t>узимку</a:t>
            </a:r>
            <a:r>
              <a:rPr lang="ru-RU" b="1" dirty="0" smtClean="0">
                <a:solidFill>
                  <a:srgbClr val="5E383D"/>
                </a:solidFill>
              </a:rPr>
              <a:t> – 12 годин.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b="1" dirty="0" smtClean="0">
              <a:solidFill>
                <a:srgbClr val="5E383D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5E383D"/>
                </a:solidFill>
              </a:rPr>
              <a:t>Панував</a:t>
            </a:r>
            <a:r>
              <a:rPr lang="ru-RU" b="1" dirty="0" smtClean="0">
                <a:solidFill>
                  <a:srgbClr val="5E383D"/>
                </a:solidFill>
              </a:rPr>
              <a:t> і </a:t>
            </a:r>
            <a:r>
              <a:rPr lang="ru-RU" b="1" dirty="0" err="1" smtClean="0">
                <a:solidFill>
                  <a:srgbClr val="5E383D"/>
                </a:solidFill>
              </a:rPr>
              <a:t>національно</a:t>
            </a:r>
            <a:r>
              <a:rPr lang="ru-RU" b="1" dirty="0" smtClean="0">
                <a:solidFill>
                  <a:srgbClr val="5E383D"/>
                </a:solidFill>
              </a:rPr>
              <a:t> - </a:t>
            </a:r>
            <a:r>
              <a:rPr lang="ru-RU" b="1" dirty="0" err="1" smtClean="0">
                <a:solidFill>
                  <a:srgbClr val="5E383D"/>
                </a:solidFill>
              </a:rPr>
              <a:t>релігійний</a:t>
            </a:r>
            <a:r>
              <a:rPr lang="ru-RU" b="1" dirty="0" smtClean="0">
                <a:solidFill>
                  <a:srgbClr val="5E383D"/>
                </a:solidFill>
              </a:rPr>
              <a:t> </a:t>
            </a:r>
            <a:r>
              <a:rPr lang="ru-RU" b="1" dirty="0" err="1" smtClean="0">
                <a:solidFill>
                  <a:srgbClr val="5E383D"/>
                </a:solidFill>
              </a:rPr>
              <a:t>гніт</a:t>
            </a:r>
            <a:r>
              <a:rPr lang="ru-RU" b="1" dirty="0" smtClean="0">
                <a:solidFill>
                  <a:srgbClr val="5E383D"/>
                </a:solidFill>
              </a:rPr>
              <a:t>. </a:t>
            </a:r>
            <a:r>
              <a:rPr lang="ru-RU" b="1" dirty="0" err="1" smtClean="0">
                <a:solidFill>
                  <a:srgbClr val="5E383D"/>
                </a:solidFill>
              </a:rPr>
              <a:t>Польська</a:t>
            </a:r>
            <a:r>
              <a:rPr lang="ru-RU" b="1" dirty="0" smtClean="0">
                <a:solidFill>
                  <a:srgbClr val="5E383D"/>
                </a:solidFill>
              </a:rPr>
              <a:t> </a:t>
            </a:r>
            <a:r>
              <a:rPr lang="ru-RU" b="1" dirty="0" err="1" smtClean="0">
                <a:solidFill>
                  <a:srgbClr val="5E383D"/>
                </a:solidFill>
              </a:rPr>
              <a:t>влада</a:t>
            </a:r>
            <a:r>
              <a:rPr lang="ru-RU" b="1" dirty="0" smtClean="0">
                <a:solidFill>
                  <a:srgbClr val="5E383D"/>
                </a:solidFill>
              </a:rPr>
              <a:t> </a:t>
            </a:r>
            <a:r>
              <a:rPr lang="ru-RU" b="1" dirty="0" err="1" smtClean="0">
                <a:solidFill>
                  <a:srgbClr val="5E383D"/>
                </a:solidFill>
              </a:rPr>
              <a:t>намагалася</a:t>
            </a:r>
            <a:r>
              <a:rPr lang="ru-RU" b="1" dirty="0" smtClean="0">
                <a:solidFill>
                  <a:srgbClr val="5E383D"/>
                </a:solidFill>
              </a:rPr>
              <a:t> </a:t>
            </a:r>
            <a:r>
              <a:rPr lang="ru-RU" b="1" dirty="0" err="1" smtClean="0">
                <a:solidFill>
                  <a:srgbClr val="5E383D"/>
                </a:solidFill>
              </a:rPr>
              <a:t>викориніти</a:t>
            </a:r>
            <a:r>
              <a:rPr lang="ru-RU" b="1" dirty="0" smtClean="0">
                <a:solidFill>
                  <a:srgbClr val="5E383D"/>
                </a:solidFill>
              </a:rPr>
              <a:t> на </a:t>
            </a:r>
            <a:r>
              <a:rPr lang="ru-RU" b="1" dirty="0" err="1" smtClean="0">
                <a:solidFill>
                  <a:srgbClr val="5E383D"/>
                </a:solidFill>
              </a:rPr>
              <a:t>Правобережжі</a:t>
            </a:r>
            <a:r>
              <a:rPr lang="ru-RU" b="1" dirty="0" smtClean="0">
                <a:solidFill>
                  <a:srgbClr val="5E383D"/>
                </a:solidFill>
              </a:rPr>
              <a:t> </a:t>
            </a:r>
            <a:r>
              <a:rPr lang="ru-RU" b="1" dirty="0" err="1" smtClean="0">
                <a:solidFill>
                  <a:srgbClr val="5E383D"/>
                </a:solidFill>
              </a:rPr>
              <a:t>православ’я</a:t>
            </a:r>
            <a:r>
              <a:rPr lang="ru-RU" b="1" dirty="0" smtClean="0">
                <a:solidFill>
                  <a:srgbClr val="5E383D"/>
                </a:solidFill>
              </a:rPr>
              <a:t>  і </a:t>
            </a:r>
            <a:r>
              <a:rPr lang="ru-RU" b="1" dirty="0" err="1" smtClean="0">
                <a:solidFill>
                  <a:srgbClr val="5E383D"/>
                </a:solidFill>
              </a:rPr>
              <a:t>нав’язати</a:t>
            </a:r>
            <a:r>
              <a:rPr lang="ru-RU" b="1" dirty="0" smtClean="0">
                <a:solidFill>
                  <a:srgbClr val="5E383D"/>
                </a:solidFill>
              </a:rPr>
              <a:t> </a:t>
            </a:r>
            <a:r>
              <a:rPr lang="ru-RU" b="1" dirty="0" err="1" smtClean="0">
                <a:solidFill>
                  <a:srgbClr val="5E383D"/>
                </a:solidFill>
              </a:rPr>
              <a:t>уніатство</a:t>
            </a:r>
            <a:r>
              <a:rPr lang="ru-RU" b="1" dirty="0" smtClean="0">
                <a:solidFill>
                  <a:srgbClr val="5E383D"/>
                </a:solidFill>
              </a:rPr>
              <a:t> та католицизм.</a:t>
            </a:r>
          </a:p>
          <a:p>
            <a:r>
              <a:rPr lang="uk-UA" b="1" dirty="0" smtClean="0">
                <a:solidFill>
                  <a:srgbClr val="5E383D"/>
                </a:solidFill>
              </a:rPr>
              <a:t> </a:t>
            </a:r>
            <a:endParaRPr lang="ru-RU" b="1" dirty="0">
              <a:solidFill>
                <a:srgbClr val="5E383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115" y="1340768"/>
            <a:ext cx="3456384" cy="2779141"/>
          </a:xfrm>
          <a:prstGeom prst="verticalScroll">
            <a:avLst/>
          </a:prstGeom>
          <a:ln>
            <a:solidFill>
              <a:srgbClr val="8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 err="1" smtClean="0">
                <a:solidFill>
                  <a:srgbClr val="5E383D"/>
                </a:solidFill>
                <a:latin typeface="Book Antiqua" pitchFamily="18" charset="0"/>
              </a:rPr>
              <a:t>Розбрелись</a:t>
            </a:r>
            <a:r>
              <a:rPr lang="ru-RU" sz="1600" b="1" i="1" dirty="0" smtClean="0">
                <a:solidFill>
                  <a:srgbClr val="5E383D"/>
                </a:solidFill>
                <a:latin typeface="Book Antiqua" pitchFamily="18" charset="0"/>
              </a:rPr>
              <a:t> </a:t>
            </a:r>
            <a:r>
              <a:rPr lang="ru-RU" sz="1600" b="1" i="1" dirty="0" err="1" smtClean="0">
                <a:solidFill>
                  <a:srgbClr val="5E383D"/>
                </a:solidFill>
                <a:latin typeface="Book Antiqua" pitchFamily="18" charset="0"/>
              </a:rPr>
              <a:t>конфедерати</a:t>
            </a:r>
            <a:endParaRPr lang="ru-RU" sz="1600" b="1" i="1" dirty="0" smtClean="0">
              <a:solidFill>
                <a:srgbClr val="5E383D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rgbClr val="5E383D"/>
                </a:solidFill>
                <a:latin typeface="Book Antiqua" pitchFamily="18" charset="0"/>
              </a:rPr>
              <a:t>По </a:t>
            </a:r>
            <a:r>
              <a:rPr lang="ru-RU" sz="1600" b="1" i="1" dirty="0" err="1" smtClean="0">
                <a:solidFill>
                  <a:srgbClr val="5E383D"/>
                </a:solidFill>
                <a:latin typeface="Book Antiqua" pitchFamily="18" charset="0"/>
              </a:rPr>
              <a:t>Польщі</a:t>
            </a:r>
            <a:r>
              <a:rPr lang="ru-RU" sz="1600" b="1" i="1" dirty="0" smtClean="0">
                <a:solidFill>
                  <a:srgbClr val="5E383D"/>
                </a:solidFill>
                <a:latin typeface="Book Antiqua" pitchFamily="18" charset="0"/>
              </a:rPr>
              <a:t>, </a:t>
            </a:r>
            <a:r>
              <a:rPr lang="ru-RU" sz="1600" b="1" i="1" dirty="0" err="1" smtClean="0">
                <a:solidFill>
                  <a:srgbClr val="5E383D"/>
                </a:solidFill>
                <a:latin typeface="Book Antiqua" pitchFamily="18" charset="0"/>
              </a:rPr>
              <a:t>Волині</a:t>
            </a:r>
            <a:r>
              <a:rPr lang="ru-RU" sz="1600" b="1" i="1" dirty="0" smtClean="0">
                <a:solidFill>
                  <a:srgbClr val="5E383D"/>
                </a:solidFill>
                <a:latin typeface="Book Antiqu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rgbClr val="5E383D"/>
                </a:solidFill>
                <a:latin typeface="Book Antiqua" pitchFamily="18" charset="0"/>
              </a:rPr>
              <a:t>По </a:t>
            </a:r>
            <a:r>
              <a:rPr lang="ru-RU" sz="1600" b="1" i="1" dirty="0" err="1" smtClean="0">
                <a:solidFill>
                  <a:srgbClr val="5E383D"/>
                </a:solidFill>
                <a:latin typeface="Book Antiqua" pitchFamily="18" charset="0"/>
              </a:rPr>
              <a:t>Литві</a:t>
            </a:r>
            <a:r>
              <a:rPr lang="ru-RU" sz="1600" b="1" i="1" dirty="0" smtClean="0">
                <a:solidFill>
                  <a:srgbClr val="5E383D"/>
                </a:solidFill>
                <a:latin typeface="Book Antiqua" pitchFamily="18" charset="0"/>
              </a:rPr>
              <a:t>, по Молдаванах</a:t>
            </a: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rgbClr val="5E383D"/>
                </a:solidFill>
                <a:latin typeface="Book Antiqua" pitchFamily="18" charset="0"/>
              </a:rPr>
              <a:t>І по </a:t>
            </a:r>
            <a:r>
              <a:rPr lang="ru-RU" sz="1600" b="1" i="1" dirty="0" err="1" smtClean="0">
                <a:solidFill>
                  <a:srgbClr val="5E383D"/>
                </a:solidFill>
                <a:latin typeface="Book Antiqua" pitchFamily="18" charset="0"/>
              </a:rPr>
              <a:t>Україні</a:t>
            </a:r>
            <a:r>
              <a:rPr lang="ru-RU" sz="1600" b="1" i="1" dirty="0" smtClean="0">
                <a:solidFill>
                  <a:srgbClr val="5E383D"/>
                </a:solidFill>
                <a:latin typeface="Book Antiqua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sz="1600" b="1" i="1" dirty="0" err="1" smtClean="0">
                <a:solidFill>
                  <a:srgbClr val="5E383D"/>
                </a:solidFill>
                <a:latin typeface="Book Antiqua" pitchFamily="18" charset="0"/>
              </a:rPr>
              <a:t>Руйнували</a:t>
            </a:r>
            <a:r>
              <a:rPr lang="ru-RU" sz="1600" b="1" i="1" dirty="0" smtClean="0">
                <a:solidFill>
                  <a:srgbClr val="5E383D"/>
                </a:solidFill>
                <a:latin typeface="Book Antiqua" pitchFamily="18" charset="0"/>
              </a:rPr>
              <a:t>, </a:t>
            </a:r>
            <a:r>
              <a:rPr lang="ru-RU" sz="1600" b="1" i="1" dirty="0" err="1" smtClean="0">
                <a:solidFill>
                  <a:srgbClr val="5E383D"/>
                </a:solidFill>
                <a:latin typeface="Book Antiqua" pitchFamily="18" charset="0"/>
              </a:rPr>
              <a:t>мордували</a:t>
            </a:r>
            <a:r>
              <a:rPr lang="ru-RU" sz="1600" b="1" i="1" dirty="0" smtClean="0">
                <a:solidFill>
                  <a:srgbClr val="5E383D"/>
                </a:solidFill>
                <a:latin typeface="Book Antiqua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rgbClr val="5E383D"/>
                </a:solidFill>
                <a:latin typeface="Book Antiqua" pitchFamily="18" charset="0"/>
              </a:rPr>
              <a:t>Церквами топили…</a:t>
            </a:r>
            <a:endParaRPr lang="ru-RU" sz="1600" b="1" i="1" dirty="0">
              <a:solidFill>
                <a:srgbClr val="5E383D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836712"/>
            <a:ext cx="8136903" cy="1123712"/>
          </a:xfrm>
          <a:prstGeom prst="roundRect">
            <a:avLst/>
          </a:prstGeom>
          <a:ln>
            <a:solidFill>
              <a:srgbClr val="8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ru-RU" altLang="uk-UA" sz="20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ru-RU" altLang="uk-UA" sz="2000" kern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У </a:t>
            </a:r>
            <a:r>
              <a:rPr lang="ru-RU" altLang="uk-UA" sz="2000" kern="0" dirty="0" err="1">
                <a:solidFill>
                  <a:srgbClr val="800000"/>
                </a:solidFill>
                <a:latin typeface="Times New Roman"/>
                <a:cs typeface="Times New Roman"/>
              </a:rPr>
              <a:t>відповідь</a:t>
            </a:r>
            <a:r>
              <a:rPr lang="ru-RU" altLang="uk-UA" sz="2000" kern="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altLang="uk-UA" sz="2000" kern="0" dirty="0" err="1">
                <a:solidFill>
                  <a:srgbClr val="800000"/>
                </a:solidFill>
                <a:latin typeface="Times New Roman"/>
                <a:cs typeface="Times New Roman"/>
              </a:rPr>
              <a:t>від</a:t>
            </a:r>
            <a:r>
              <a:rPr lang="ru-RU" altLang="uk-UA" sz="2000" kern="0" dirty="0">
                <a:solidFill>
                  <a:srgbClr val="800000"/>
                </a:solidFill>
                <a:latin typeface="Times New Roman"/>
                <a:cs typeface="Times New Roman"/>
              </a:rPr>
              <a:t> початку 18ст. </a:t>
            </a:r>
            <a:r>
              <a:rPr lang="ru-RU" altLang="uk-UA" sz="2000" kern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З</a:t>
            </a:r>
            <a:r>
              <a:rPr lang="en-US" altLang="uk-UA" sz="2000" kern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’</a:t>
            </a:r>
            <a:r>
              <a:rPr lang="ru-RU" altLang="uk-UA" sz="2000" kern="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являються</a:t>
            </a:r>
            <a:r>
              <a:rPr lang="ru-RU" altLang="uk-UA" sz="2000" kern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altLang="uk-UA" sz="2000" kern="0" dirty="0">
                <a:solidFill>
                  <a:srgbClr val="800000"/>
                </a:solidFill>
                <a:latin typeface="Times New Roman"/>
                <a:cs typeface="Times New Roman"/>
              </a:rPr>
              <a:t>загони </a:t>
            </a:r>
            <a:r>
              <a:rPr lang="ru-RU" altLang="uk-UA" sz="2000" kern="0" dirty="0" err="1">
                <a:solidFill>
                  <a:srgbClr val="800000"/>
                </a:solidFill>
                <a:latin typeface="Times New Roman"/>
                <a:cs typeface="Times New Roman"/>
              </a:rPr>
              <a:t>українських</a:t>
            </a:r>
            <a:r>
              <a:rPr lang="ru-RU" altLang="uk-UA" sz="2000" kern="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altLang="uk-UA" sz="2000" kern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селян-</a:t>
            </a:r>
            <a:r>
              <a:rPr lang="ru-RU" altLang="uk-UA" sz="2000" kern="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повтанців</a:t>
            </a:r>
            <a:r>
              <a:rPr lang="ru-RU" altLang="uk-UA" sz="2000" kern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, </a:t>
            </a:r>
            <a:r>
              <a:rPr lang="ru-RU" altLang="uk-UA" sz="2000" kern="0" dirty="0" err="1">
                <a:solidFill>
                  <a:srgbClr val="800000"/>
                </a:solidFill>
                <a:latin typeface="Times New Roman"/>
                <a:cs typeface="Times New Roman"/>
              </a:rPr>
              <a:t>яких</a:t>
            </a:r>
            <a:r>
              <a:rPr lang="ru-RU" altLang="uk-UA" sz="2000" kern="0" dirty="0">
                <a:solidFill>
                  <a:srgbClr val="800000"/>
                </a:solidFill>
                <a:latin typeface="Times New Roman"/>
                <a:cs typeface="Times New Roman"/>
              </a:rPr>
              <a:t> поляки </a:t>
            </a:r>
            <a:r>
              <a:rPr lang="ru-RU" altLang="uk-UA" sz="2000" kern="0" dirty="0" err="1">
                <a:solidFill>
                  <a:srgbClr val="800000"/>
                </a:solidFill>
                <a:latin typeface="Times New Roman"/>
                <a:cs typeface="Times New Roman"/>
              </a:rPr>
              <a:t>називають</a:t>
            </a:r>
            <a:r>
              <a:rPr lang="ru-RU" altLang="uk-UA" sz="2000" kern="0" dirty="0">
                <a:solidFill>
                  <a:srgbClr val="800000"/>
                </a:solidFill>
                <a:latin typeface="Times New Roman"/>
                <a:cs typeface="Times New Roman"/>
              </a:rPr>
              <a:t> гайдамаками. Гайдамаки нападали на </a:t>
            </a:r>
            <a:r>
              <a:rPr lang="ru-RU" altLang="uk-UA" sz="2000" kern="0" dirty="0" err="1">
                <a:solidFill>
                  <a:srgbClr val="800000"/>
                </a:solidFill>
                <a:latin typeface="Times New Roman"/>
                <a:cs typeface="Times New Roman"/>
              </a:rPr>
              <a:t>поміщицькі</a:t>
            </a:r>
            <a:r>
              <a:rPr lang="ru-RU" altLang="uk-UA" sz="2000" kern="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ru-RU" altLang="uk-UA" sz="2000" kern="0" dirty="0" err="1">
                <a:solidFill>
                  <a:srgbClr val="800000"/>
                </a:solidFill>
                <a:latin typeface="Times New Roman"/>
                <a:cs typeface="Times New Roman"/>
              </a:rPr>
              <a:t>маєтки</a:t>
            </a:r>
            <a:r>
              <a:rPr lang="ru-RU" altLang="uk-UA" sz="2000" kern="0" dirty="0">
                <a:solidFill>
                  <a:srgbClr val="800000"/>
                </a:solidFill>
                <a:latin typeface="Times New Roman"/>
                <a:cs typeface="Times New Roman"/>
              </a:rPr>
              <a:t>, вбивали шляхту і </a:t>
            </a:r>
            <a:r>
              <a:rPr lang="ru-RU" altLang="uk-UA" sz="2000" kern="0" dirty="0" err="1">
                <a:solidFill>
                  <a:srgbClr val="800000"/>
                </a:solidFill>
                <a:latin typeface="Times New Roman"/>
                <a:cs typeface="Times New Roman"/>
              </a:rPr>
              <a:t>зникали</a:t>
            </a:r>
            <a:r>
              <a:rPr lang="ru-RU" altLang="uk-UA" sz="2000" kern="0" dirty="0">
                <a:solidFill>
                  <a:srgbClr val="800000"/>
                </a:solidFill>
                <a:latin typeface="Times New Roman"/>
                <a:cs typeface="Times New Roman"/>
              </a:rPr>
              <a:t> в </a:t>
            </a:r>
            <a:r>
              <a:rPr lang="ru-RU" altLang="uk-UA" sz="2000" kern="0" dirty="0" err="1">
                <a:solidFill>
                  <a:srgbClr val="800000"/>
                </a:solidFill>
                <a:latin typeface="Times New Roman"/>
                <a:cs typeface="Times New Roman"/>
              </a:rPr>
              <a:t>лісах</a:t>
            </a:r>
            <a:r>
              <a:rPr lang="ru-RU" altLang="uk-UA" sz="2000" kern="0" dirty="0">
                <a:solidFill>
                  <a:srgbClr val="800000"/>
                </a:solidFill>
                <a:latin typeface="Times New Roman"/>
                <a:cs typeface="Times New Roman"/>
              </a:rPr>
              <a:t>, ярах. </a:t>
            </a:r>
            <a:r>
              <a:rPr lang="uk-UA" altLang="uk-UA" sz="2000" kern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76" y="3501008"/>
            <a:ext cx="4326285" cy="14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5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0002" y="908720"/>
            <a:ext cx="763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 1768р. По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всьому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Правобережжі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розгорілося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потужне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протипольське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повстання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одержало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назву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Коліївщина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основною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зброєю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гайдамаків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були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кілки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Розпочалося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повстання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Зелені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свята (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Трійцю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) 29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травня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1768 р.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біля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Мотронинського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монастиря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Холодному Яру. </a:t>
            </a:r>
          </a:p>
          <a:p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129614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Вертикальный свиток 2"/>
          <p:cNvSpPr/>
          <p:nvPr/>
        </p:nvSpPr>
        <p:spPr>
          <a:xfrm>
            <a:off x="1510002" y="2663046"/>
            <a:ext cx="4142117" cy="3499009"/>
          </a:xfrm>
          <a:prstGeom prst="verticalScroll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05A9E"/>
                </a:solidFill>
                <a:latin typeface="Book Antiqua" pitchFamily="18" charset="0"/>
              </a:rPr>
              <a:t>Задзвонили</a:t>
            </a:r>
            <a:r>
              <a:rPr lang="ru-RU" b="1" i="1" dirty="0" smtClean="0">
                <a:solidFill>
                  <a:srgbClr val="005A9E"/>
                </a:solidFill>
                <a:latin typeface="Book Antiqua" pitchFamily="18" charset="0"/>
              </a:rPr>
              <a:t> в </a:t>
            </a:r>
            <a:r>
              <a:rPr lang="ru-RU" b="1" i="1" dirty="0" err="1" smtClean="0">
                <a:solidFill>
                  <a:srgbClr val="005A9E"/>
                </a:solidFill>
                <a:latin typeface="Book Antiqua" pitchFamily="18" charset="0"/>
              </a:rPr>
              <a:t>усі</a:t>
            </a:r>
            <a:r>
              <a:rPr lang="ru-RU" b="1" i="1" dirty="0" smtClean="0">
                <a:solidFill>
                  <a:srgbClr val="005A9E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5A9E"/>
                </a:solidFill>
                <a:latin typeface="Book Antiqua" pitchFamily="18" charset="0"/>
              </a:rPr>
              <a:t>дзвони</a:t>
            </a:r>
            <a:endParaRPr lang="ru-RU" b="1" i="1" dirty="0" smtClean="0">
              <a:solidFill>
                <a:srgbClr val="005A9E"/>
              </a:solidFill>
              <a:latin typeface="Book Antiqua" pitchFamily="18" charset="0"/>
            </a:endParaRPr>
          </a:p>
          <a:p>
            <a:r>
              <a:rPr lang="ru-RU" b="1" i="1" dirty="0" smtClean="0">
                <a:solidFill>
                  <a:srgbClr val="005A9E"/>
                </a:solidFill>
                <a:latin typeface="Book Antiqua" pitchFamily="18" charset="0"/>
              </a:rPr>
              <a:t>По </a:t>
            </a:r>
            <a:r>
              <a:rPr lang="ru-RU" b="1" i="1" dirty="0" err="1" smtClean="0">
                <a:solidFill>
                  <a:srgbClr val="005A9E"/>
                </a:solidFill>
                <a:latin typeface="Book Antiqua" pitchFamily="18" charset="0"/>
              </a:rPr>
              <a:t>всій</a:t>
            </a:r>
            <a:r>
              <a:rPr lang="ru-RU" b="1" i="1" dirty="0" smtClean="0">
                <a:solidFill>
                  <a:srgbClr val="005A9E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5A9E"/>
                </a:solidFill>
                <a:latin typeface="Book Antiqua" pitchFamily="18" charset="0"/>
              </a:rPr>
              <a:t>Україні</a:t>
            </a:r>
            <a:r>
              <a:rPr lang="ru-RU" b="1" i="1" dirty="0" smtClean="0">
                <a:solidFill>
                  <a:srgbClr val="005A9E"/>
                </a:solidFill>
                <a:latin typeface="Book Antiqua" pitchFamily="18" charset="0"/>
              </a:rPr>
              <a:t>,</a:t>
            </a:r>
          </a:p>
          <a:p>
            <a:r>
              <a:rPr lang="ru-RU" b="1" i="1" dirty="0" err="1" smtClean="0">
                <a:solidFill>
                  <a:srgbClr val="005A9E"/>
                </a:solidFill>
                <a:latin typeface="Book Antiqua" pitchFamily="18" charset="0"/>
              </a:rPr>
              <a:t>Проти</a:t>
            </a:r>
            <a:r>
              <a:rPr lang="ru-RU" b="1" i="1" dirty="0" smtClean="0">
                <a:solidFill>
                  <a:srgbClr val="005A9E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5A9E"/>
                </a:solidFill>
                <a:latin typeface="Book Antiqua" pitchFamily="18" charset="0"/>
              </a:rPr>
              <a:t>ночі</a:t>
            </a:r>
            <a:r>
              <a:rPr lang="ru-RU" b="1" i="1" dirty="0" smtClean="0">
                <a:solidFill>
                  <a:srgbClr val="005A9E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005A9E"/>
                </a:solidFill>
                <a:latin typeface="Book Antiqua" pitchFamily="18" charset="0"/>
              </a:rPr>
              <a:t>Маковія</a:t>
            </a:r>
            <a:r>
              <a:rPr lang="ru-RU" b="1" i="1" dirty="0" smtClean="0">
                <a:solidFill>
                  <a:srgbClr val="005A9E"/>
                </a:solidFill>
                <a:latin typeface="Book Antiqua" pitchFamily="18" charset="0"/>
              </a:rPr>
              <a:t>,</a:t>
            </a:r>
          </a:p>
          <a:p>
            <a:r>
              <a:rPr lang="ru-RU" b="1" i="1" dirty="0" smtClean="0">
                <a:solidFill>
                  <a:srgbClr val="005A9E"/>
                </a:solidFill>
                <a:latin typeface="Book Antiqua" pitchFamily="18" charset="0"/>
              </a:rPr>
              <a:t>Як </a:t>
            </a:r>
            <a:r>
              <a:rPr lang="ru-RU" b="1" i="1" dirty="0" err="1" smtClean="0">
                <a:solidFill>
                  <a:srgbClr val="005A9E"/>
                </a:solidFill>
                <a:latin typeface="Book Antiqua" pitchFamily="18" charset="0"/>
              </a:rPr>
              <a:t>ножі</a:t>
            </a:r>
            <a:r>
              <a:rPr lang="ru-RU" b="1" i="1" dirty="0" smtClean="0">
                <a:solidFill>
                  <a:srgbClr val="005A9E"/>
                </a:solidFill>
                <a:latin typeface="Book Antiqua" pitchFamily="18" charset="0"/>
              </a:rPr>
              <a:t> святили</a:t>
            </a:r>
          </a:p>
          <a:p>
            <a:r>
              <a:rPr lang="uk-UA" b="1" i="1" dirty="0">
                <a:solidFill>
                  <a:srgbClr val="005A9E"/>
                </a:solidFill>
                <a:latin typeface="Book Antiqua" pitchFamily="18" charset="0"/>
              </a:rPr>
              <a:t> </a:t>
            </a:r>
            <a:r>
              <a:rPr lang="uk-UA" b="1" i="1" dirty="0" smtClean="0">
                <a:solidFill>
                  <a:srgbClr val="005A9E"/>
                </a:solidFill>
                <a:latin typeface="Book Antiqua" pitchFamily="18" charset="0"/>
              </a:rPr>
              <a:t>    …а диякон:</a:t>
            </a:r>
          </a:p>
          <a:p>
            <a:r>
              <a:rPr lang="uk-UA" b="1" i="1" dirty="0" smtClean="0">
                <a:solidFill>
                  <a:srgbClr val="005A9E"/>
                </a:solidFill>
                <a:latin typeface="Book Antiqua" pitchFamily="18" charset="0"/>
              </a:rPr>
              <a:t>«Нехай ворог гине!</a:t>
            </a:r>
          </a:p>
          <a:p>
            <a:r>
              <a:rPr lang="uk-UA" b="1" i="1" dirty="0" smtClean="0">
                <a:solidFill>
                  <a:srgbClr val="005A9E"/>
                </a:solidFill>
                <a:latin typeface="Book Antiqua" pitchFamily="18" charset="0"/>
              </a:rPr>
              <a:t>Беріть ножі! Освятили.»</a:t>
            </a:r>
          </a:p>
          <a:p>
            <a:r>
              <a:rPr lang="uk-UA" b="1" i="1" dirty="0" smtClean="0">
                <a:solidFill>
                  <a:srgbClr val="005A9E"/>
                </a:solidFill>
                <a:latin typeface="Book Antiqua" pitchFamily="18" charset="0"/>
              </a:rPr>
              <a:t>Аж серце холоне!..</a:t>
            </a:r>
          </a:p>
          <a:p>
            <a:r>
              <a:rPr lang="uk-UA" b="1" i="1" dirty="0" smtClean="0">
                <a:solidFill>
                  <a:srgbClr val="005A9E"/>
                </a:solidFill>
                <a:latin typeface="Book Antiqua" pitchFamily="18" charset="0"/>
              </a:rPr>
              <a:t>Розібрали, заблищали</a:t>
            </a:r>
          </a:p>
          <a:p>
            <a:r>
              <a:rPr lang="uk-UA" b="1" i="1" dirty="0" smtClean="0">
                <a:solidFill>
                  <a:srgbClr val="005A9E"/>
                </a:solidFill>
                <a:latin typeface="Book Antiqua" pitchFamily="18" charset="0"/>
              </a:rPr>
              <a:t>По всій Україні…</a:t>
            </a:r>
            <a:endParaRPr lang="ru-RU" b="1" i="1" dirty="0">
              <a:solidFill>
                <a:srgbClr val="005A9E"/>
              </a:solidFill>
              <a:latin typeface="Book Antiqua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2944813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8685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rgbClr val="005A9E"/>
                </a:solidFill>
              </a:rPr>
              <a:t>       З Черкащини повстання поширилося на все Правобережжя – Київщину, Брацлавщину,  Поділля, на Волинь і навіть Галичину. Коліївщина швидко поширювалася, сили повстанців щоденно зростали. Т.Г. Шевченко відтворює грізний масовий характер руху.</a:t>
            </a:r>
            <a:endParaRPr lang="ru-RU" b="1" dirty="0">
              <a:solidFill>
                <a:srgbClr val="005A9E"/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4932040" y="2420888"/>
            <a:ext cx="4104456" cy="3672408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uk-UA" sz="1600" b="1" i="1" dirty="0" smtClean="0">
                <a:solidFill>
                  <a:srgbClr val="005A9E"/>
                </a:solidFill>
                <a:latin typeface="Book Antiqua" pitchFamily="18" charset="0"/>
              </a:rPr>
              <a:t>На улицях, на розпуттях,</a:t>
            </a:r>
          </a:p>
          <a:p>
            <a:pPr>
              <a:lnSpc>
                <a:spcPct val="150000"/>
              </a:lnSpc>
            </a:pPr>
            <a:r>
              <a:rPr lang="uk-UA" sz="1600" b="1" i="1" dirty="0" smtClean="0">
                <a:solidFill>
                  <a:srgbClr val="005A9E"/>
                </a:solidFill>
                <a:latin typeface="Book Antiqua" pitchFamily="18" charset="0"/>
              </a:rPr>
              <a:t>Собаки, ворони, </a:t>
            </a:r>
          </a:p>
          <a:p>
            <a:pPr>
              <a:lnSpc>
                <a:spcPct val="150000"/>
              </a:lnSpc>
            </a:pPr>
            <a:r>
              <a:rPr lang="uk-UA" sz="1600" b="1" i="1" dirty="0" smtClean="0">
                <a:solidFill>
                  <a:srgbClr val="005A9E"/>
                </a:solidFill>
                <a:latin typeface="Book Antiqua" pitchFamily="18" charset="0"/>
              </a:rPr>
              <a:t>Гризуть шляхту, клюють очі,</a:t>
            </a:r>
          </a:p>
          <a:p>
            <a:pPr>
              <a:lnSpc>
                <a:spcPct val="150000"/>
              </a:lnSpc>
            </a:pPr>
            <a:r>
              <a:rPr lang="uk-UA" sz="1600" b="1" i="1" dirty="0" smtClean="0">
                <a:solidFill>
                  <a:srgbClr val="005A9E"/>
                </a:solidFill>
                <a:latin typeface="Book Antiqua" pitchFamily="18" charset="0"/>
              </a:rPr>
              <a:t>Ніхто не боронить.</a:t>
            </a:r>
          </a:p>
          <a:p>
            <a:pPr>
              <a:lnSpc>
                <a:spcPct val="150000"/>
              </a:lnSpc>
            </a:pPr>
            <a:r>
              <a:rPr lang="uk-UA" sz="1600" b="1" i="1" dirty="0" smtClean="0">
                <a:solidFill>
                  <a:srgbClr val="005A9E"/>
                </a:solidFill>
                <a:latin typeface="Book Antiqua" pitchFamily="18" charset="0"/>
              </a:rPr>
              <a:t>Та й нікому; осталися</a:t>
            </a:r>
          </a:p>
          <a:p>
            <a:pPr>
              <a:lnSpc>
                <a:spcPct val="150000"/>
              </a:lnSpc>
            </a:pPr>
            <a:r>
              <a:rPr lang="uk-UA" sz="1600" b="1" i="1" dirty="0" smtClean="0">
                <a:solidFill>
                  <a:srgbClr val="005A9E"/>
                </a:solidFill>
                <a:latin typeface="Book Antiqua" pitchFamily="18" charset="0"/>
              </a:rPr>
              <a:t>Діти та собаки,  -    </a:t>
            </a:r>
          </a:p>
          <a:p>
            <a:pPr>
              <a:lnSpc>
                <a:spcPct val="150000"/>
              </a:lnSpc>
            </a:pPr>
            <a:r>
              <a:rPr lang="uk-UA" sz="1600" b="1" i="1" dirty="0" smtClean="0">
                <a:solidFill>
                  <a:srgbClr val="005A9E"/>
                </a:solidFill>
                <a:latin typeface="Book Antiqua" pitchFamily="18" charset="0"/>
              </a:rPr>
              <a:t>Жінки навіть з рогачами пішли в гайдамаки.</a:t>
            </a:r>
            <a:endParaRPr lang="ru-RU" sz="1600" b="1" i="1" dirty="0">
              <a:solidFill>
                <a:srgbClr val="005A9E"/>
              </a:solidFill>
              <a:latin typeface="Book Antiqua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21534"/>
            <a:ext cx="4752528" cy="34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49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260648"/>
            <a:ext cx="554461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800000"/>
                </a:solidFill>
              </a:rPr>
              <a:t>Керівники</a:t>
            </a: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</a:rPr>
              <a:t>повстання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69847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>
              <a:lnSpc>
                <a:spcPct val="150000"/>
              </a:lnSpc>
            </a:pPr>
            <a:r>
              <a:rPr lang="ru-RU" b="1" i="1" dirty="0" smtClean="0">
                <a:solidFill>
                  <a:srgbClr val="571926"/>
                </a:solidFill>
              </a:rPr>
              <a:t> </a:t>
            </a:r>
            <a:r>
              <a:rPr lang="ru-RU" b="1" i="1" dirty="0" err="1" smtClean="0">
                <a:solidFill>
                  <a:srgbClr val="571926"/>
                </a:solidFill>
              </a:rPr>
              <a:t>Очолив</a:t>
            </a:r>
            <a:r>
              <a:rPr lang="ru-RU" b="1" i="1" dirty="0" smtClean="0">
                <a:solidFill>
                  <a:srgbClr val="571926"/>
                </a:solidFill>
              </a:rPr>
              <a:t> </a:t>
            </a:r>
            <a:r>
              <a:rPr lang="ru-RU" b="1" i="1" dirty="0" err="1" smtClean="0">
                <a:solidFill>
                  <a:srgbClr val="571926"/>
                </a:solidFill>
              </a:rPr>
              <a:t>цю</a:t>
            </a:r>
            <a:r>
              <a:rPr lang="ru-RU" b="1" i="1" dirty="0" smtClean="0">
                <a:solidFill>
                  <a:srgbClr val="571926"/>
                </a:solidFill>
              </a:rPr>
              <a:t> </a:t>
            </a:r>
            <a:r>
              <a:rPr lang="ru-RU" b="1" i="1" dirty="0" err="1" smtClean="0">
                <a:solidFill>
                  <a:srgbClr val="571926"/>
                </a:solidFill>
              </a:rPr>
              <a:t>народну</a:t>
            </a:r>
            <a:r>
              <a:rPr lang="ru-RU" b="1" i="1" dirty="0" smtClean="0">
                <a:solidFill>
                  <a:srgbClr val="571926"/>
                </a:solidFill>
              </a:rPr>
              <a:t> </a:t>
            </a:r>
            <a:r>
              <a:rPr lang="ru-RU" b="1" i="1" dirty="0" err="1" smtClean="0">
                <a:solidFill>
                  <a:srgbClr val="571926"/>
                </a:solidFill>
              </a:rPr>
              <a:t>війну</a:t>
            </a:r>
            <a:r>
              <a:rPr lang="ru-RU" b="1" i="1" dirty="0" smtClean="0">
                <a:solidFill>
                  <a:srgbClr val="571926"/>
                </a:solidFill>
              </a:rPr>
              <a:t>  </a:t>
            </a:r>
            <a:r>
              <a:rPr lang="ru-RU" b="1" i="1" dirty="0" err="1" smtClean="0">
                <a:solidFill>
                  <a:srgbClr val="571926"/>
                </a:solidFill>
              </a:rPr>
              <a:t>запорізький</a:t>
            </a:r>
            <a:r>
              <a:rPr lang="ru-RU" b="1" i="1" dirty="0" smtClean="0">
                <a:solidFill>
                  <a:srgbClr val="571926"/>
                </a:solidFill>
              </a:rPr>
              <a:t> </a:t>
            </a:r>
            <a:r>
              <a:rPr lang="ru-RU" b="1" i="1" dirty="0" err="1" smtClean="0">
                <a:solidFill>
                  <a:srgbClr val="571926"/>
                </a:solidFill>
              </a:rPr>
              <a:t>козак</a:t>
            </a:r>
            <a:r>
              <a:rPr lang="ru-RU" b="1" i="1" dirty="0" smtClean="0">
                <a:solidFill>
                  <a:srgbClr val="571926"/>
                </a:solidFill>
              </a:rPr>
              <a:t>,  </a:t>
            </a:r>
            <a:r>
              <a:rPr lang="ru-RU" b="1" i="1" dirty="0" err="1" smtClean="0">
                <a:solidFill>
                  <a:srgbClr val="571926"/>
                </a:solidFill>
              </a:rPr>
              <a:t>уродженець</a:t>
            </a:r>
            <a:r>
              <a:rPr lang="ru-RU" b="1" i="1" dirty="0" smtClean="0">
                <a:solidFill>
                  <a:srgbClr val="571926"/>
                </a:solidFill>
              </a:rPr>
              <a:t> с. </a:t>
            </a:r>
            <a:r>
              <a:rPr lang="ru-RU" b="1" i="1" dirty="0" err="1" smtClean="0">
                <a:solidFill>
                  <a:srgbClr val="571926"/>
                </a:solidFill>
              </a:rPr>
              <a:t>Медведівка</a:t>
            </a:r>
            <a:r>
              <a:rPr lang="ru-RU" b="1" i="1" dirty="0" smtClean="0">
                <a:solidFill>
                  <a:srgbClr val="571926"/>
                </a:solidFill>
              </a:rPr>
              <a:t> Максим </a:t>
            </a:r>
            <a:r>
              <a:rPr lang="ru-RU" b="1" i="1" dirty="0" err="1" smtClean="0">
                <a:solidFill>
                  <a:srgbClr val="571926"/>
                </a:solidFill>
              </a:rPr>
              <a:t>Залізняк</a:t>
            </a:r>
            <a:r>
              <a:rPr lang="ru-RU" b="1" i="1" dirty="0" smtClean="0">
                <a:solidFill>
                  <a:srgbClr val="571926"/>
                </a:solidFill>
              </a:rPr>
              <a:t> та сотник </a:t>
            </a:r>
            <a:r>
              <a:rPr lang="ru-RU" b="1" i="1" dirty="0" err="1" smtClean="0">
                <a:solidFill>
                  <a:srgbClr val="571926"/>
                </a:solidFill>
              </a:rPr>
              <a:t>надвірної</a:t>
            </a:r>
            <a:r>
              <a:rPr lang="ru-RU" b="1" i="1" dirty="0" smtClean="0">
                <a:solidFill>
                  <a:srgbClr val="571926"/>
                </a:solidFill>
              </a:rPr>
              <a:t> </a:t>
            </a:r>
            <a:r>
              <a:rPr lang="ru-RU" b="1" i="1" dirty="0" err="1" smtClean="0">
                <a:solidFill>
                  <a:srgbClr val="571926"/>
                </a:solidFill>
              </a:rPr>
              <a:t>міліції</a:t>
            </a:r>
            <a:r>
              <a:rPr lang="ru-RU" b="1" i="1" dirty="0" smtClean="0">
                <a:solidFill>
                  <a:srgbClr val="571926"/>
                </a:solidFill>
              </a:rPr>
              <a:t>, </a:t>
            </a:r>
            <a:r>
              <a:rPr lang="ru-RU" b="1" i="1" dirty="0" err="1" smtClean="0">
                <a:solidFill>
                  <a:srgbClr val="571926"/>
                </a:solidFill>
              </a:rPr>
              <a:t>уманський</a:t>
            </a:r>
            <a:r>
              <a:rPr lang="ru-RU" b="1" i="1" dirty="0" smtClean="0">
                <a:solidFill>
                  <a:srgbClr val="571926"/>
                </a:solidFill>
              </a:rPr>
              <a:t>  полковник </a:t>
            </a:r>
            <a:r>
              <a:rPr lang="ru-RU" b="1" i="1" dirty="0" err="1" smtClean="0">
                <a:solidFill>
                  <a:srgbClr val="571926"/>
                </a:solidFill>
              </a:rPr>
              <a:t>Іван</a:t>
            </a:r>
            <a:r>
              <a:rPr lang="ru-RU" b="1" i="1" dirty="0" smtClean="0">
                <a:solidFill>
                  <a:srgbClr val="571926"/>
                </a:solidFill>
              </a:rPr>
              <a:t> Гонта</a:t>
            </a:r>
            <a:endParaRPr lang="ru-RU" b="1" i="1" dirty="0">
              <a:solidFill>
                <a:srgbClr val="571926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600400" cy="304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2271801"/>
            <a:ext cx="4248471" cy="2652474"/>
          </a:xfrm>
          <a:prstGeom prst="verticalScroll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800000"/>
                </a:solidFill>
                <a:latin typeface="Book Antiqua" pitchFamily="18" charset="0"/>
              </a:rPr>
              <a:t>А серед базару</a:t>
            </a:r>
            <a:endParaRPr lang="ru-RU" b="1" i="1" dirty="0" smtClean="0">
              <a:solidFill>
                <a:srgbClr val="800000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solidFill>
                  <a:srgbClr val="800000"/>
                </a:solidFill>
                <a:latin typeface="Book Antiqua" pitchFamily="18" charset="0"/>
              </a:rPr>
              <a:t>Стоїть</a:t>
            </a:r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srgbClr val="800000"/>
                </a:solidFill>
                <a:latin typeface="Book Antiqua" pitchFamily="18" charset="0"/>
              </a:rPr>
              <a:t>Гонта з </a:t>
            </a:r>
            <a:r>
              <a:rPr lang="ru-RU" b="1" i="1" dirty="0" err="1">
                <a:solidFill>
                  <a:srgbClr val="800000"/>
                </a:solidFill>
                <a:latin typeface="Book Antiqua" pitchFamily="18" charset="0"/>
              </a:rPr>
              <a:t>Залізняком</a:t>
            </a:r>
            <a:r>
              <a:rPr lang="ru-RU" b="1" i="1" dirty="0">
                <a:solidFill>
                  <a:srgbClr val="800000"/>
                </a:solidFill>
                <a:latin typeface="Book Antiqua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800000"/>
                </a:solidFill>
                <a:latin typeface="Book Antiqua" pitchFamily="18" charset="0"/>
              </a:rPr>
              <a:t>Кричать : «Ляхам кари!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800000"/>
                </a:solidFill>
                <a:latin typeface="Book Antiqua" pitchFamily="18" charset="0"/>
              </a:rPr>
              <a:t>Кари ляхам, </a:t>
            </a:r>
            <a:r>
              <a:rPr lang="ru-RU" b="1" i="1" dirty="0" err="1">
                <a:solidFill>
                  <a:srgbClr val="800000"/>
                </a:solidFill>
                <a:latin typeface="Book Antiqua" pitchFamily="18" charset="0"/>
              </a:rPr>
              <a:t>щоб</a:t>
            </a:r>
            <a:r>
              <a:rPr lang="ru-RU" b="1" i="1" dirty="0">
                <a:solidFill>
                  <a:srgbClr val="800000"/>
                </a:solidFill>
                <a:latin typeface="Book Antiqua" pitchFamily="18" charset="0"/>
              </a:rPr>
              <a:t> каялись</a:t>
            </a:r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!»</a:t>
            </a:r>
          </a:p>
          <a:p>
            <a:pPr>
              <a:lnSpc>
                <a:spcPct val="150000"/>
              </a:lnSpc>
            </a:pPr>
            <a:r>
              <a:rPr lang="uk-UA" b="1" i="1" dirty="0">
                <a:solidFill>
                  <a:srgbClr val="800000"/>
                </a:solidFill>
                <a:latin typeface="Book Antiqua" pitchFamily="18" charset="0"/>
              </a:rPr>
              <a:t>І</a:t>
            </a:r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800000"/>
                </a:solidFill>
                <a:latin typeface="Book Antiqua" pitchFamily="18" charset="0"/>
              </a:rPr>
              <a:t>діти</a:t>
            </a:r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ru-RU" b="1" i="1" dirty="0" err="1" smtClean="0">
                <a:solidFill>
                  <a:srgbClr val="800000"/>
                </a:solidFill>
                <a:latin typeface="Book Antiqua" pitchFamily="18" charset="0"/>
              </a:rPr>
              <a:t>карають</a:t>
            </a:r>
            <a:r>
              <a:rPr lang="ru-RU" b="1" i="1" dirty="0" smtClean="0">
                <a:solidFill>
                  <a:srgbClr val="800000"/>
                </a:solidFill>
                <a:latin typeface="Book Antiqua" pitchFamily="18" charset="0"/>
              </a:rPr>
              <a:t>…</a:t>
            </a:r>
            <a:endParaRPr lang="ru-RU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778" y="4989589"/>
            <a:ext cx="24511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41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198578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411760" y="980728"/>
            <a:ext cx="6552728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      </a:t>
            </a:r>
            <a:r>
              <a:rPr lang="ru-RU" b="1" dirty="0" smtClean="0">
                <a:solidFill>
                  <a:srgbClr val="800000"/>
                </a:solidFill>
              </a:rPr>
              <a:t>Максим </a:t>
            </a:r>
            <a:r>
              <a:rPr lang="ru-RU" b="1" dirty="0" err="1" smtClean="0">
                <a:solidFill>
                  <a:srgbClr val="800000"/>
                </a:solidFill>
              </a:rPr>
              <a:t>Залізняк</a:t>
            </a:r>
            <a:r>
              <a:rPr lang="ru-RU" b="1" dirty="0" smtClean="0">
                <a:solidFill>
                  <a:srgbClr val="800000"/>
                </a:solidFill>
              </a:rPr>
              <a:t> – </a:t>
            </a:r>
            <a:r>
              <a:rPr lang="ru-RU" b="1" dirty="0" err="1" smtClean="0">
                <a:solidFill>
                  <a:srgbClr val="800000"/>
                </a:solidFill>
              </a:rPr>
              <a:t>козак-запорожець</a:t>
            </a:r>
            <a:r>
              <a:rPr lang="ru-RU" b="1" dirty="0">
                <a:solidFill>
                  <a:srgbClr val="800000"/>
                </a:solidFill>
              </a:rPr>
              <a:t>, один з </a:t>
            </a:r>
            <a:r>
              <a:rPr lang="ru-RU" b="1" dirty="0" err="1">
                <a:solidFill>
                  <a:srgbClr val="800000"/>
                </a:solidFill>
              </a:rPr>
              <a:t>керівників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повстання</a:t>
            </a:r>
            <a:r>
              <a:rPr lang="ru-RU" b="1" dirty="0">
                <a:solidFill>
                  <a:srgbClr val="800000"/>
                </a:solidFill>
              </a:rPr>
              <a:t> 1768 року. </a:t>
            </a:r>
            <a:r>
              <a:rPr lang="ru-RU" b="1" dirty="0" err="1">
                <a:solidFill>
                  <a:srgbClr val="800000"/>
                </a:solidFill>
              </a:rPr>
              <a:t>Організував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повстанські</a:t>
            </a:r>
            <a:r>
              <a:rPr lang="ru-RU" b="1" dirty="0">
                <a:solidFill>
                  <a:srgbClr val="800000"/>
                </a:solidFill>
              </a:rPr>
              <a:t> загони і </a:t>
            </a:r>
            <a:r>
              <a:rPr lang="ru-RU" b="1" dirty="0" err="1">
                <a:solidFill>
                  <a:srgbClr val="800000"/>
                </a:solidFill>
              </a:rPr>
              <a:t>привів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їх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від</a:t>
            </a:r>
            <a:r>
              <a:rPr lang="ru-RU" b="1" dirty="0">
                <a:solidFill>
                  <a:srgbClr val="800000"/>
                </a:solidFill>
              </a:rPr>
              <a:t> Чигирина до </a:t>
            </a:r>
            <a:r>
              <a:rPr lang="ru-RU" b="1" dirty="0" err="1">
                <a:solidFill>
                  <a:srgbClr val="800000"/>
                </a:solidFill>
              </a:rPr>
              <a:t>Умані</a:t>
            </a:r>
            <a:r>
              <a:rPr lang="ru-RU" b="1" dirty="0">
                <a:solidFill>
                  <a:srgbClr val="800000"/>
                </a:solidFill>
              </a:rPr>
              <a:t>, </a:t>
            </a:r>
            <a:r>
              <a:rPr lang="ru-RU" b="1" dirty="0" err="1">
                <a:solidFill>
                  <a:srgbClr val="800000"/>
                </a:solidFill>
              </a:rPr>
              <a:t>міста</a:t>
            </a:r>
            <a:r>
              <a:rPr lang="ru-RU" b="1" dirty="0">
                <a:solidFill>
                  <a:srgbClr val="800000"/>
                </a:solidFill>
              </a:rPr>
              <a:t>, </a:t>
            </a:r>
            <a:r>
              <a:rPr lang="ru-RU" b="1" dirty="0" err="1">
                <a:solidFill>
                  <a:srgbClr val="800000"/>
                </a:solidFill>
              </a:rPr>
              <a:t>що</a:t>
            </a:r>
            <a:r>
              <a:rPr lang="ru-RU" b="1" dirty="0">
                <a:solidFill>
                  <a:srgbClr val="800000"/>
                </a:solidFill>
              </a:rPr>
              <a:t> належали </a:t>
            </a:r>
            <a:r>
              <a:rPr lang="ru-RU" b="1" dirty="0" err="1">
                <a:solidFill>
                  <a:srgbClr val="800000"/>
                </a:solidFill>
              </a:rPr>
              <a:t>тоді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польському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магнатові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Потоцькому</a:t>
            </a:r>
            <a:r>
              <a:rPr lang="ru-RU" b="1" dirty="0">
                <a:solidFill>
                  <a:srgbClr val="800000"/>
                </a:solidFill>
              </a:rPr>
              <a:t>. </a:t>
            </a:r>
            <a:r>
              <a:rPr lang="ru-RU" b="1" dirty="0" err="1">
                <a:solidFill>
                  <a:srgbClr val="800000"/>
                </a:solidFill>
              </a:rPr>
              <a:t>Під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Уманню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Залізняк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r>
              <a:rPr lang="ru-RU" b="1" dirty="0" err="1">
                <a:solidFill>
                  <a:srgbClr val="800000"/>
                </a:solidFill>
              </a:rPr>
              <a:t>з’эднався</a:t>
            </a:r>
            <a:r>
              <a:rPr lang="ru-RU" b="1" dirty="0">
                <a:solidFill>
                  <a:srgbClr val="800000"/>
                </a:solidFill>
              </a:rPr>
              <a:t> з загоном другого </a:t>
            </a:r>
            <a:r>
              <a:rPr lang="ru-RU" b="1" dirty="0" err="1" smtClean="0">
                <a:solidFill>
                  <a:srgbClr val="800000"/>
                </a:solidFill>
              </a:rPr>
              <a:t>керівника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Коліївщини</a:t>
            </a:r>
            <a:r>
              <a:rPr lang="ru-RU" b="1" dirty="0" smtClean="0">
                <a:solidFill>
                  <a:srgbClr val="800000"/>
                </a:solidFill>
              </a:rPr>
              <a:t> - </a:t>
            </a:r>
            <a:r>
              <a:rPr lang="ru-RU" b="1" dirty="0" err="1">
                <a:solidFill>
                  <a:srgbClr val="800000"/>
                </a:solidFill>
              </a:rPr>
              <a:t>Гонти</a:t>
            </a:r>
            <a:r>
              <a:rPr lang="ru-RU" b="1" dirty="0">
                <a:solidFill>
                  <a:srgbClr val="800000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3861048"/>
            <a:ext cx="4248472" cy="2144554"/>
          </a:xfrm>
          <a:prstGeom prst="verticalScroll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800000"/>
                </a:solidFill>
                <a:latin typeface="Book Antiqua" pitchFamily="18" charset="0"/>
              </a:rPr>
              <a:t>Шануйтеся, вражі ляхи,</a:t>
            </a: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800000"/>
                </a:solidFill>
                <a:latin typeface="Book Antiqua" pitchFamily="18" charset="0"/>
              </a:rPr>
              <a:t>Скажені собаки:</a:t>
            </a: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800000"/>
                </a:solidFill>
                <a:latin typeface="Book Antiqua" pitchFamily="18" charset="0"/>
              </a:rPr>
              <a:t>Йде Залізняк Чорним шляхом, </a:t>
            </a: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800000"/>
                </a:solidFill>
                <a:latin typeface="Book Antiqua" pitchFamily="18" charset="0"/>
              </a:rPr>
              <a:t>За ним гайдамаки…</a:t>
            </a:r>
            <a:endParaRPr lang="ru-RU" b="1" i="1" dirty="0">
              <a:solidFill>
                <a:srgbClr val="800000"/>
              </a:solidFill>
              <a:latin typeface="Book Antiqu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7"/>
              </a:clrFrom>
              <a:clrTo>
                <a:srgbClr val="FFFEF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13" y="3223937"/>
            <a:ext cx="26955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94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1219</TotalTime>
  <Words>1381</Words>
  <Application>Microsoft Office PowerPoint</Application>
  <PresentationFormat>Экран (4:3)</PresentationFormat>
  <Paragraphs>156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День Победы_06</vt:lpstr>
      <vt:lpstr>Всеукраїнський інтерактивний конкурс Малої академії наук «МАН-Юніор-Дослідник» номінація « Історик-Юніор-2014»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90</cp:revision>
  <dcterms:created xsi:type="dcterms:W3CDTF">2013-03-16T20:41:41Z</dcterms:created>
  <dcterms:modified xsi:type="dcterms:W3CDTF">2014-04-04T04:25:52Z</dcterms:modified>
</cp:coreProperties>
</file>