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uk-UA" sz="6000" dirty="0" smtClean="0">
                <a:solidFill>
                  <a:srgbClr val="FF0000"/>
                </a:solidFill>
              </a:rPr>
              <a:t>Планети.Супутники. Визначення приблизного радіусу Нептуна за його супутником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629556" cy="2828948"/>
          </a:xfrm>
        </p:spPr>
        <p:txBody>
          <a:bodyPr>
            <a:normAutofit fontScale="92500"/>
          </a:bodyPr>
          <a:lstStyle/>
          <a:p>
            <a:r>
              <a:rPr lang="uk-UA" sz="2000" dirty="0" smtClean="0">
                <a:solidFill>
                  <a:srgbClr val="FF0000"/>
                </a:solidFill>
              </a:rPr>
              <a:t>Підготував: </a:t>
            </a:r>
          </a:p>
          <a:p>
            <a:r>
              <a:rPr lang="uk-UA" sz="2000" dirty="0" smtClean="0">
                <a:solidFill>
                  <a:srgbClr val="FF0000"/>
                </a:solidFill>
              </a:rPr>
              <a:t>Учень 9-А класу</a:t>
            </a:r>
          </a:p>
          <a:p>
            <a:r>
              <a:rPr lang="uk-UA" sz="2000" dirty="0" smtClean="0">
                <a:solidFill>
                  <a:srgbClr val="FF0000"/>
                </a:solidFill>
              </a:rPr>
              <a:t>Шосткинського навчально-виховного комплексу: спеціалізованої школи І-ІІ ступенів – ліцей Шосткинської міської ради Сумської області</a:t>
            </a:r>
          </a:p>
          <a:p>
            <a:r>
              <a:rPr lang="uk-UA" sz="2000" dirty="0" smtClean="0">
                <a:solidFill>
                  <a:srgbClr val="FF0000"/>
                </a:solidFill>
              </a:rPr>
              <a:t>Дем’яненка Максима Олександровича</a:t>
            </a:r>
          </a:p>
          <a:p>
            <a:r>
              <a:rPr lang="uk-UA" sz="2000" dirty="0" smtClean="0">
                <a:solidFill>
                  <a:srgbClr val="FF0000"/>
                </a:solidFill>
              </a:rPr>
              <a:t>Науковий керівник: Таранова Тетяна Юріївна, вчитель фізики </a:t>
            </a:r>
            <a:r>
              <a:rPr lang="uk-UA" sz="2000" dirty="0" smtClean="0">
                <a:solidFill>
                  <a:srgbClr val="FF0000"/>
                </a:solidFill>
              </a:rPr>
              <a:t>Шосткинського навчально-виховного комплексу: спеціалізованої школи І-ІІ ступенів – ліцей Шосткинської міської ради Сумської області</a:t>
            </a:r>
          </a:p>
          <a:p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Розв’язання задачі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Поперше необхідно взяти 3 будя-які точки на колі Нептуна, сполучити їх. Провести серединні перпендикуляри. Сполучити точку їх перетину і середню з обраних точок. Виміряти отриманий відрізок(радіус).</a:t>
            </a:r>
            <a:r>
              <a:rPr lang="ru-RU" dirty="0" smtClean="0">
                <a:solidFill>
                  <a:srgbClr val="FF0000"/>
                </a:solidFill>
              </a:rPr>
              <a:t> Радіус на фото: Нептуна=245мм, Деспіни=1мм; діаметри: Нептуна=490мм, Деспіни=2мм.</a:t>
            </a:r>
            <a:endParaRPr lang="uk-UA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Розв’язання задачі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Складаємо пропорцію:</a:t>
            </a:r>
          </a:p>
          <a:p>
            <a:pPr marL="514350" indent="-514350">
              <a:buNone/>
            </a:pPr>
            <a:r>
              <a:rPr lang="uk-UA" dirty="0" smtClean="0">
                <a:solidFill>
                  <a:srgbClr val="FF0000"/>
                </a:solidFill>
              </a:rPr>
              <a:t>2/490=148/х;</a:t>
            </a:r>
          </a:p>
          <a:p>
            <a:pPr marL="514350" indent="-514350">
              <a:buNone/>
            </a:pPr>
            <a:r>
              <a:rPr lang="uk-UA" dirty="0" smtClean="0">
                <a:solidFill>
                  <a:srgbClr val="FF0000"/>
                </a:solidFill>
              </a:rPr>
              <a:t>Х=490*148/2=36260км.</a:t>
            </a:r>
          </a:p>
          <a:p>
            <a:pPr marL="514350" indent="-514350"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Радіус Нептуна=18130км, але за табличними данними радіус дорівнює приблизно 24552,5км. Похибка=6422,5км.</a:t>
            </a:r>
          </a:p>
          <a:p>
            <a:pPr marL="514350" indent="-514350">
              <a:buNone/>
            </a:pPr>
            <a:r>
              <a:rPr lang="uk-UA" dirty="0" smtClean="0">
                <a:solidFill>
                  <a:srgbClr val="FF0000"/>
                </a:solidFill>
              </a:rPr>
              <a:t>Це пояснюеться тим, що розміри на фотографії не достовірні, визначити точний радіус майже неможливо.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4400" dirty="0">
                <a:solidFill>
                  <a:srgbClr val="FF0000"/>
                </a:solidFill>
              </a:rPr>
              <a:t> </a:t>
            </a:r>
            <a:r>
              <a:rPr lang="uk-UA" sz="4400" dirty="0" smtClean="0">
                <a:solidFill>
                  <a:srgbClr val="FF0000"/>
                </a:solidFill>
              </a:rPr>
              <a:t>Астрономія дуже важлива наука для людства!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4400" dirty="0" smtClean="0">
                <a:solidFill>
                  <a:srgbClr val="FF0000"/>
                </a:solidFill>
              </a:rPr>
              <a:t>Дякуємо за увагу!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Презентації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Астрономія.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Планети.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Супутники.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Роль астрономії для людства.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Нептун.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Супутник Деспіна.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Задача.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Розв’язання задачі.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Висновок.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Астрономія – наука, що включає спостереження і пояснення подій, які відбуваються за межами Землі та її атмосфери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    Планети – кулясті несамосвітні тіла, що обертаються навколо Сонця чи іншої зірки. Орбіта обертання схожа на еліпс.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Супутники – небесні тіла, що рухаються навколо планет або зірок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Астрономія допомагає хронологам, метеорологам. Вона сприяє вирішенню проблем космічних польотів.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Нептун – восьма й найдальніша планета Сонячної системи. Четверта за діаметром і третя за масою планета.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Деспіна – супутник Нептуна. Відкритий у 1989 році Тедом Стріком.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Задача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>
                <a:solidFill>
                  <a:srgbClr val="FF0000"/>
                </a:solidFill>
              </a:rPr>
              <a:t>Визначити радіус Нептуна за його супутником за допомогою фотографії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</TotalTime>
  <Words>284</Words>
  <Application>Microsoft Office PowerPoint</Application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Планети.Супутники. Визначення приблизного радіусу Нептуна за його супутником</vt:lpstr>
      <vt:lpstr>План Презентації</vt:lpstr>
      <vt:lpstr>Слайд 3</vt:lpstr>
      <vt:lpstr>Слайд 4</vt:lpstr>
      <vt:lpstr>Слайд 5</vt:lpstr>
      <vt:lpstr>Слайд 6</vt:lpstr>
      <vt:lpstr>Слайд 7</vt:lpstr>
      <vt:lpstr>Слайд 8</vt:lpstr>
      <vt:lpstr>Задача</vt:lpstr>
      <vt:lpstr>Розв’язання задачі</vt:lpstr>
      <vt:lpstr>Розв’язання задачі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Планети.Супутники. Визначення приблизного радіусу Нептуна за його супутником</dc:title>
  <dc:creator>Makc</dc:creator>
  <cp:lastModifiedBy>Макс</cp:lastModifiedBy>
  <cp:revision>11</cp:revision>
  <dcterms:created xsi:type="dcterms:W3CDTF">2014-04-09T10:57:08Z</dcterms:created>
  <dcterms:modified xsi:type="dcterms:W3CDTF">2014-04-09T12:42:49Z</dcterms:modified>
</cp:coreProperties>
</file>