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AEE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765" autoAdjust="0"/>
    <p:restoredTop sz="97143" autoAdjust="0"/>
  </p:normalViewPr>
  <p:slideViewPr>
    <p:cSldViewPr>
      <p:cViewPr>
        <p:scale>
          <a:sx n="66" d="100"/>
          <a:sy n="66" d="100"/>
        </p:scale>
        <p:origin x="-3126" y="-10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4"/>
  <c:chart>
    <c:autoTitleDeleted val="1"/>
    <c:plotArea>
      <c:layout/>
      <c:lineChart>
        <c:grouping val="stacked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Аркуш1!$A$2:$A$5</c:f>
              <c:numCache>
                <c:formatCode>General</c:formatCode>
                <c:ptCount val="4"/>
                <c:pt idx="0">
                  <c:v>1980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12</c:v>
                </c:pt>
                <c:pt idx="1">
                  <c:v>5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</c:ser>
        <c:marker val="1"/>
        <c:axId val="282936832"/>
        <c:axId val="282938368"/>
      </c:lineChart>
      <c:catAx>
        <c:axId val="28293683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282938368"/>
        <c:crosses val="autoZero"/>
        <c:auto val="1"/>
        <c:lblAlgn val="ctr"/>
        <c:lblOffset val="100"/>
      </c:catAx>
      <c:valAx>
        <c:axId val="28293836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ru-RU"/>
                </a:pPr>
                <a:r>
                  <a:rPr lang="uk-UA" dirty="0"/>
                  <a:t>Кількість /м</a:t>
                </a:r>
                <a:r>
                  <a:rPr lang="uk-UA" baseline="30000" dirty="0"/>
                  <a:t>2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28293683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zero"/>
  </c:chart>
  <c:txPr>
    <a:bodyPr/>
    <a:lstStyle/>
    <a:p>
      <a:pPr>
        <a:defRPr sz="1800"/>
      </a:pPr>
      <a:endParaRPr lang="uk-UA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7FDC5-33C8-48F0-9C05-B110538AA52D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E0C43-EAAC-4F50-8987-BA2CD98B94C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529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Титульний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E0C43-EAAC-4F50-8987-BA2CD98B94C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7323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Взять данные популяций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E0C43-EAAC-4F50-8987-BA2CD98B94C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073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Добавить</a:t>
            </a:r>
            <a:r>
              <a:rPr lang="ru-RU" baseline="0" dirty="0" smtClean="0"/>
              <a:t> фото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E0C43-EAAC-4F50-8987-BA2CD98B94C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0540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??? Фото?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E0C43-EAAC-4F50-8987-BA2CD98B94C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4483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E0C43-EAAC-4F50-8987-BA2CD98B94C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425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BA920A7-937C-44D9-A9D1-6C039D9FFDFC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3A7DBF6-921C-4FB5-996A-E1238916EA9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A920A7-937C-44D9-A9D1-6C039D9FFDFC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A7DBF6-921C-4FB5-996A-E1238916EA9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A920A7-937C-44D9-A9D1-6C039D9FFDFC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A7DBF6-921C-4FB5-996A-E1238916EA9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A920A7-937C-44D9-A9D1-6C039D9FFDFC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A7DBF6-921C-4FB5-996A-E1238916EA97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A920A7-937C-44D9-A9D1-6C039D9FFDFC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A7DBF6-921C-4FB5-996A-E1238916EA97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A920A7-937C-44D9-A9D1-6C039D9FFDFC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A7DBF6-921C-4FB5-996A-E1238916EA97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A920A7-937C-44D9-A9D1-6C039D9FFDFC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A7DBF6-921C-4FB5-996A-E1238916EA9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A920A7-937C-44D9-A9D1-6C039D9FFDFC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A7DBF6-921C-4FB5-996A-E1238916EA97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A920A7-937C-44D9-A9D1-6C039D9FFDFC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A7DBF6-921C-4FB5-996A-E1238916EA9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BA920A7-937C-44D9-A9D1-6C039D9FFDFC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A7DBF6-921C-4FB5-996A-E1238916EA9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BA920A7-937C-44D9-A9D1-6C039D9FFDFC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3A7DBF6-921C-4FB5-996A-E1238916EA97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BA920A7-937C-44D9-A9D1-6C039D9FFDFC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3A7DBF6-921C-4FB5-996A-E1238916EA9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push dir="u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Досл</a:t>
            </a:r>
            <a:r>
              <a:rPr lang="uk-UA" dirty="0" err="1" smtClean="0"/>
              <a:t>ід</a:t>
            </a:r>
            <a:r>
              <a:rPr lang="ru-RU" dirty="0" err="1" smtClean="0"/>
              <a:t>ження</a:t>
            </a:r>
            <a:r>
              <a:rPr lang="ru-RU" dirty="0" smtClean="0"/>
              <a:t> </a:t>
            </a:r>
            <a:r>
              <a:rPr lang="ru-RU" dirty="0" err="1" smtClean="0"/>
              <a:t>екологічного</a:t>
            </a:r>
            <a:r>
              <a:rPr lang="ru-RU" dirty="0" smtClean="0"/>
              <a:t> </a:t>
            </a:r>
            <a:r>
              <a:rPr lang="uk-UA" dirty="0" smtClean="0"/>
              <a:t>стану </a:t>
            </a:r>
            <a:r>
              <a:rPr lang="uk-UA" dirty="0" err="1" smtClean="0"/>
              <a:t>Оносми</a:t>
            </a:r>
            <a:r>
              <a:rPr lang="uk-UA" dirty="0" smtClean="0"/>
              <a:t> </a:t>
            </a:r>
            <a:r>
              <a:rPr lang="uk-UA" dirty="0" smtClean="0"/>
              <a:t>донської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636912"/>
            <a:ext cx="7772400" cy="2232248"/>
          </a:xfrm>
        </p:spPr>
        <p:txBody>
          <a:bodyPr/>
          <a:lstStyle/>
          <a:p>
            <a:pPr algn="l"/>
            <a:r>
              <a:rPr lang="ru-RU" sz="2000" u="sng" dirty="0" err="1"/>
              <a:t>Автори</a:t>
            </a:r>
            <a:r>
              <a:rPr lang="ru-RU" sz="2000" u="sng" dirty="0"/>
              <a:t> проекту</a:t>
            </a:r>
            <a:r>
              <a:rPr lang="ru-RU" sz="2000" dirty="0" smtClean="0"/>
              <a:t>:</a:t>
            </a:r>
          </a:p>
          <a:p>
            <a:pPr algn="l"/>
            <a:r>
              <a:rPr lang="ru-RU" sz="2000" dirty="0" err="1" smtClean="0"/>
              <a:t>учні</a:t>
            </a:r>
            <a:r>
              <a:rPr lang="ru-RU" sz="2000" dirty="0" smtClean="0"/>
              <a:t> </a:t>
            </a:r>
            <a:r>
              <a:rPr lang="ru-RU" sz="2000" dirty="0"/>
              <a:t>11 </a:t>
            </a:r>
            <a:r>
              <a:rPr lang="ru-RU" sz="2000" dirty="0" err="1"/>
              <a:t>класу</a:t>
            </a:r>
            <a:r>
              <a:rPr lang="ru-RU" sz="2000" dirty="0"/>
              <a:t> </a:t>
            </a:r>
            <a:r>
              <a:rPr lang="ru-RU" sz="2000" b="1" dirty="0"/>
              <a:t>Котенко </a:t>
            </a:r>
            <a:r>
              <a:rPr lang="ru-RU" sz="2000" b="1" dirty="0" err="1"/>
              <a:t>Інна</a:t>
            </a:r>
            <a:r>
              <a:rPr lang="ru-RU" sz="2000" b="1" dirty="0"/>
              <a:t>, Котенко Маргарита, </a:t>
            </a:r>
            <a:r>
              <a:rPr lang="ru-RU" sz="2000" b="1" dirty="0" err="1"/>
              <a:t>Безсмертний</a:t>
            </a:r>
            <a:r>
              <a:rPr lang="ru-RU" sz="2000" b="1" dirty="0"/>
              <a:t> </a:t>
            </a:r>
            <a:r>
              <a:rPr lang="ru-RU" sz="2000" b="1" dirty="0" smtClean="0"/>
              <a:t>Владислав</a:t>
            </a:r>
          </a:p>
          <a:p>
            <a:pPr algn="l"/>
            <a:endParaRPr lang="ru-RU" sz="2000" dirty="0"/>
          </a:p>
          <a:p>
            <a:pPr algn="l"/>
            <a:r>
              <a:rPr lang="ru-RU" sz="2000" u="sng" dirty="0" err="1"/>
              <a:t>Педагогічній</a:t>
            </a:r>
            <a:r>
              <a:rPr lang="ru-RU" sz="2000" u="sng" dirty="0"/>
              <a:t> </a:t>
            </a:r>
            <a:r>
              <a:rPr lang="ru-RU" sz="2000" u="sng" dirty="0" err="1"/>
              <a:t>керівник</a:t>
            </a:r>
            <a:r>
              <a:rPr lang="ru-RU" sz="2000" u="sng" dirty="0"/>
              <a:t> </a:t>
            </a:r>
            <a:r>
              <a:rPr lang="ru-RU" sz="2000" u="sng" dirty="0" smtClean="0"/>
              <a:t>проекту</a:t>
            </a:r>
            <a:r>
              <a:rPr lang="ru-RU" sz="2000" dirty="0" smtClean="0"/>
              <a:t>:</a:t>
            </a:r>
          </a:p>
          <a:p>
            <a:pPr algn="l"/>
            <a:r>
              <a:rPr lang="ru-RU" sz="2000" b="1" dirty="0" smtClean="0"/>
              <a:t>Писаренко </a:t>
            </a:r>
            <a:r>
              <a:rPr lang="ru-RU" sz="2000" b="1" dirty="0" err="1"/>
              <a:t>Віра</a:t>
            </a:r>
            <a:r>
              <a:rPr lang="ru-RU" sz="2000" b="1" dirty="0"/>
              <a:t> </a:t>
            </a:r>
            <a:r>
              <a:rPr lang="ru-RU" sz="2000" b="1" dirty="0" err="1"/>
              <a:t>Анатоліївна</a:t>
            </a:r>
            <a:endParaRPr lang="ru-RU" sz="20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94876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Висновки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даної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3668161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9"/>
            <a:ext cx="8229600" cy="1728192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проаналізовано</a:t>
            </a:r>
            <a:r>
              <a:rPr lang="ru-RU" dirty="0" smtClean="0"/>
              <a:t> </a:t>
            </a:r>
            <a:r>
              <a:rPr lang="ru-RU" dirty="0" err="1"/>
              <a:t>загальну</a:t>
            </a:r>
            <a:r>
              <a:rPr lang="ru-RU" dirty="0"/>
              <a:t> характеристику </a:t>
            </a:r>
            <a:r>
              <a:rPr lang="ru-RU" dirty="0" err="1"/>
              <a:t>Оносми</a:t>
            </a:r>
            <a:r>
              <a:rPr lang="ru-RU" dirty="0"/>
              <a:t> </a:t>
            </a:r>
            <a:r>
              <a:rPr lang="ru-RU" dirty="0" err="1"/>
              <a:t>Донської</a:t>
            </a:r>
            <a:r>
              <a:rPr lang="ru-RU" dirty="0"/>
              <a:t>;</a:t>
            </a:r>
          </a:p>
          <a:p>
            <a:r>
              <a:rPr lang="ru-RU" dirty="0" smtClean="0"/>
              <a:t>проведено </a:t>
            </a:r>
            <a:r>
              <a:rPr lang="ru-RU" dirty="0" err="1"/>
              <a:t>екскурсії</a:t>
            </a:r>
            <a:r>
              <a:rPr lang="ru-RU" dirty="0"/>
              <a:t>, </a:t>
            </a:r>
            <a:r>
              <a:rPr lang="ru-RU" dirty="0" err="1"/>
              <a:t>спостереження</a:t>
            </a:r>
            <a:r>
              <a:rPr lang="ru-RU" dirty="0"/>
              <a:t> в </a:t>
            </a:r>
            <a:r>
              <a:rPr lang="ru-RU" dirty="0" err="1"/>
              <a:t>природі</a:t>
            </a:r>
            <a:r>
              <a:rPr lang="ru-RU" dirty="0"/>
              <a:t>;</a:t>
            </a:r>
          </a:p>
          <a:p>
            <a:endParaRPr lang="ru-RU" dirty="0"/>
          </a:p>
        </p:txBody>
      </p:sp>
      <p:pic>
        <p:nvPicPr>
          <p:cNvPr id="4098" name="Picture 2" descr="C:\Users\Влад\Desktop\оносма донская\Фото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4097905" cy="445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Влад\Desktop\оносма донская\фото екскурс\img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380" y="2492896"/>
            <a:ext cx="6073323" cy="38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190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548680"/>
            <a:ext cx="4104456" cy="4248471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/>
              <a:t>запропоновано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до </a:t>
            </a:r>
            <a:r>
              <a:rPr lang="ru-RU" dirty="0" err="1"/>
              <a:t>зникнення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на </a:t>
            </a:r>
            <a:r>
              <a:rPr lang="ru-RU" dirty="0" err="1"/>
              <a:t>Донбасі</a:t>
            </a:r>
            <a:r>
              <a:rPr lang="ru-RU" dirty="0"/>
              <a:t>;</a:t>
            </a:r>
          </a:p>
          <a:p>
            <a:r>
              <a:rPr lang="ru-RU" dirty="0" err="1" smtClean="0"/>
              <a:t>проведені</a:t>
            </a:r>
            <a:r>
              <a:rPr lang="ru-RU" dirty="0" smtClean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заклики</a:t>
            </a:r>
            <a:r>
              <a:rPr lang="ru-RU" dirty="0"/>
              <a:t> до людей </a:t>
            </a:r>
            <a:r>
              <a:rPr lang="ru-RU" dirty="0" err="1"/>
              <a:t>щодо</a:t>
            </a:r>
            <a:r>
              <a:rPr lang="ru-RU" dirty="0"/>
              <a:t> бережливого </a:t>
            </a:r>
            <a:r>
              <a:rPr lang="ru-RU" dirty="0" err="1"/>
              <a:t>ставлення</a:t>
            </a:r>
            <a:r>
              <a:rPr lang="ru-RU" dirty="0"/>
              <a:t> до </a:t>
            </a:r>
            <a:r>
              <a:rPr lang="ru-RU" dirty="0" err="1"/>
              <a:t>рідкісної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;</a:t>
            </a:r>
          </a:p>
          <a:p>
            <a:endParaRPr lang="ru-RU" dirty="0"/>
          </a:p>
        </p:txBody>
      </p:sp>
      <p:pic>
        <p:nvPicPr>
          <p:cNvPr id="5122" name="Picture 2" descr="C:\Users\Влад\Desktop\оносма донская\КрКнигаДОНЕЦКОЙобл\оносма донск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4167082" cy="60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5284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Учні 11 класу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Дякуємо за увагу!</a:t>
            </a:r>
            <a:endParaRPr lang="ru-RU" dirty="0"/>
          </a:p>
        </p:txBody>
      </p:sp>
      <p:pic>
        <p:nvPicPr>
          <p:cNvPr id="5" name="Місце для зображення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" t="9050" r="-99" b="23602"/>
          <a:stretch/>
        </p:blipFill>
        <p:spPr>
          <a:xfrm>
            <a:off x="251520" y="188640"/>
            <a:ext cx="8692500" cy="4392000"/>
          </a:xfrm>
        </p:spPr>
      </p:pic>
    </p:spTree>
    <p:extLst>
      <p:ext uri="{BB962C8B-B14F-4D97-AF65-F5344CB8AC3E}">
        <p14:creationId xmlns:p14="http://schemas.microsoft.com/office/powerpoint/2010/main" xmlns="" val="2159440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Актуальність теми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6976" y="1197274"/>
            <a:ext cx="4685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Стан </a:t>
            </a:r>
            <a:r>
              <a:rPr lang="uk-UA" sz="2000" dirty="0" err="1" smtClean="0"/>
              <a:t>Оносми</a:t>
            </a:r>
            <a:r>
              <a:rPr lang="uk-UA" sz="2000" dirty="0" smtClean="0"/>
              <a:t> Донської в нашій місцевості з кожним роком погіршується. В деяких місцях вона зникає, тому ця рослина занесена до Червоної книги України. </a:t>
            </a:r>
            <a:endParaRPr lang="uk-UA" sz="2000" dirty="0"/>
          </a:p>
        </p:txBody>
      </p:sp>
      <p:pic>
        <p:nvPicPr>
          <p:cNvPr id="1027" name="Picture 3" descr="C:\Users\Влад\Desktop\оносма донская\КрКнигаУКРАИНЫ\1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4436">
            <a:off x="5201940" y="1320606"/>
            <a:ext cx="3495443" cy="502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155" y="3212976"/>
            <a:ext cx="510217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6988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Мета проекту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340768"/>
            <a:ext cx="4032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З'ясування  проблем погіршення екологічного стану </a:t>
            </a:r>
            <a:r>
              <a:rPr lang="uk-UA" sz="2800" dirty="0" err="1" smtClean="0"/>
              <a:t>Оносми</a:t>
            </a:r>
            <a:r>
              <a:rPr lang="uk-UA" sz="2800" dirty="0" smtClean="0"/>
              <a:t> донської (</a:t>
            </a:r>
            <a:r>
              <a:rPr lang="uk-UA" sz="2800" dirty="0" err="1" smtClean="0"/>
              <a:t>с.Ольгинка</a:t>
            </a:r>
            <a:r>
              <a:rPr lang="uk-UA" sz="2800" dirty="0" smtClean="0"/>
              <a:t>  Донецької області)</a:t>
            </a:r>
            <a:endParaRPr lang="uk-UA" sz="2800" dirty="0"/>
          </a:p>
        </p:txBody>
      </p:sp>
      <p:pic>
        <p:nvPicPr>
          <p:cNvPr id="2" name="Picture 2" descr="C:\Users\Влад\Desktop\оносма донская\donetskaya_oblast_kart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629085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62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181337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Об’єкт дослідження</a:t>
            </a:r>
            <a:endParaRPr lang="ru-RU" sz="3200" dirty="0"/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579164" y="-14436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dirty="0" smtClean="0"/>
              <a:t>Предмет дослідження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9164" y="774621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зменшення кількості рідкісного виду рослин в нашій місцевості</a:t>
            </a:r>
            <a:endParaRPr lang="uk-U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131840" y="5262274"/>
            <a:ext cx="2271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 smtClean="0"/>
              <a:t>Оносма</a:t>
            </a:r>
            <a:r>
              <a:rPr lang="uk-UA" sz="2000" dirty="0" smtClean="0"/>
              <a:t> донська</a:t>
            </a:r>
            <a:endParaRPr lang="ru-RU" sz="2000" dirty="0"/>
          </a:p>
        </p:txBody>
      </p:sp>
      <p:pic>
        <p:nvPicPr>
          <p:cNvPr id="3075" name="Picture 3" descr="F:\Створити папку\оносма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4642623"/>
            <a:ext cx="2654512" cy="19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іаграма 1"/>
          <p:cNvGraphicFramePr/>
          <p:nvPr>
            <p:extLst>
              <p:ext uri="{D42A27DB-BD31-4B8C-83A1-F6EECF244321}">
                <p14:modId xmlns:p14="http://schemas.microsoft.com/office/powerpoint/2010/main" xmlns="" val="3675728999"/>
              </p:ext>
            </p:extLst>
          </p:nvPr>
        </p:nvGraphicFramePr>
        <p:xfrm>
          <a:off x="428596" y="1571612"/>
          <a:ext cx="8424936" cy="3014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4126152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  <p:bldP spid="7" grpId="0"/>
      <p:bldGraphic spid="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Завдання</a:t>
            </a:r>
            <a:r>
              <a:rPr lang="ru-RU" dirty="0"/>
              <a:t> проекту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257676" cy="3941763"/>
          </a:xfrm>
        </p:spPr>
        <p:txBody>
          <a:bodyPr>
            <a:normAutofit/>
          </a:bodyPr>
          <a:lstStyle/>
          <a:p>
            <a:pPr marL="449263" indent="-339725"/>
            <a:r>
              <a:rPr lang="uk-UA" dirty="0" smtClean="0"/>
              <a:t>Загальна характеристика екологічного стану </a:t>
            </a:r>
            <a:r>
              <a:rPr lang="uk-UA" dirty="0" err="1" smtClean="0"/>
              <a:t>Оносми</a:t>
            </a:r>
            <a:r>
              <a:rPr lang="uk-UA" dirty="0" smtClean="0"/>
              <a:t> донської</a:t>
            </a:r>
          </a:p>
          <a:p>
            <a:pPr marL="449263" indent="-339725"/>
            <a:r>
              <a:rPr lang="uk-UA" dirty="0" smtClean="0"/>
              <a:t>Виявлення проблеми, яка зумовлює зникнення степової рослини, та методи уникнення цього фактору.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213255" cy="3941763"/>
          </a:xfrm>
        </p:spPr>
        <p:txBody>
          <a:bodyPr>
            <a:normAutofit lnSpcReduction="10000"/>
          </a:bodyPr>
          <a:lstStyle/>
          <a:p>
            <a:pPr marL="534988" indent="-425450"/>
            <a:r>
              <a:rPr lang="ru-RU" dirty="0" err="1" smtClean="0"/>
              <a:t>Відстеження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 </a:t>
            </a:r>
            <a:r>
              <a:rPr lang="ru-RU" dirty="0" err="1" smtClean="0"/>
              <a:t>протягом</a:t>
            </a:r>
            <a:r>
              <a:rPr lang="ru-RU" dirty="0" smtClean="0"/>
              <a:t> 3-х </a:t>
            </a:r>
            <a:r>
              <a:rPr lang="ru-RU" dirty="0" err="1" smtClean="0"/>
              <a:t>років</a:t>
            </a:r>
            <a:r>
              <a:rPr lang="ru-RU" dirty="0" smtClean="0"/>
              <a:t>. </a:t>
            </a:r>
          </a:p>
          <a:p>
            <a:pPr marL="534988" indent="-425450"/>
            <a:r>
              <a:rPr lang="ru-RU" dirty="0" err="1" smtClean="0"/>
              <a:t>Запропонування</a:t>
            </a:r>
            <a:r>
              <a:rPr lang="ru-RU" dirty="0" smtClean="0"/>
              <a:t> </a:t>
            </a:r>
            <a:r>
              <a:rPr lang="ru-RU" dirty="0" err="1" smtClean="0"/>
              <a:t>конкретних</a:t>
            </a:r>
            <a:r>
              <a:rPr lang="ru-RU" dirty="0" smtClean="0"/>
              <a:t> </a:t>
            </a:r>
            <a:r>
              <a:rPr lang="ru-RU" dirty="0" err="1" smtClean="0"/>
              <a:t>дій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збереження</a:t>
            </a:r>
            <a:r>
              <a:rPr lang="ru-RU" dirty="0" smtClean="0"/>
              <a:t> </a:t>
            </a:r>
            <a:r>
              <a:rPr lang="ru-RU" dirty="0" err="1" smtClean="0"/>
              <a:t>рідкісних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 в </a:t>
            </a:r>
            <a:r>
              <a:rPr lang="ru-RU" dirty="0" err="1" smtClean="0"/>
              <a:t>нашому</a:t>
            </a:r>
            <a:r>
              <a:rPr lang="ru-RU" dirty="0" smtClean="0"/>
              <a:t> </a:t>
            </a:r>
            <a:r>
              <a:rPr lang="ru-RU" dirty="0" err="1" smtClean="0"/>
              <a:t>краї</a:t>
            </a:r>
            <a:r>
              <a:rPr lang="ru-RU" dirty="0" smtClean="0"/>
              <a:t>.</a:t>
            </a:r>
          </a:p>
          <a:p>
            <a:pPr marL="534988" indent="-425450"/>
            <a:r>
              <a:rPr lang="ru-RU" dirty="0" err="1" smtClean="0"/>
              <a:t>Формування</a:t>
            </a:r>
            <a:r>
              <a:rPr lang="ru-RU" dirty="0" smtClean="0"/>
              <a:t> </a:t>
            </a:r>
            <a:r>
              <a:rPr lang="ru-RU" dirty="0" err="1"/>
              <a:t>бережливих</a:t>
            </a:r>
            <a:r>
              <a:rPr lang="ru-RU" dirty="0"/>
              <a:t> </a:t>
            </a:r>
            <a:r>
              <a:rPr lang="ru-RU" dirty="0" err="1" smtClean="0"/>
              <a:t>ставлень</a:t>
            </a:r>
            <a:r>
              <a:rPr lang="ru-RU" dirty="0" smtClean="0"/>
              <a:t> </a:t>
            </a:r>
            <a:r>
              <a:rPr lang="ru-RU" dirty="0"/>
              <a:t>людей до </a:t>
            </a:r>
            <a:r>
              <a:rPr lang="ru-RU" dirty="0" err="1"/>
              <a:t>природи</a:t>
            </a:r>
            <a:r>
              <a:rPr lang="ru-RU" dirty="0"/>
              <a:t> </a:t>
            </a:r>
            <a:r>
              <a:rPr lang="ru-RU" dirty="0" err="1"/>
              <a:t>рідного</a:t>
            </a:r>
            <a:r>
              <a:rPr lang="ru-RU" dirty="0"/>
              <a:t> краю.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41253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34988" indent="-425450"/>
            <a:r>
              <a:rPr lang="uk-UA" dirty="0" smtClean="0"/>
              <a:t>Аналіз впливу атмосфери на стан </a:t>
            </a:r>
            <a:r>
              <a:rPr lang="uk-UA" dirty="0" err="1" smtClean="0"/>
              <a:t>Оносми</a:t>
            </a:r>
            <a:r>
              <a:rPr lang="uk-UA" dirty="0" smtClean="0"/>
              <a:t> Донської. ?</a:t>
            </a:r>
          </a:p>
          <a:p>
            <a:pPr marL="534988" indent="-425450"/>
            <a:r>
              <a:rPr lang="uk-UA" dirty="0" smtClean="0"/>
              <a:t>Характеристика складу рослини та її застосування людьми у повсякденному житті. ?</a:t>
            </a:r>
          </a:p>
          <a:p>
            <a:pPr marL="534988" indent="-425450"/>
            <a:r>
              <a:rPr lang="uk-UA" dirty="0" smtClean="0"/>
              <a:t>Екологічні навантаження та забруднення місць, де росте </a:t>
            </a:r>
            <a:r>
              <a:rPr lang="uk-UA" dirty="0" err="1" smtClean="0"/>
              <a:t>Оносма</a:t>
            </a:r>
            <a:r>
              <a:rPr lang="uk-UA" dirty="0" smtClean="0"/>
              <a:t> Донська. ?</a:t>
            </a:r>
          </a:p>
          <a:p>
            <a:pPr marL="534988" indent="-425450"/>
            <a:r>
              <a:rPr lang="uk-UA" dirty="0" smtClean="0"/>
              <a:t>Запропонування плану змін, подальших дій для поліпшення її екологічного стану.</a:t>
            </a:r>
          </a:p>
          <a:p>
            <a:pPr marL="534988" indent="-425450"/>
            <a:r>
              <a:rPr lang="uk-UA" dirty="0" smtClean="0"/>
              <a:t>Заклики людей до бережливого ставлення до рідкісних рослин.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аспекти</a:t>
            </a:r>
            <a:r>
              <a:rPr lang="ru-RU" dirty="0"/>
              <a:t> проекту</a:t>
            </a:r>
          </a:p>
        </p:txBody>
      </p:sp>
    </p:spTree>
    <p:extLst>
      <p:ext uri="{BB962C8B-B14F-4D97-AF65-F5344CB8AC3E}">
        <p14:creationId xmlns:p14="http://schemas.microsoft.com/office/powerpoint/2010/main" xmlns="" val="1853403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227592"/>
          </a:xfrm>
        </p:spPr>
        <p:txBody>
          <a:bodyPr/>
          <a:lstStyle/>
          <a:p>
            <a:r>
              <a:rPr lang="ru-RU" sz="2000" dirty="0" err="1" smtClean="0"/>
              <a:t>Аналіз</a:t>
            </a:r>
            <a:r>
              <a:rPr lang="ru-RU" sz="2000" dirty="0" smtClean="0"/>
              <a:t> </a:t>
            </a:r>
            <a:r>
              <a:rPr lang="ru-RU" sz="2000" dirty="0" err="1"/>
              <a:t>відомостей</a:t>
            </a:r>
            <a:r>
              <a:rPr lang="ru-RU" sz="2000" dirty="0"/>
              <a:t> з </a:t>
            </a:r>
            <a:r>
              <a:rPr lang="ru-RU" sz="2000" dirty="0" err="1"/>
              <a:t>надійних</a:t>
            </a:r>
            <a:r>
              <a:rPr lang="ru-RU" sz="2000" dirty="0"/>
              <a:t> </a:t>
            </a:r>
            <a:r>
              <a:rPr lang="ru-RU" sz="2000" dirty="0" err="1"/>
              <a:t>інформаційних</a:t>
            </a:r>
            <a:r>
              <a:rPr lang="ru-RU" sz="2000" dirty="0"/>
              <a:t> </a:t>
            </a:r>
            <a:r>
              <a:rPr lang="ru-RU" sz="2000" dirty="0" err="1"/>
              <a:t>джерел</a:t>
            </a:r>
            <a:r>
              <a:rPr lang="ru-RU" sz="2000" dirty="0"/>
              <a:t>.</a:t>
            </a:r>
          </a:p>
          <a:p>
            <a:r>
              <a:rPr lang="ru-RU" sz="2000" dirty="0" err="1" smtClean="0"/>
              <a:t>Екскурсії</a:t>
            </a:r>
            <a:r>
              <a:rPr lang="ru-RU" sz="2000" dirty="0"/>
              <a:t>, </a:t>
            </a:r>
            <a:r>
              <a:rPr lang="ru-RU" sz="2000" dirty="0" err="1"/>
              <a:t>спостереження</a:t>
            </a:r>
            <a:r>
              <a:rPr lang="ru-RU" sz="2000" dirty="0"/>
              <a:t> в </a:t>
            </a:r>
            <a:r>
              <a:rPr lang="ru-RU" sz="2000" dirty="0" err="1"/>
              <a:t>природі</a:t>
            </a:r>
            <a:r>
              <a:rPr lang="ru-RU" sz="2000" dirty="0"/>
              <a:t>.</a:t>
            </a:r>
          </a:p>
          <a:p>
            <a:r>
              <a:rPr lang="ru-RU" sz="2000" dirty="0" err="1" smtClean="0"/>
              <a:t>Масові</a:t>
            </a:r>
            <a:r>
              <a:rPr lang="ru-RU" sz="2000" dirty="0" smtClean="0"/>
              <a:t> </a:t>
            </a:r>
            <a:r>
              <a:rPr lang="ru-RU" sz="2000" dirty="0" err="1"/>
              <a:t>натуралістичні</a:t>
            </a:r>
            <a:r>
              <a:rPr lang="ru-RU" sz="2000" dirty="0"/>
              <a:t> заходи: конкурс </a:t>
            </a:r>
            <a:r>
              <a:rPr lang="ru-RU" sz="2000" dirty="0" err="1"/>
              <a:t>малюнків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Методи</a:t>
            </a:r>
            <a:r>
              <a:rPr lang="ru-RU" dirty="0"/>
              <a:t>, </a:t>
            </a:r>
            <a:r>
              <a:rPr lang="ru-RU" dirty="0" err="1"/>
              <a:t>використані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endParaRPr lang="ru-RU" dirty="0"/>
          </a:p>
        </p:txBody>
      </p:sp>
      <p:pic>
        <p:nvPicPr>
          <p:cNvPr id="1026" name="Picture 2" descr="C:\Users\Влад\Desktop\оносма донская\фото екскурс\img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10193">
            <a:off x="6138565" y="2718300"/>
            <a:ext cx="2598054" cy="390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лад\Desktop\оносма донская\Всеобуч\SAM_06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4840214" cy="363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4754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9"/>
            <a:ext cx="8229600" cy="2025343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Проведення</a:t>
            </a:r>
            <a:r>
              <a:rPr lang="ru-RU" sz="2000" dirty="0" smtClean="0"/>
              <a:t> </a:t>
            </a:r>
            <a:r>
              <a:rPr lang="ru-RU" sz="2000" dirty="0" err="1"/>
              <a:t>практичних</a:t>
            </a:r>
            <a:r>
              <a:rPr lang="ru-RU" sz="2000" dirty="0"/>
              <a:t> </a:t>
            </a:r>
            <a:r>
              <a:rPr lang="ru-RU" sz="2000" dirty="0" err="1"/>
              <a:t>робіт</a:t>
            </a:r>
            <a:r>
              <a:rPr lang="ru-RU" sz="2000" dirty="0"/>
              <a:t>:</a:t>
            </a:r>
          </a:p>
          <a:p>
            <a:r>
              <a:rPr lang="ru-RU" sz="2000" dirty="0" err="1" smtClean="0"/>
              <a:t>Спостереження</a:t>
            </a:r>
            <a:r>
              <a:rPr lang="ru-RU" sz="2000" dirty="0" smtClean="0"/>
              <a:t> за </a:t>
            </a:r>
            <a:r>
              <a:rPr lang="ru-RU" sz="2000" dirty="0" err="1" smtClean="0"/>
              <a:t>степовими</a:t>
            </a:r>
            <a:r>
              <a:rPr lang="ru-RU" sz="2000" dirty="0" smtClean="0"/>
              <a:t> </a:t>
            </a:r>
            <a:r>
              <a:rPr lang="ru-RU" sz="2000" dirty="0" err="1" smtClean="0"/>
              <a:t>рослинами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зникають</a:t>
            </a:r>
            <a:endParaRPr lang="ru-RU" sz="2000" dirty="0"/>
          </a:p>
          <a:p>
            <a:r>
              <a:rPr lang="ru-RU" sz="2000" dirty="0" err="1" smtClean="0"/>
              <a:t>Дослідження</a:t>
            </a:r>
            <a:r>
              <a:rPr lang="ru-RU" sz="2000" dirty="0" smtClean="0"/>
              <a:t> </a:t>
            </a:r>
            <a:r>
              <a:rPr lang="ru-RU" sz="2000" dirty="0" err="1"/>
              <a:t>певних</a:t>
            </a:r>
            <a:r>
              <a:rPr lang="ru-RU" sz="2000" dirty="0"/>
              <a:t> </a:t>
            </a:r>
            <a:r>
              <a:rPr lang="ru-RU" sz="2000" dirty="0" err="1"/>
              <a:t>територій</a:t>
            </a:r>
            <a:r>
              <a:rPr lang="ru-RU" sz="2000" dirty="0"/>
              <a:t> </a:t>
            </a:r>
            <a:r>
              <a:rPr lang="ru-RU" sz="2000" dirty="0" err="1"/>
              <a:t>щодо</a:t>
            </a:r>
            <a:r>
              <a:rPr lang="ru-RU" sz="2000" dirty="0"/>
              <a:t> </a:t>
            </a:r>
            <a:r>
              <a:rPr lang="ru-RU" sz="2000" dirty="0" err="1"/>
              <a:t>кількості</a:t>
            </a:r>
            <a:r>
              <a:rPr lang="ru-RU" sz="2000" dirty="0"/>
              <a:t> </a:t>
            </a:r>
            <a:r>
              <a:rPr lang="ru-RU" sz="2000" dirty="0" err="1"/>
              <a:t>рослин</a:t>
            </a:r>
            <a:r>
              <a:rPr lang="ru-RU" sz="2000" dirty="0"/>
              <a:t>.</a:t>
            </a:r>
          </a:p>
          <a:p>
            <a:r>
              <a:rPr lang="ru-RU" sz="2000" dirty="0" smtClean="0"/>
              <a:t>План </a:t>
            </a:r>
            <a:r>
              <a:rPr lang="ru-RU" sz="2000" dirty="0" err="1" smtClean="0"/>
              <a:t>дій</a:t>
            </a:r>
            <a:r>
              <a:rPr lang="ru-RU" sz="2000" dirty="0" smtClean="0"/>
              <a:t>, </a:t>
            </a:r>
            <a:r>
              <a:rPr lang="ru-RU" sz="2000" dirty="0" err="1" smtClean="0"/>
              <a:t>щодо</a:t>
            </a:r>
            <a:r>
              <a:rPr lang="ru-RU" sz="2000" dirty="0" smtClean="0"/>
              <a:t> </a:t>
            </a:r>
            <a:r>
              <a:rPr lang="ru-RU" sz="2000" dirty="0" err="1"/>
              <a:t>подальшого</a:t>
            </a:r>
            <a:r>
              <a:rPr lang="ru-RU" sz="2000" dirty="0"/>
              <a:t> </a:t>
            </a:r>
            <a:r>
              <a:rPr lang="ru-RU" sz="2000" dirty="0" err="1"/>
              <a:t>існування</a:t>
            </a:r>
            <a:r>
              <a:rPr lang="ru-RU" sz="2000" dirty="0"/>
              <a:t> </a:t>
            </a:r>
            <a:r>
              <a:rPr lang="ru-RU" sz="2000" dirty="0" err="1"/>
              <a:t>Оносми</a:t>
            </a:r>
            <a:r>
              <a:rPr lang="ru-RU" sz="2000" dirty="0"/>
              <a:t> </a:t>
            </a:r>
            <a:r>
              <a:rPr lang="ru-RU" sz="2000" dirty="0" err="1"/>
              <a:t>Донської</a:t>
            </a:r>
            <a:r>
              <a:rPr lang="ru-RU" sz="2000" dirty="0"/>
              <a:t>.</a:t>
            </a:r>
          </a:p>
          <a:p>
            <a:endParaRPr lang="ru-RU" sz="2000" dirty="0"/>
          </a:p>
        </p:txBody>
      </p:sp>
      <p:pic>
        <p:nvPicPr>
          <p:cNvPr id="3074" name="Picture 2" descr="C:\Users\Влад\Desktop\оносма донская\Фото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3744416" cy="30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4211960" y="4024702"/>
            <a:ext cx="864096" cy="268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F:\оносма донская\Фото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816" y="2580232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8080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2736304"/>
          </a:xfrm>
        </p:spPr>
        <p:txBody>
          <a:bodyPr/>
          <a:lstStyle/>
          <a:p>
            <a:r>
              <a:rPr lang="ru-RU" sz="2000" dirty="0" err="1" smtClean="0"/>
              <a:t>Проведення</a:t>
            </a:r>
            <a:r>
              <a:rPr lang="ru-RU" sz="2000" dirty="0" smtClean="0"/>
              <a:t> </a:t>
            </a:r>
            <a:r>
              <a:rPr lang="ru-RU" sz="2000" dirty="0" err="1"/>
              <a:t>опитування</a:t>
            </a:r>
            <a:r>
              <a:rPr lang="ru-RU" sz="2000" dirty="0"/>
              <a:t> людей </a:t>
            </a:r>
            <a:r>
              <a:rPr lang="ru-RU" sz="2000" dirty="0" err="1"/>
              <a:t>щодо</a:t>
            </a:r>
            <a:r>
              <a:rPr lang="ru-RU" sz="2000" dirty="0"/>
              <a:t> </a:t>
            </a:r>
            <a:r>
              <a:rPr lang="ru-RU" sz="2000" dirty="0" err="1"/>
              <a:t>використання</a:t>
            </a:r>
            <a:r>
              <a:rPr lang="ru-RU" sz="2000" dirty="0"/>
              <a:t> </a:t>
            </a:r>
            <a:r>
              <a:rPr lang="ru-RU" sz="2000" dirty="0" err="1"/>
              <a:t>рослини</a:t>
            </a:r>
            <a:r>
              <a:rPr lang="ru-RU" sz="2000" dirty="0"/>
              <a:t>.</a:t>
            </a:r>
          </a:p>
          <a:p>
            <a:r>
              <a:rPr lang="ru-RU" sz="2000" dirty="0" err="1" smtClean="0"/>
              <a:t>Проведення</a:t>
            </a:r>
            <a:r>
              <a:rPr lang="ru-RU" sz="2000" dirty="0" smtClean="0"/>
              <a:t> </a:t>
            </a:r>
            <a:r>
              <a:rPr lang="ru-RU" sz="2000" dirty="0" err="1"/>
              <a:t>дослідницької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 з </a:t>
            </a:r>
            <a:r>
              <a:rPr lang="ru-RU" sz="2000" dirty="0" err="1"/>
              <a:t>виявлення</a:t>
            </a:r>
            <a:r>
              <a:rPr lang="ru-RU" sz="2000" dirty="0"/>
              <a:t> </a:t>
            </a:r>
            <a:r>
              <a:rPr lang="ru-RU" sz="2000" dirty="0" err="1"/>
              <a:t>оптимальних</a:t>
            </a:r>
            <a:r>
              <a:rPr lang="ru-RU" sz="2000" dirty="0"/>
              <a:t> </a:t>
            </a:r>
            <a:r>
              <a:rPr lang="ru-RU" sz="2000" dirty="0" err="1"/>
              <a:t>агротехнічних</a:t>
            </a:r>
            <a:r>
              <a:rPr lang="ru-RU" sz="2000" dirty="0"/>
              <a:t>  </a:t>
            </a:r>
            <a:r>
              <a:rPr lang="ru-RU" sz="2000" dirty="0" err="1"/>
              <a:t>способів</a:t>
            </a:r>
            <a:r>
              <a:rPr lang="ru-RU" sz="2000" dirty="0"/>
              <a:t> </a:t>
            </a:r>
            <a:r>
              <a:rPr lang="ru-RU" sz="2000" dirty="0" err="1"/>
              <a:t>вирощування</a:t>
            </a:r>
            <a:r>
              <a:rPr lang="ru-RU" sz="2000" dirty="0"/>
              <a:t> </a:t>
            </a:r>
            <a:r>
              <a:rPr lang="ru-RU" sz="2000" dirty="0" err="1"/>
              <a:t>першоцвітів</a:t>
            </a:r>
            <a:r>
              <a:rPr lang="ru-RU" sz="2000" dirty="0"/>
              <a:t>.</a:t>
            </a:r>
          </a:p>
          <a:p>
            <a:r>
              <a:rPr lang="ru-RU" sz="2000" dirty="0" err="1" smtClean="0"/>
              <a:t>Організація</a:t>
            </a:r>
            <a:r>
              <a:rPr lang="ru-RU" sz="2000" dirty="0" smtClean="0"/>
              <a:t> </a:t>
            </a:r>
            <a:r>
              <a:rPr lang="ru-RU" sz="2000" dirty="0" err="1"/>
              <a:t>екологічного</a:t>
            </a:r>
            <a:r>
              <a:rPr lang="ru-RU" sz="2000" dirty="0"/>
              <a:t> всеобучу.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0589" y="3717032"/>
            <a:ext cx="77428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noFill/>
                  <a:prstDash val="solid"/>
                </a:ln>
                <a:solidFill>
                  <a:srgbClr val="09AEE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Опитування людей</a:t>
            </a:r>
            <a:endParaRPr lang="ru-RU" sz="5400" b="1" cap="all" spc="0" dirty="0">
              <a:ln w="9000" cmpd="sng">
                <a:noFill/>
                <a:prstDash val="solid"/>
              </a:ln>
              <a:solidFill>
                <a:srgbClr val="09AEE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Влад\Desktop\оносма донская\Всеобуч\SAM_06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51937">
            <a:off x="4542392" y="3296934"/>
            <a:ext cx="4380648" cy="32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лад\Desktop\оносма донская\Всеобуч\SAM_063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11973">
            <a:off x="252775" y="3213457"/>
            <a:ext cx="4538387" cy="340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лад\Desktop\оносма донская\Всеобуч\SAM_064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71307"/>
            <a:ext cx="5041513" cy="37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лад\Desktop\оносма донская\Всеобуч\SAM_064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72023"/>
            <a:ext cx="5040560" cy="37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7835" y="3463354"/>
            <a:ext cx="8351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noFill/>
                  <a:prstDash val="solid"/>
                </a:ln>
                <a:solidFill>
                  <a:srgbClr val="09AEE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Екологічний всеобуч</a:t>
            </a:r>
            <a:endParaRPr lang="ru-RU" sz="5400" b="1" cap="all" spc="0" dirty="0">
              <a:ln w="9000" cmpd="sng">
                <a:noFill/>
                <a:prstDash val="solid"/>
              </a:ln>
              <a:solidFill>
                <a:srgbClr val="09AEE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4" name="Picture 6" descr="C:\Users\Влад\Desktop\оносма донская\Всеобуч\SAM_06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71306"/>
            <a:ext cx="5048597" cy="378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Влад\Desktop\оносма донская\Всеобуч\SAM_061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72023"/>
            <a:ext cx="5040559" cy="378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Влад\Desktop\оносма донская\Всеобуч\SAM_063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0771">
            <a:off x="5211088" y="3499031"/>
            <a:ext cx="3730498" cy="279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Влад\Desktop\оносма донская\Всеобуч\SAM_063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88433">
            <a:off x="317497" y="3217720"/>
            <a:ext cx="4667023" cy="350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2768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6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900"/>
                            </p:stCondLst>
                            <p:childTnLst>
                              <p:par>
                                <p:cTn id="52" presetID="42" presetClass="exit" presetSubtype="0" fill="hold" grpId="1" nodeType="after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3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96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8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263</TotalTime>
  <Words>342</Words>
  <Application>Microsoft Office PowerPoint</Application>
  <PresentationFormat>Екран (4:3)</PresentationFormat>
  <Paragraphs>58</Paragraphs>
  <Slides>13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4" baseType="lpstr">
      <vt:lpstr>Открытая</vt:lpstr>
      <vt:lpstr>Дослідження екологічного стану Оносми донської</vt:lpstr>
      <vt:lpstr>Актуальність теми</vt:lpstr>
      <vt:lpstr>Мета проекту</vt:lpstr>
      <vt:lpstr>Об’єкт дослідження</vt:lpstr>
      <vt:lpstr>Завдання проекту</vt:lpstr>
      <vt:lpstr>Головні аспекти проекту</vt:lpstr>
      <vt:lpstr>Методи, використані під час виконання роботи</vt:lpstr>
      <vt:lpstr>Слайд 8</vt:lpstr>
      <vt:lpstr>Слайд 9</vt:lpstr>
      <vt:lpstr>Висновки</vt:lpstr>
      <vt:lpstr>Слайд 11</vt:lpstr>
      <vt:lpstr>Слайд 12</vt:lpstr>
      <vt:lpstr>Дякуємо за увагу!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 проекту</dc:title>
  <dc:creator>Гость</dc:creator>
  <cp:lastModifiedBy>Вчитель</cp:lastModifiedBy>
  <cp:revision>41</cp:revision>
  <dcterms:created xsi:type="dcterms:W3CDTF">2014-03-11T09:15:44Z</dcterms:created>
  <dcterms:modified xsi:type="dcterms:W3CDTF">2014-04-09T10:46:31Z</dcterms:modified>
</cp:coreProperties>
</file>