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2" r:id="rId4"/>
    <p:sldId id="265" r:id="rId5"/>
    <p:sldId id="257" r:id="rId6"/>
    <p:sldId id="258" r:id="rId7"/>
    <p:sldId id="259" r:id="rId8"/>
    <p:sldId id="266" r:id="rId9"/>
    <p:sldId id="260" r:id="rId10"/>
    <p:sldId id="263" r:id="rId11"/>
    <p:sldId id="26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06.04.2014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06.04.2014</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31211" y="3861048"/>
            <a:ext cx="2999265" cy="2664296"/>
          </a:xfrm>
        </p:spPr>
        <p:txBody>
          <a:bodyPr>
            <a:noAutofit/>
          </a:bodyPr>
          <a:lstStyle/>
          <a:p>
            <a:pPr algn="r"/>
            <a:r>
              <a:rPr lang="uk-UA" sz="1400" dirty="0" smtClean="0">
                <a:solidFill>
                  <a:schemeClr val="tx1"/>
                </a:solidFill>
                <a:latin typeface="Times New Roman" pitchFamily="18" charset="0"/>
                <a:cs typeface="Times New Roman" pitchFamily="18" charset="0"/>
              </a:rPr>
              <a:t>Виконала:</a:t>
            </a:r>
          </a:p>
          <a:p>
            <a:pPr algn="r"/>
            <a:r>
              <a:rPr lang="uk-UA" sz="1400" dirty="0" smtClean="0">
                <a:solidFill>
                  <a:schemeClr val="tx1"/>
                </a:solidFill>
                <a:latin typeface="Times New Roman" pitchFamily="18" charset="0"/>
                <a:cs typeface="Times New Roman" pitchFamily="18" charset="0"/>
              </a:rPr>
              <a:t>учениця 7 </a:t>
            </a:r>
            <a:r>
              <a:rPr lang="uk-UA" sz="1400" dirty="0" smtClean="0">
                <a:solidFill>
                  <a:schemeClr val="tx1"/>
                </a:solidFill>
                <a:latin typeface="Times New Roman" pitchFamily="18" charset="0"/>
                <a:cs typeface="Times New Roman" pitchFamily="18" charset="0"/>
              </a:rPr>
              <a:t>класу</a:t>
            </a:r>
          </a:p>
          <a:p>
            <a:pPr algn="r"/>
            <a:r>
              <a:rPr lang="uk-UA" sz="1400" dirty="0" smtClean="0">
                <a:solidFill>
                  <a:schemeClr val="tx1"/>
                </a:solidFill>
                <a:latin typeface="Times New Roman" pitchFamily="18" charset="0"/>
                <a:cs typeface="Times New Roman" pitchFamily="18" charset="0"/>
              </a:rPr>
              <a:t>КЗ «</a:t>
            </a:r>
            <a:r>
              <a:rPr lang="uk-UA" sz="1400" dirty="0" err="1" smtClean="0">
                <a:solidFill>
                  <a:schemeClr val="tx1"/>
                </a:solidFill>
                <a:latin typeface="Times New Roman" pitchFamily="18" charset="0"/>
                <a:cs typeface="Times New Roman" pitchFamily="18" charset="0"/>
              </a:rPr>
              <a:t>Веселівська</a:t>
            </a:r>
            <a:r>
              <a:rPr lang="uk-UA" sz="1400" dirty="0" smtClean="0">
                <a:solidFill>
                  <a:schemeClr val="tx1"/>
                </a:solidFill>
                <a:latin typeface="Times New Roman" pitchFamily="18" charset="0"/>
                <a:cs typeface="Times New Roman" pitchFamily="18" charset="0"/>
              </a:rPr>
              <a:t> ЗОШ І – ІІІ ст. № 2</a:t>
            </a:r>
            <a:endParaRPr lang="uk-UA" sz="1400" dirty="0" smtClean="0">
              <a:solidFill>
                <a:schemeClr val="tx1"/>
              </a:solidFill>
              <a:latin typeface="Times New Roman" pitchFamily="18" charset="0"/>
              <a:cs typeface="Times New Roman" pitchFamily="18" charset="0"/>
            </a:endParaRPr>
          </a:p>
          <a:p>
            <a:pPr algn="r"/>
            <a:r>
              <a:rPr lang="uk-UA" sz="1400" dirty="0" smtClean="0">
                <a:solidFill>
                  <a:schemeClr val="tx1"/>
                </a:solidFill>
                <a:latin typeface="Times New Roman" pitchFamily="18" charset="0"/>
                <a:cs typeface="Times New Roman" pitchFamily="18" charset="0"/>
              </a:rPr>
              <a:t>Нестеренко Марія</a:t>
            </a:r>
          </a:p>
          <a:p>
            <a:pPr algn="r"/>
            <a:r>
              <a:rPr lang="uk-UA" sz="1400" dirty="0" smtClean="0">
                <a:solidFill>
                  <a:schemeClr val="tx1"/>
                </a:solidFill>
                <a:latin typeface="Times New Roman" pitchFamily="18" charset="0"/>
                <a:cs typeface="Times New Roman" pitchFamily="18" charset="0"/>
              </a:rPr>
              <a:t>Керівник:</a:t>
            </a:r>
          </a:p>
          <a:p>
            <a:pPr algn="r"/>
            <a:r>
              <a:rPr lang="uk-UA" sz="1400" dirty="0">
                <a:solidFill>
                  <a:schemeClr val="tx1"/>
                </a:solidFill>
                <a:latin typeface="Times New Roman" pitchFamily="18" charset="0"/>
                <a:cs typeface="Times New Roman" pitchFamily="18" charset="0"/>
              </a:rPr>
              <a:t>у</a:t>
            </a:r>
            <a:r>
              <a:rPr lang="uk-UA" sz="1400" dirty="0" smtClean="0">
                <a:solidFill>
                  <a:schemeClr val="tx1"/>
                </a:solidFill>
                <a:latin typeface="Times New Roman" pitchFamily="18" charset="0"/>
                <a:cs typeface="Times New Roman" pitchFamily="18" charset="0"/>
              </a:rPr>
              <a:t>читель історії </a:t>
            </a:r>
          </a:p>
          <a:p>
            <a:pPr algn="r"/>
            <a:r>
              <a:rPr lang="uk-UA" sz="1400" dirty="0" smtClean="0">
                <a:solidFill>
                  <a:schemeClr val="tx1"/>
                </a:solidFill>
                <a:latin typeface="Times New Roman" pitchFamily="18" charset="0"/>
                <a:cs typeface="Times New Roman" pitchFamily="18" charset="0"/>
              </a:rPr>
              <a:t>Маркова Тетяна Володимирівна</a:t>
            </a:r>
            <a:endParaRPr lang="ru-RU" sz="1400" dirty="0">
              <a:solidFill>
                <a:schemeClr val="tx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395536" y="1556792"/>
            <a:ext cx="8280920" cy="1440160"/>
          </a:xfrm>
        </p:spPr>
        <p:txBody>
          <a:bodyPr>
            <a:normAutofit/>
          </a:bodyPr>
          <a:lstStyle/>
          <a:p>
            <a:pPr marL="182880" indent="0" algn="ctr">
              <a:buNone/>
            </a:pPr>
            <a:r>
              <a:rPr lang="ru-RU" sz="2800" dirty="0" smtClean="0">
                <a:solidFill>
                  <a:srgbClr val="FF0000"/>
                </a:solidFill>
                <a:latin typeface="Times New Roman" pitchFamily="18" charset="0"/>
                <a:cs typeface="Times New Roman" pitchFamily="18" charset="0"/>
              </a:rPr>
              <a:t>Проект </a:t>
            </a:r>
            <a:r>
              <a:rPr lang="ru-RU" sz="2800" dirty="0" smtClean="0">
                <a:solidFill>
                  <a:srgbClr val="FF0000"/>
                </a:solidFill>
                <a:latin typeface="Times New Roman" pitchFamily="18" charset="0"/>
                <a:cs typeface="Times New Roman" pitchFamily="18" charset="0"/>
              </a:rPr>
              <a:t>на тему: </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ru-RU" sz="2800" dirty="0" smtClean="0">
                <a:solidFill>
                  <a:srgbClr val="FF0000"/>
                </a:solidFill>
                <a:latin typeface="Times New Roman" pitchFamily="18" charset="0"/>
                <a:cs typeface="Times New Roman" pitchFamily="18" charset="0"/>
              </a:rPr>
              <a:t>«</a:t>
            </a:r>
            <a:r>
              <a:rPr lang="uk-UA" sz="2800" dirty="0" smtClean="0">
                <a:solidFill>
                  <a:srgbClr val="FF0000"/>
                </a:solidFill>
                <a:latin typeface="Times New Roman" pitchFamily="18" charset="0"/>
                <a:cs typeface="Times New Roman" pitchFamily="18" charset="0"/>
              </a:rPr>
              <a:t>Коліївщина за Шевченком і історичні факти</a:t>
            </a:r>
            <a:r>
              <a:rPr lang="uk-UA" sz="2800" dirty="0">
                <a:solidFill>
                  <a:srgbClr val="FF0000"/>
                </a:solidFill>
                <a:latin typeface="Times New Roman" pitchFamily="18" charset="0"/>
                <a:cs typeface="Times New Roman" pitchFamily="18" charset="0"/>
              </a:rPr>
              <a:t>» </a:t>
            </a:r>
            <a:r>
              <a:rPr lang="uk-UA" sz="2800" b="0" i="1" dirty="0">
                <a:solidFill>
                  <a:srgbClr val="FF0000"/>
                </a:solidFill>
                <a:latin typeface="Times New Roman" pitchFamily="18" charset="0"/>
                <a:cs typeface="Times New Roman" pitchFamily="18" charset="0"/>
              </a:rPr>
              <a:t>(порівняльний аналіз )</a:t>
            </a:r>
            <a:endParaRPr lang="uk-UA" sz="2800" b="0" i="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12976"/>
            <a:ext cx="5231620" cy="30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7624" y="332656"/>
            <a:ext cx="6552728" cy="369332"/>
          </a:xfrm>
          <a:prstGeom prst="rect">
            <a:avLst/>
          </a:prstGeom>
          <a:noFill/>
        </p:spPr>
        <p:txBody>
          <a:bodyPr wrap="square" rtlCol="0">
            <a:spAutoFit/>
          </a:bodyPr>
          <a:lstStyle/>
          <a:p>
            <a:pPr algn="ctr"/>
            <a:r>
              <a:rPr lang="uk-UA" dirty="0" smtClean="0"/>
              <a:t>ІСТОРИЧНЕ ПІДГРУНТЯ ТВОРЧОСТІ  Т. Г. ШЕВЧЕНКА </a:t>
            </a:r>
            <a:endParaRPr lang="ru-RU" dirty="0"/>
          </a:p>
        </p:txBody>
      </p:sp>
    </p:spTree>
    <p:extLst>
      <p:ext uri="{BB962C8B-B14F-4D97-AF65-F5344CB8AC3E}">
        <p14:creationId xmlns:p14="http://schemas.microsoft.com/office/powerpoint/2010/main" val="1610945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6512511" cy="1143000"/>
          </a:xfrm>
        </p:spPr>
        <p:txBody>
          <a:bodyPr/>
          <a:lstStyle/>
          <a:p>
            <a:pPr marL="0" indent="0" algn="ctr">
              <a:buNone/>
            </a:pPr>
            <a:r>
              <a:rPr lang="uk-UA" dirty="0" smtClean="0">
                <a:solidFill>
                  <a:srgbClr val="C00000"/>
                </a:solidFill>
              </a:rPr>
              <a:t>ВИСНОВОК </a:t>
            </a:r>
            <a:endParaRPr lang="ru-RU" dirty="0">
              <a:solidFill>
                <a:srgbClr val="C00000"/>
              </a:solidFill>
            </a:endParaRPr>
          </a:p>
        </p:txBody>
      </p:sp>
      <p:sp>
        <p:nvSpPr>
          <p:cNvPr id="3" name="Объект 2"/>
          <p:cNvSpPr>
            <a:spLocks noGrp="1"/>
          </p:cNvSpPr>
          <p:nvPr>
            <p:ph sz="quarter" idx="13"/>
          </p:nvPr>
        </p:nvSpPr>
        <p:spPr>
          <a:xfrm>
            <a:off x="1043608" y="2420888"/>
            <a:ext cx="7056784" cy="3906768"/>
          </a:xfrm>
        </p:spPr>
        <p:txBody>
          <a:bodyPr/>
          <a:lstStyle/>
          <a:p>
            <a:pPr marL="45720" indent="0">
              <a:buNone/>
            </a:pPr>
            <a:r>
              <a:rPr lang="ru-RU" dirty="0" err="1">
                <a:solidFill>
                  <a:schemeClr val="tx1"/>
                </a:solidFill>
                <a:latin typeface="Times New Roman" pitchFamily="18" charset="0"/>
                <a:cs typeface="Times New Roman" pitchFamily="18" charset="0"/>
              </a:rPr>
              <a:t>Коліївщина</a:t>
            </a:r>
            <a:r>
              <a:rPr lang="ru-RU" dirty="0">
                <a:solidFill>
                  <a:schemeClr val="tx1"/>
                </a:solidFill>
                <a:latin typeface="Times New Roman" pitchFamily="18" charset="0"/>
                <a:cs typeface="Times New Roman" pitchFamily="18" charset="0"/>
              </a:rPr>
              <a:t> мала </a:t>
            </a:r>
            <a:r>
              <a:rPr lang="ru-RU" dirty="0" err="1">
                <a:solidFill>
                  <a:schemeClr val="tx1"/>
                </a:solidFill>
                <a:latin typeface="Times New Roman" pitchFamily="18" charset="0"/>
                <a:cs typeface="Times New Roman" pitchFamily="18" charset="0"/>
              </a:rPr>
              <a:t>важливе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значення</a:t>
            </a:r>
            <a:r>
              <a:rPr lang="ru-RU" dirty="0">
                <a:solidFill>
                  <a:schemeClr val="tx1"/>
                </a:solidFill>
                <a:latin typeface="Times New Roman" pitchFamily="18" charset="0"/>
                <a:cs typeface="Times New Roman" pitchFamily="18" charset="0"/>
              </a:rPr>
              <a:t> для </a:t>
            </a:r>
            <a:r>
              <a:rPr lang="ru-RU" dirty="0" err="1">
                <a:solidFill>
                  <a:schemeClr val="tx1"/>
                </a:solidFill>
                <a:latin typeface="Times New Roman" pitchFamily="18" charset="0"/>
                <a:cs typeface="Times New Roman" pitchFamily="18" charset="0"/>
              </a:rPr>
              <a:t>України</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цілому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Це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була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відчайдушна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спроба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нашого</a:t>
            </a:r>
            <a:r>
              <a:rPr lang="ru-RU" dirty="0">
                <a:solidFill>
                  <a:schemeClr val="tx1"/>
                </a:solidFill>
                <a:latin typeface="Times New Roman" pitchFamily="18" charset="0"/>
                <a:cs typeface="Times New Roman" pitchFamily="18" charset="0"/>
              </a:rPr>
              <a:t> народу </a:t>
            </a:r>
            <a:r>
              <a:rPr lang="ru-RU" dirty="0" err="1">
                <a:solidFill>
                  <a:schemeClr val="tx1"/>
                </a:solidFill>
                <a:latin typeface="Times New Roman" pitchFamily="18" charset="0"/>
                <a:cs typeface="Times New Roman" pitchFamily="18" charset="0"/>
              </a:rPr>
              <a:t>відновити</a:t>
            </a:r>
            <a:r>
              <a:rPr lang="ru-RU" dirty="0">
                <a:solidFill>
                  <a:schemeClr val="tx1"/>
                </a:solidFill>
                <a:latin typeface="Times New Roman" pitchFamily="18" charset="0"/>
                <a:cs typeface="Times New Roman" pitchFamily="18" charset="0"/>
              </a:rPr>
              <a:t> лад </a:t>
            </a:r>
            <a:r>
              <a:rPr lang="ru-RU" dirty="0" err="1">
                <a:solidFill>
                  <a:schemeClr val="tx1"/>
                </a:solidFill>
                <a:latin typeface="Times New Roman" pitchFamily="18" charset="0"/>
                <a:cs typeface="Times New Roman" pitchFamily="18" charset="0"/>
              </a:rPr>
              <a:t>Гетьманшини</a:t>
            </a:r>
            <a:r>
              <a:rPr lang="ru-RU" dirty="0">
                <a:solidFill>
                  <a:schemeClr val="tx1"/>
                </a:solidFill>
                <a:latin typeface="Times New Roman" pitchFamily="18" charset="0"/>
                <a:cs typeface="Times New Roman" pitchFamily="18" charset="0"/>
              </a:rPr>
              <a:t> та </a:t>
            </a:r>
            <a:r>
              <a:rPr lang="ru-RU" dirty="0" err="1">
                <a:solidFill>
                  <a:schemeClr val="tx1"/>
                </a:solidFill>
                <a:latin typeface="Times New Roman" pitchFamily="18" charset="0"/>
                <a:cs typeface="Times New Roman" pitchFamily="18" charset="0"/>
              </a:rPr>
              <a:t>здобути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собі</a:t>
            </a:r>
            <a:r>
              <a:rPr lang="ru-RU" dirty="0">
                <a:solidFill>
                  <a:schemeClr val="tx1"/>
                </a:solidFill>
                <a:latin typeface="Times New Roman" pitchFamily="18" charset="0"/>
                <a:cs typeface="Times New Roman" pitchFamily="18" charset="0"/>
              </a:rPr>
              <a:t> свободу й </a:t>
            </a:r>
            <a:r>
              <a:rPr lang="ru-RU" dirty="0" err="1">
                <a:solidFill>
                  <a:schemeClr val="tx1"/>
                </a:solidFill>
                <a:latin typeface="Times New Roman" pitchFamily="18" charset="0"/>
                <a:cs typeface="Times New Roman" pitchFamily="18" charset="0"/>
              </a:rPr>
              <a:t>висвободитися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польського</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ярма. Вона почала </a:t>
            </a:r>
            <a:r>
              <a:rPr lang="ru-RU" dirty="0" err="1">
                <a:solidFill>
                  <a:schemeClr val="tx1"/>
                </a:solidFill>
                <a:latin typeface="Times New Roman" pitchFamily="18" charset="0"/>
                <a:cs typeface="Times New Roman" pitchFamily="18" charset="0"/>
              </a:rPr>
              <a:t>набирати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національно-визвольних</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обертів</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але </a:t>
            </a:r>
            <a:r>
              <a:rPr lang="ru-RU" dirty="0" err="1">
                <a:solidFill>
                  <a:schemeClr val="tx1"/>
                </a:solidFill>
                <a:latin typeface="Times New Roman" pitchFamily="18" charset="0"/>
                <a:cs typeface="Times New Roman" pitchFamily="18" charset="0"/>
              </a:rPr>
              <a:t>була</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придушена </a:t>
            </a:r>
            <a:r>
              <a:rPr lang="ru-RU" dirty="0" err="1">
                <a:solidFill>
                  <a:schemeClr val="tx1"/>
                </a:solidFill>
                <a:latin typeface="Times New Roman" pitchFamily="18" charset="0"/>
                <a:cs typeface="Times New Roman" pitchFamily="18" charset="0"/>
              </a:rPr>
              <a:t>царськими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військами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яких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колії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вважали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своїми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братами</a:t>
            </a:r>
            <a:r>
              <a:rPr lang="ru-RU" dirty="0">
                <a:solidFill>
                  <a:schemeClr val="tx1"/>
                </a:solidFill>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373864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1" y="548680"/>
            <a:ext cx="8054280" cy="1080120"/>
          </a:xfrm>
        </p:spPr>
        <p:txBody>
          <a:bodyPr/>
          <a:lstStyle/>
          <a:p>
            <a:pPr marL="0" indent="0" algn="ctr">
              <a:buNone/>
            </a:pPr>
            <a:r>
              <a:rPr lang="uk-UA" sz="3200" dirty="0" smtClean="0">
                <a:solidFill>
                  <a:srgbClr val="FF0000"/>
                </a:solidFill>
                <a:latin typeface="Times New Roman" panose="02020603050405020304" pitchFamily="18" charset="0"/>
                <a:cs typeface="Times New Roman" panose="02020603050405020304" pitchFamily="18" charset="0"/>
              </a:rPr>
              <a:t>Дякую </a:t>
            </a:r>
            <a:r>
              <a:rPr lang="uk-UA" sz="3200" dirty="0" smtClean="0">
                <a:solidFill>
                  <a:srgbClr val="FF0000"/>
                </a:solidFill>
                <a:latin typeface="Times New Roman" panose="02020603050405020304" pitchFamily="18" charset="0"/>
                <a:cs typeface="Times New Roman" panose="02020603050405020304" pitchFamily="18" charset="0"/>
              </a:rPr>
              <a:t>за увагу!</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812304"/>
            <a:ext cx="3168352" cy="338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4202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731520"/>
            <a:ext cx="8208912" cy="5289768"/>
          </a:xfrm>
        </p:spPr>
        <p:txBody>
          <a:bodyPr>
            <a:normAutofit/>
          </a:bodyPr>
          <a:lstStyle/>
          <a:p>
            <a:pPr marL="45720" indent="0">
              <a:buNone/>
            </a:pPr>
            <a:r>
              <a:rPr lang="ru-RU" sz="2800" dirty="0">
                <a:solidFill>
                  <a:schemeClr val="tx1"/>
                </a:solidFill>
                <a:latin typeface="Times New Roman" pitchFamily="18" charset="0"/>
                <a:cs typeface="Times New Roman" pitchFamily="18" charset="0"/>
              </a:rPr>
              <a:t>В основу </a:t>
            </a:r>
            <a:r>
              <a:rPr lang="ru-RU" sz="2800" dirty="0" err="1">
                <a:solidFill>
                  <a:schemeClr val="tx1"/>
                </a:solidFill>
                <a:latin typeface="Times New Roman" pitchFamily="18" charset="0"/>
                <a:cs typeface="Times New Roman" pitchFamily="18" charset="0"/>
              </a:rPr>
              <a:t>найбільшого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історичного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твору</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Шевченка</a:t>
            </a:r>
            <a:r>
              <a:rPr lang="ru-RU" sz="2800" dirty="0">
                <a:solidFill>
                  <a:schemeClr val="tx1"/>
                </a:solidFill>
                <a:latin typeface="Times New Roman" pitchFamily="18" charset="0"/>
                <a:cs typeface="Times New Roman" pitchFamily="18" charset="0"/>
              </a:rPr>
              <a:t> — </a:t>
            </a:r>
            <a:r>
              <a:rPr lang="ru-RU" sz="2800" dirty="0" err="1">
                <a:solidFill>
                  <a:schemeClr val="tx1"/>
                </a:solidFill>
                <a:latin typeface="Times New Roman" pitchFamily="18" charset="0"/>
                <a:cs typeface="Times New Roman" pitchFamily="18" charset="0"/>
              </a:rPr>
              <a:t>поеми</a:t>
            </a:r>
            <a:r>
              <a:rPr lang="ru-RU" sz="2800" dirty="0">
                <a:solidFill>
                  <a:schemeClr val="tx1"/>
                </a:solidFill>
                <a:latin typeface="Times New Roman" pitchFamily="18" charset="0"/>
                <a:cs typeface="Times New Roman" pitchFamily="18" charset="0"/>
              </a:rPr>
              <a:t> "Гайдамаки" </a:t>
            </a:r>
            <a:r>
              <a:rPr lang="ru-RU" sz="2800" dirty="0" err="1">
                <a:solidFill>
                  <a:schemeClr val="tx1"/>
                </a:solidFill>
                <a:latin typeface="Times New Roman" pitchFamily="18" charset="0"/>
                <a:cs typeface="Times New Roman" pitchFamily="18" charset="0"/>
              </a:rPr>
              <a:t>лягли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події</a:t>
            </a:r>
            <a:r>
              <a:rPr lang="ru-RU" sz="2800" dirty="0">
                <a:solidFill>
                  <a:schemeClr val="tx1"/>
                </a:solidFill>
                <a:latin typeface="Times New Roman" pitchFamily="18" charset="0"/>
                <a:cs typeface="Times New Roman" pitchFamily="18" charset="0"/>
              </a:rPr>
              <a:t> 1768 року, </a:t>
            </a:r>
            <a:r>
              <a:rPr lang="ru-RU" sz="2800" dirty="0" err="1">
                <a:solidFill>
                  <a:schemeClr val="tx1"/>
                </a:solidFill>
                <a:latin typeface="Times New Roman" pitchFamily="18" charset="0"/>
                <a:cs typeface="Times New Roman" pitchFamily="18" charset="0"/>
              </a:rPr>
              <a:t>відомі</a:t>
            </a:r>
            <a:r>
              <a:rPr lang="ru-RU" sz="2800" dirty="0">
                <a:solidFill>
                  <a:schemeClr val="tx1"/>
                </a:solidFill>
                <a:latin typeface="Times New Roman" pitchFamily="18" charset="0"/>
                <a:cs typeface="Times New Roman" pitchFamily="18" charset="0"/>
              </a:rPr>
              <a:t> в </a:t>
            </a:r>
            <a:r>
              <a:rPr lang="ru-RU" sz="2800" dirty="0" err="1">
                <a:solidFill>
                  <a:schemeClr val="tx1"/>
                </a:solidFill>
                <a:latin typeface="Times New Roman" pitchFamily="18" charset="0"/>
                <a:cs typeface="Times New Roman" pitchFamily="18" charset="0"/>
              </a:rPr>
              <a:t>історії</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під</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назвою</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Коліївщини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Це</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була</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боротьба</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проти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соціального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національного</a:t>
            </a:r>
            <a:r>
              <a:rPr lang="ru-RU" sz="2800" dirty="0">
                <a:solidFill>
                  <a:schemeClr val="tx1"/>
                </a:solidFill>
                <a:latin typeface="Times New Roman" pitchFamily="18" charset="0"/>
                <a:cs typeface="Times New Roman" pitchFamily="18" charset="0"/>
              </a:rPr>
              <a:t> і </a:t>
            </a:r>
            <a:r>
              <a:rPr lang="ru-RU" sz="2800" dirty="0" err="1">
                <a:solidFill>
                  <a:schemeClr val="tx1"/>
                </a:solidFill>
                <a:latin typeface="Times New Roman" pitchFamily="18" charset="0"/>
                <a:cs typeface="Times New Roman" pitchFamily="18" charset="0"/>
              </a:rPr>
              <a:t>релігійного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гноблення</a:t>
            </a:r>
            <a:r>
              <a:rPr lang="ru-RU" sz="2800" dirty="0">
                <a:solidFill>
                  <a:schemeClr val="tx1"/>
                </a:solidFill>
                <a:latin typeface="Times New Roman" pitchFamily="18" charset="0"/>
                <a:cs typeface="Times New Roman" pitchFamily="18" charset="0"/>
              </a:rPr>
              <a:t> на </a:t>
            </a:r>
            <a:r>
              <a:rPr lang="ru-RU" sz="2800" dirty="0" err="1">
                <a:solidFill>
                  <a:schemeClr val="tx1"/>
                </a:solidFill>
                <a:latin typeface="Times New Roman" pitchFamily="18" charset="0"/>
                <a:cs typeface="Times New Roman" pitchFamily="18" charset="0"/>
              </a:rPr>
              <a:t>Правобережній</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Україні</a:t>
            </a:r>
            <a:r>
              <a:rPr lang="ru-RU" sz="2800" dirty="0">
                <a:solidFill>
                  <a:schemeClr val="tx1"/>
                </a:solidFill>
                <a:latin typeface="Times New Roman" pitchFamily="18" charset="0"/>
                <a:cs typeface="Times New Roman" pitchFamily="18" charset="0"/>
              </a:rPr>
              <a:t>, де в той час </a:t>
            </a:r>
            <a:r>
              <a:rPr lang="ru-RU" sz="2800" dirty="0" err="1">
                <a:solidFill>
                  <a:schemeClr val="tx1"/>
                </a:solidFill>
                <a:latin typeface="Times New Roman" pitchFamily="18" charset="0"/>
                <a:cs typeface="Times New Roman" pitchFamily="18" charset="0"/>
              </a:rPr>
              <a:t>панувала</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польська</a:t>
            </a:r>
            <a:r>
              <a:rPr lang="ru-RU" sz="2800" dirty="0">
                <a:solidFill>
                  <a:schemeClr val="tx1"/>
                </a:solidFill>
                <a:latin typeface="Times New Roman" pitchFamily="18" charset="0"/>
                <a:cs typeface="Times New Roman" pitchFamily="18" charset="0"/>
              </a:rPr>
              <a:t> шляхта. Т. Шевченко показав </a:t>
            </a:r>
            <a:r>
              <a:rPr lang="ru-RU" sz="2800" dirty="0" err="1">
                <a:solidFill>
                  <a:schemeClr val="tx1"/>
                </a:solidFill>
                <a:latin typeface="Times New Roman" pitchFamily="18" charset="0"/>
                <a:cs typeface="Times New Roman" pitchFamily="18" charset="0"/>
              </a:rPr>
              <a:t>героїчні</a:t>
            </a:r>
            <a:r>
              <a:rPr lang="ru-RU" sz="2800" dirty="0">
                <a:solidFill>
                  <a:schemeClr val="tx1"/>
                </a:solidFill>
                <a:latin typeface="Times New Roman" pitchFamily="18" charset="0"/>
                <a:cs typeface="Times New Roman" pitchFamily="18" charset="0"/>
              </a:rPr>
              <a:t> і </a:t>
            </a:r>
            <a:r>
              <a:rPr lang="ru-RU" sz="2800" dirty="0" err="1">
                <a:solidFill>
                  <a:schemeClr val="tx1"/>
                </a:solidFill>
                <a:latin typeface="Times New Roman" pitchFamily="18" charset="0"/>
                <a:cs typeface="Times New Roman" pitchFamily="18" charset="0"/>
              </a:rPr>
              <a:t>трагічні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сторінки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минулого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нашого</a:t>
            </a:r>
            <a:r>
              <a:rPr lang="ru-RU" sz="2800" dirty="0">
                <a:solidFill>
                  <a:schemeClr val="tx1"/>
                </a:solidFill>
                <a:latin typeface="Times New Roman" pitchFamily="18" charset="0"/>
                <a:cs typeface="Times New Roman" pitchFamily="18" charset="0"/>
              </a:rPr>
              <a:t> народу. Поема не </a:t>
            </a:r>
            <a:r>
              <a:rPr lang="ru-RU" sz="2800" dirty="0" err="1">
                <a:solidFill>
                  <a:schemeClr val="tx1"/>
                </a:solidFill>
                <a:latin typeface="Times New Roman" pitchFamily="18" charset="0"/>
                <a:cs typeface="Times New Roman" pitchFamily="18" charset="0"/>
              </a:rPr>
              <a:t>втратила</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свого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значення</a:t>
            </a:r>
            <a:r>
              <a:rPr lang="ru-RU" sz="2800" dirty="0">
                <a:solidFill>
                  <a:schemeClr val="tx1"/>
                </a:solidFill>
                <a:latin typeface="Times New Roman" pitchFamily="18" charset="0"/>
                <a:cs typeface="Times New Roman" pitchFamily="18" charset="0"/>
              </a:rPr>
              <a:t> і в наш час. Вона </a:t>
            </a:r>
            <a:r>
              <a:rPr lang="ru-RU" sz="2800" dirty="0" err="1">
                <a:solidFill>
                  <a:schemeClr val="tx1"/>
                </a:solidFill>
                <a:latin typeface="Times New Roman" pitchFamily="18" charset="0"/>
                <a:cs typeface="Times New Roman" pitchFamily="18" charset="0"/>
              </a:rPr>
              <a:t>виховує</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гордість</a:t>
            </a:r>
            <a:r>
              <a:rPr lang="ru-RU" sz="2800" dirty="0">
                <a:solidFill>
                  <a:schemeClr val="tx1"/>
                </a:solidFill>
                <a:latin typeface="Times New Roman" pitchFamily="18" charset="0"/>
                <a:cs typeface="Times New Roman" pitchFamily="18" charset="0"/>
              </a:rPr>
              <a:t> за </a:t>
            </a:r>
            <a:r>
              <a:rPr lang="ru-RU" sz="2800" dirty="0" err="1">
                <a:solidFill>
                  <a:schemeClr val="tx1"/>
                </a:solidFill>
                <a:latin typeface="Times New Roman" pitchFamily="18" charset="0"/>
                <a:cs typeface="Times New Roman" pitchFamily="18" charset="0"/>
              </a:rPr>
              <a:t>минуле</a:t>
            </a:r>
            <a:r>
              <a:rPr lang="ru-RU" sz="2800" dirty="0">
                <a:solidFill>
                  <a:schemeClr val="tx1"/>
                </a:solidFill>
                <a:latin typeface="Times New Roman" pitchFamily="18" charset="0"/>
                <a:cs typeface="Times New Roman" pitchFamily="18" charset="0"/>
              </a:rPr>
              <a:t> народу, </a:t>
            </a:r>
            <a:r>
              <a:rPr lang="ru-RU" sz="2800" dirty="0" err="1">
                <a:solidFill>
                  <a:schemeClr val="tx1"/>
                </a:solidFill>
                <a:latin typeface="Times New Roman" pitchFamily="18" charset="0"/>
                <a:cs typeface="Times New Roman" pitchFamily="18" charset="0"/>
              </a:rPr>
              <a:t>який</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упродовж</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століть</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боровся</a:t>
            </a:r>
            <a:r>
              <a:rPr lang="ru-RU" sz="2800" dirty="0">
                <a:solidFill>
                  <a:schemeClr val="tx1"/>
                </a:solidFill>
                <a:latin typeface="Times New Roman" pitchFamily="18" charset="0"/>
                <a:cs typeface="Times New Roman" pitchFamily="18" charset="0"/>
              </a:rPr>
              <a:t> за волю і </a:t>
            </a:r>
            <a:r>
              <a:rPr lang="ru-RU" sz="2800" dirty="0" err="1">
                <a:solidFill>
                  <a:schemeClr val="tx1"/>
                </a:solidFill>
                <a:latin typeface="Times New Roman" pitchFamily="18" charset="0"/>
                <a:cs typeface="Times New Roman" pitchFamily="18" charset="0"/>
              </a:rPr>
              <a:t>здобув</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її</a:t>
            </a:r>
            <a:r>
              <a:rPr lang="ru-RU" sz="2800" dirty="0">
                <a:solidFill>
                  <a:schemeClr val="tx1"/>
                </a:solidFill>
                <a:latin typeface="Times New Roman" pitchFamily="18" charset="0"/>
                <a:cs typeface="Times New Roman" pitchFamily="18" charset="0"/>
              </a:rPr>
              <a:t>. Поема </a:t>
            </a:r>
            <a:r>
              <a:rPr lang="ru-RU" sz="2800" dirty="0" err="1">
                <a:solidFill>
                  <a:schemeClr val="tx1"/>
                </a:solidFill>
                <a:latin typeface="Times New Roman" pitchFamily="18" charset="0"/>
                <a:cs typeface="Times New Roman" pitchFamily="18" charset="0"/>
              </a:rPr>
              <a:t>виховує</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почуття</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безмежної</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відданості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Україні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вірності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народній</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справі</a:t>
            </a:r>
            <a:r>
              <a:rPr lang="ru-RU" sz="28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9655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764704"/>
            <a:ext cx="7920880" cy="5040560"/>
          </a:xfrm>
        </p:spPr>
        <p:txBody>
          <a:bodyPr/>
          <a:lstStyle/>
          <a:p>
            <a:pPr marL="0" indent="0" algn="l">
              <a:buNone/>
            </a:pPr>
            <a:r>
              <a:rPr lang="vi-VN" sz="2000" b="0" dirty="0">
                <a:solidFill>
                  <a:schemeClr val="tx1"/>
                </a:solidFill>
                <a:latin typeface="Times New Roman" pitchFamily="18" charset="0"/>
                <a:cs typeface="Times New Roman" pitchFamily="18" charset="0"/>
              </a:rPr>
              <a:t>Колії́вщина — селянсько-козацьке повстання на Правобережній Україні у 1768 році проти кріпосницького, релігійного та національного гніту шляхетської Польщі</a:t>
            </a:r>
            <a:r>
              <a:rPr lang="vi-VN" sz="2000" b="0" dirty="0" smtClean="0">
                <a:solidFill>
                  <a:schemeClr val="tx1"/>
                </a:solidFill>
                <a:latin typeface="Times New Roman" pitchFamily="18" charset="0"/>
                <a:cs typeface="Times New Roman" pitchFamily="18" charset="0"/>
              </a:rPr>
              <a:t>.</a:t>
            </a:r>
            <a:r>
              <a:rPr lang="uk-UA" sz="2000" b="0" dirty="0">
                <a:solidFill>
                  <a:schemeClr val="tx1"/>
                </a:solidFill>
                <a:latin typeface="Times New Roman" pitchFamily="18" charset="0"/>
                <a:cs typeface="Times New Roman" pitchFamily="18" charset="0"/>
              </a:rPr>
              <a:t> </a:t>
            </a:r>
            <a:r>
              <a:rPr lang="uk-UA" sz="2000" b="0" dirty="0" smtClean="0">
                <a:solidFill>
                  <a:schemeClr val="tx1"/>
                </a:solidFill>
                <a:latin typeface="Times New Roman" pitchFamily="18" charset="0"/>
                <a:cs typeface="Times New Roman" pitchFamily="18" charset="0"/>
              </a:rPr>
              <a:t>Це повстання як </a:t>
            </a:r>
            <a:r>
              <a:rPr lang="uk-UA" sz="2000" b="0" dirty="0">
                <a:solidFill>
                  <a:schemeClr val="tx1"/>
                </a:solidFill>
                <a:latin typeface="Times New Roman" pitchFamily="18" charset="0"/>
                <a:cs typeface="Times New Roman" pitchFamily="18" charset="0"/>
              </a:rPr>
              <a:t>об‘єкт осмислення уроків української історії є дуже важливим </a:t>
            </a:r>
            <a:r>
              <a:rPr lang="uk-UA" sz="2000" b="0" dirty="0" smtClean="0">
                <a:solidFill>
                  <a:schemeClr val="tx1"/>
                </a:solidFill>
                <a:latin typeface="Times New Roman" pitchFamily="18" charset="0"/>
                <a:cs typeface="Times New Roman" pitchFamily="18" charset="0"/>
              </a:rPr>
              <a:t>і </a:t>
            </a:r>
            <a:r>
              <a:rPr lang="uk-UA" sz="2000" u="sng" dirty="0" smtClean="0">
                <a:solidFill>
                  <a:schemeClr val="tx1"/>
                </a:solidFill>
                <a:latin typeface="Times New Roman" pitchFamily="18" charset="0"/>
                <a:cs typeface="Times New Roman" pitchFamily="18" charset="0"/>
              </a:rPr>
              <a:t>актуальним</a:t>
            </a:r>
            <a:r>
              <a:rPr lang="uk-UA" sz="2000" b="0" dirty="0" smtClean="0">
                <a:solidFill>
                  <a:schemeClr val="tx1"/>
                </a:solidFill>
                <a:latin typeface="Times New Roman" pitchFamily="18" charset="0"/>
                <a:cs typeface="Times New Roman" pitchFamily="18" charset="0"/>
              </a:rPr>
              <a:t> для </a:t>
            </a:r>
            <a:r>
              <a:rPr lang="uk-UA" sz="2000" b="0" dirty="0">
                <a:solidFill>
                  <a:schemeClr val="tx1"/>
                </a:solidFill>
                <a:latin typeface="Times New Roman" pitchFamily="18" charset="0"/>
                <a:cs typeface="Times New Roman" pitchFamily="18" charset="0"/>
              </a:rPr>
              <a:t>нинішнього суспільства. </a:t>
            </a:r>
            <a:r>
              <a:rPr lang="uk-UA" sz="2000" b="0" dirty="0" smtClean="0">
                <a:solidFill>
                  <a:schemeClr val="tx1"/>
                </a:solidFill>
                <a:latin typeface="Times New Roman" pitchFamily="18" charset="0"/>
                <a:cs typeface="Times New Roman" pitchFamily="18" charset="0"/>
              </a:rPr>
              <a:t>Воно показало  </a:t>
            </a:r>
            <a:r>
              <a:rPr lang="uk-UA" sz="2000" b="0" dirty="0">
                <a:solidFill>
                  <a:schemeClr val="tx1"/>
                </a:solidFill>
                <a:latin typeface="Times New Roman" pitchFamily="18" charset="0"/>
                <a:cs typeface="Times New Roman" pitchFamily="18" charset="0"/>
              </a:rPr>
              <a:t>єдність народних мас у боротьбі проти існуючого ладу, проти насадження чужої віри в поєднанні з переслідуванням інших віросповідань, проти існуючого соціального безправ‘я та тодішньої економічної ситуації населення. Тобто Коліївщина засвідчила єдність мас у боротьбі проти спільного лиха, що є дуже необхідною рисою бо єдність є важливою характеристикою народу</a:t>
            </a:r>
            <a:r>
              <a:rPr lang="uk-UA" sz="1600" b="0" dirty="0">
                <a:solidFill>
                  <a:schemeClr val="tx1"/>
                </a:solidFill>
                <a:latin typeface="Times New Roman" pitchFamily="18" charset="0"/>
                <a:cs typeface="Times New Roman" pitchFamily="18" charset="0"/>
              </a:rPr>
              <a:t>. </a:t>
            </a:r>
            <a:r>
              <a:rPr lang="uk-UA" sz="1600" b="0" dirty="0" smtClean="0">
                <a:solidFill>
                  <a:schemeClr val="tx1"/>
                </a:solidFill>
                <a:latin typeface="Times New Roman" pitchFamily="18" charset="0"/>
                <a:cs typeface="Times New Roman" pitchFamily="18" charset="0"/>
              </a:rPr>
              <a:t/>
            </a:r>
            <a:br>
              <a:rPr lang="uk-UA" sz="1600" b="0" dirty="0" smtClean="0">
                <a:solidFill>
                  <a:schemeClr val="tx1"/>
                </a:solidFill>
                <a:latin typeface="Times New Roman" pitchFamily="18" charset="0"/>
                <a:cs typeface="Times New Roman" pitchFamily="18" charset="0"/>
              </a:rPr>
            </a:br>
            <a:r>
              <a:rPr lang="vi-VN" sz="1600" b="0" dirty="0">
                <a:latin typeface="Times New Roman" pitchFamily="18" charset="0"/>
                <a:cs typeface="Times New Roman" pitchFamily="18" charset="0"/>
              </a:rPr>
              <a:t/>
            </a:r>
            <a:br>
              <a:rPr lang="vi-VN" sz="1600" b="0" dirty="0">
                <a:latin typeface="Times New Roman" pitchFamily="18" charset="0"/>
                <a:cs typeface="Times New Roman" pitchFamily="18" charset="0"/>
              </a:rPr>
            </a:br>
            <a:endParaRPr lang="ru-RU" sz="1600" b="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77072"/>
            <a:ext cx="1811337"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19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731520"/>
            <a:ext cx="8136904" cy="5433784"/>
          </a:xfrm>
        </p:spPr>
        <p:txBody>
          <a:bodyPr>
            <a:normAutofit/>
          </a:bodyPr>
          <a:lstStyle/>
          <a:p>
            <a:pPr marL="45720" indent="0">
              <a:buNone/>
            </a:pPr>
            <a:r>
              <a:rPr lang="ru-RU" sz="2800" b="1" u="sng" dirty="0" err="1">
                <a:solidFill>
                  <a:schemeClr val="tx1"/>
                </a:solidFill>
                <a:latin typeface="Times New Roman" pitchFamily="18" charset="0"/>
                <a:cs typeface="Times New Roman" pitchFamily="18" charset="0"/>
              </a:rPr>
              <a:t>Хронологічні</a:t>
            </a:r>
            <a:r>
              <a:rPr lang="ru-RU" sz="2800" b="1" u="sng" dirty="0">
                <a:solidFill>
                  <a:schemeClr val="tx1"/>
                </a:solidFill>
                <a:latin typeface="Times New Roman" pitchFamily="18" charset="0"/>
                <a:cs typeface="Times New Roman" pitchFamily="18" charset="0"/>
              </a:rPr>
              <a:t> рамки </a:t>
            </a:r>
            <a:r>
              <a:rPr lang="ru-RU" sz="2800" dirty="0" err="1">
                <a:solidFill>
                  <a:schemeClr val="tx1"/>
                </a:solidFill>
                <a:latin typeface="Times New Roman" pitchFamily="18" charset="0"/>
                <a:cs typeface="Times New Roman" pitchFamily="18" charset="0"/>
              </a:rPr>
              <a:t>роботи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сягають</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періоду</a:t>
            </a:r>
            <a:r>
              <a:rPr lang="ru-RU" sz="2800" dirty="0">
                <a:solidFill>
                  <a:schemeClr val="tx1"/>
                </a:solidFill>
                <a:latin typeface="Times New Roman" pitchFamily="18" charset="0"/>
                <a:cs typeface="Times New Roman" pitchFamily="18" charset="0"/>
              </a:rPr>
              <a:t> з </a:t>
            </a:r>
            <a:r>
              <a:rPr lang="ru-RU" sz="2800" dirty="0" err="1">
                <a:solidFill>
                  <a:schemeClr val="tx1"/>
                </a:solidFill>
                <a:latin typeface="Times New Roman" pitchFamily="18" charset="0"/>
                <a:cs typeface="Times New Roman" pitchFamily="18" charset="0"/>
              </a:rPr>
              <a:t>кінця</a:t>
            </a:r>
            <a:r>
              <a:rPr lang="ru-RU" sz="2800" dirty="0">
                <a:solidFill>
                  <a:schemeClr val="tx1"/>
                </a:solidFill>
                <a:latin typeface="Times New Roman" pitchFamily="18" charset="0"/>
                <a:cs typeface="Times New Roman" pitchFamily="18" charset="0"/>
              </a:rPr>
              <a:t> 17 ст. до 1768 р., </a:t>
            </a:r>
            <a:r>
              <a:rPr lang="ru-RU" sz="2800" dirty="0" err="1">
                <a:solidFill>
                  <a:schemeClr val="tx1"/>
                </a:solidFill>
                <a:latin typeface="Times New Roman" pitchFamily="18" charset="0"/>
                <a:cs typeface="Times New Roman" pitchFamily="18" charset="0"/>
              </a:rPr>
              <a:t>упродовж</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якого</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склалися</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передумови</a:t>
            </a:r>
            <a:r>
              <a:rPr lang="ru-RU" sz="2800" dirty="0">
                <a:solidFill>
                  <a:schemeClr val="tx1"/>
                </a:solidFill>
                <a:latin typeface="Times New Roman" pitchFamily="18" charset="0"/>
                <a:cs typeface="Times New Roman" pitchFamily="18" charset="0"/>
              </a:rPr>
              <a:t> для </a:t>
            </a:r>
            <a:r>
              <a:rPr lang="ru-RU" sz="2800" dirty="0" err="1">
                <a:solidFill>
                  <a:schemeClr val="tx1"/>
                </a:solidFill>
                <a:latin typeface="Times New Roman" pitchFamily="18" charset="0"/>
                <a:cs typeface="Times New Roman" pitchFamily="18" charset="0"/>
              </a:rPr>
              <a:t>повстання</a:t>
            </a:r>
            <a:r>
              <a:rPr lang="ru-RU" sz="2800" dirty="0">
                <a:solidFill>
                  <a:schemeClr val="tx1"/>
                </a:solidFill>
                <a:latin typeface="Times New Roman" pitchFamily="18" charset="0"/>
                <a:cs typeface="Times New Roman" pitchFamily="18" charset="0"/>
              </a:rPr>
              <a:t> та </a:t>
            </a:r>
            <a:r>
              <a:rPr lang="ru-RU" sz="2800" dirty="0" err="1">
                <a:solidFill>
                  <a:schemeClr val="tx1"/>
                </a:solidFill>
                <a:latin typeface="Times New Roman" pitchFamily="18" charset="0"/>
                <a:cs typeface="Times New Roman" pitchFamily="18" charset="0"/>
              </a:rPr>
              <a:t>відбулося</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саме</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повстання</a:t>
            </a:r>
            <a:r>
              <a:rPr lang="ru-RU" sz="2800" dirty="0" smtClean="0">
                <a:solidFill>
                  <a:schemeClr val="tx1"/>
                </a:solidFill>
                <a:latin typeface="Times New Roman" pitchFamily="18" charset="0"/>
                <a:cs typeface="Times New Roman" pitchFamily="18" charset="0"/>
              </a:rPr>
              <a:t>.</a:t>
            </a:r>
          </a:p>
          <a:p>
            <a:pPr marL="45720" indent="0">
              <a:buNone/>
            </a:pPr>
            <a:endParaRPr lang="uk-UA" sz="2800" dirty="0">
              <a:solidFill>
                <a:schemeClr val="tx1"/>
              </a:solidFill>
              <a:latin typeface="Times New Roman" pitchFamily="18" charset="0"/>
              <a:cs typeface="Times New Roman" pitchFamily="18" charset="0"/>
            </a:endParaRPr>
          </a:p>
          <a:p>
            <a:endParaRPr lang="ru-RU" sz="2800" dirty="0">
              <a:solidFill>
                <a:schemeClr val="tx1"/>
              </a:solidFill>
              <a:latin typeface="Times New Roman" pitchFamily="18" charset="0"/>
              <a:cs typeface="Times New Roman" pitchFamily="18" charset="0"/>
            </a:endParaRPr>
          </a:p>
          <a:p>
            <a:pPr marL="45720" indent="0">
              <a:buNone/>
            </a:pPr>
            <a:r>
              <a:rPr lang="ru-RU" sz="2800" b="1" u="sng" dirty="0" err="1">
                <a:solidFill>
                  <a:schemeClr val="tx1"/>
                </a:solidFill>
                <a:latin typeface="Times New Roman" pitchFamily="18" charset="0"/>
                <a:cs typeface="Times New Roman" pitchFamily="18" charset="0"/>
              </a:rPr>
              <a:t>Географічні</a:t>
            </a:r>
            <a:r>
              <a:rPr lang="ru-RU" sz="2800" b="1" u="sng" dirty="0">
                <a:solidFill>
                  <a:schemeClr val="tx1"/>
                </a:solidFill>
                <a:latin typeface="Times New Roman" pitchFamily="18" charset="0"/>
                <a:cs typeface="Times New Roman" pitchFamily="18" charset="0"/>
              </a:rPr>
              <a:t> </a:t>
            </a:r>
            <a:r>
              <a:rPr lang="ru-RU" sz="2800" b="1" u="sng" dirty="0" err="1">
                <a:solidFill>
                  <a:schemeClr val="tx1"/>
                </a:solidFill>
                <a:latin typeface="Times New Roman" pitchFamily="18" charset="0"/>
                <a:cs typeface="Times New Roman" pitchFamily="18" charset="0"/>
              </a:rPr>
              <a:t>межі</a:t>
            </a:r>
            <a:r>
              <a:rPr lang="ru-RU" sz="2800" b="1" u="sng"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роботи</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охоплюють</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території</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які</a:t>
            </a:r>
            <a:r>
              <a:rPr lang="ru-RU" sz="2800" dirty="0">
                <a:solidFill>
                  <a:schemeClr val="tx1"/>
                </a:solidFill>
                <a:latin typeface="Times New Roman" pitchFamily="18" charset="0"/>
                <a:cs typeface="Times New Roman" pitchFamily="18" charset="0"/>
              </a:rPr>
              <a:t> входили до складу </a:t>
            </a:r>
            <a:r>
              <a:rPr lang="ru-RU" sz="2800" dirty="0" err="1">
                <a:solidFill>
                  <a:schemeClr val="tx1"/>
                </a:solidFill>
                <a:latin typeface="Times New Roman" pitchFamily="18" charset="0"/>
                <a:cs typeface="Times New Roman" pitchFamily="18" charset="0"/>
              </a:rPr>
              <a:t>Речі</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Посполитої</a:t>
            </a:r>
            <a:r>
              <a:rPr lang="ru-RU" sz="2800" dirty="0">
                <a:solidFill>
                  <a:schemeClr val="tx1"/>
                </a:solidFill>
                <a:latin typeface="Times New Roman" pitchFamily="18" charset="0"/>
                <a:cs typeface="Times New Roman" pitchFamily="18" charset="0"/>
              </a:rPr>
              <a:t>, а </a:t>
            </a:r>
            <a:r>
              <a:rPr lang="ru-RU" sz="2800" dirty="0" err="1">
                <a:solidFill>
                  <a:schemeClr val="tx1"/>
                </a:solidFill>
                <a:latin typeface="Times New Roman" pitchFamily="18" charset="0"/>
                <a:cs typeface="Times New Roman" pitchFamily="18" charset="0"/>
              </a:rPr>
              <a:t>саме</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Середня</a:t>
            </a:r>
            <a:r>
              <a:rPr lang="ru-RU" sz="2800" dirty="0">
                <a:solidFill>
                  <a:schemeClr val="tx1"/>
                </a:solidFill>
                <a:latin typeface="Times New Roman" pitchFamily="18" charset="0"/>
                <a:cs typeface="Times New Roman" pitchFamily="18" charset="0"/>
              </a:rPr>
              <a:t> </a:t>
            </a:r>
            <a:r>
              <a:rPr lang="ru-RU" sz="2800" dirty="0" err="1">
                <a:solidFill>
                  <a:schemeClr val="tx1"/>
                </a:solidFill>
                <a:latin typeface="Times New Roman" pitchFamily="18" charset="0"/>
                <a:cs typeface="Times New Roman" pitchFamily="18" charset="0"/>
              </a:rPr>
              <a:t>Наддніпрянщина</a:t>
            </a:r>
            <a:r>
              <a:rPr lang="ru-RU" sz="2800" dirty="0">
                <a:solidFill>
                  <a:schemeClr val="tx1"/>
                </a:solidFill>
                <a:latin typeface="Times New Roman" pitchFamily="18" charset="0"/>
                <a:cs typeface="Times New Roman" pitchFamily="18" charset="0"/>
              </a:rPr>
              <a:t> та </a:t>
            </a:r>
            <a:r>
              <a:rPr lang="ru-RU" sz="2800" dirty="0" err="1" smtClean="0">
                <a:solidFill>
                  <a:schemeClr val="tx1"/>
                </a:solidFill>
                <a:latin typeface="Times New Roman" pitchFamily="18" charset="0"/>
                <a:cs typeface="Times New Roman" pitchFamily="18" charset="0"/>
              </a:rPr>
              <a:t>Поділля</a:t>
            </a:r>
            <a:r>
              <a:rPr lang="ru-RU"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514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5" y="0"/>
            <a:ext cx="9036495" cy="476672"/>
          </a:xfrm>
        </p:spPr>
        <p:txBody>
          <a:bodyPr/>
          <a:lstStyle/>
          <a:p>
            <a:pPr marL="0" indent="0" algn="ctr">
              <a:buNone/>
            </a:pPr>
            <a:r>
              <a:rPr lang="uk-UA" sz="2400" dirty="0" smtClean="0">
                <a:solidFill>
                  <a:srgbClr val="FF0000"/>
                </a:solidFill>
                <a:latin typeface="Times New Roman" pitchFamily="18" charset="0"/>
                <a:cs typeface="Times New Roman" pitchFamily="18" charset="0"/>
              </a:rPr>
              <a:t>Причини Коліївщини за Шевченком і історична дійсність</a:t>
            </a: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0" y="620688"/>
            <a:ext cx="9144000" cy="5976664"/>
          </a:xfrm>
        </p:spPr>
        <p:txBody>
          <a:bodyPr>
            <a:normAutofit/>
          </a:bodyPr>
          <a:lstStyle/>
          <a:p>
            <a:pPr marL="0" indent="0">
              <a:spcBef>
                <a:spcPts val="0"/>
              </a:spcBef>
              <a:spcAft>
                <a:spcPts val="0"/>
              </a:spcAft>
              <a:buNone/>
            </a:pPr>
            <a:r>
              <a:rPr lang="uk-UA" sz="1400" dirty="0" smtClean="0">
                <a:latin typeface="Times New Roman" pitchFamily="18" charset="0"/>
                <a:cs typeface="Times New Roman" pitchFamily="18" charset="0"/>
              </a:rPr>
              <a:t>	</a:t>
            </a:r>
            <a:r>
              <a:rPr lang="uk-UA" sz="1600" b="1" dirty="0" smtClean="0">
                <a:latin typeface="Times New Roman" pitchFamily="18" charset="0"/>
                <a:cs typeface="Times New Roman" pitchFamily="18" charset="0"/>
              </a:rPr>
              <a:t>Причина </a:t>
            </a:r>
            <a:r>
              <a:rPr lang="uk-UA" sz="1600" b="1" dirty="0" smtClean="0">
                <a:latin typeface="Times New Roman" pitchFamily="18" charset="0"/>
                <a:cs typeface="Times New Roman" pitchFamily="18" charset="0"/>
              </a:rPr>
              <a:t>Коліївщини за «Гайдамаками» </a:t>
            </a:r>
            <a:r>
              <a:rPr lang="uk-UA" sz="1600" dirty="0" smtClean="0">
                <a:latin typeface="Times New Roman" pitchFamily="18" charset="0"/>
                <a:cs typeface="Times New Roman" pitchFamily="18" charset="0"/>
              </a:rPr>
              <a:t>– безчинство шляхтичів-конфедератів, які були не згодні з політикою Станіслава Понятовського про рівність православних з католиками. За Шевченком, шляхтичі утворили більше 100 конфедерацій. Конфедерати пригнічували українців, руйнували православні храми, вбивали священників. Православні селяни повстали проти них. Вони стали називатися гайдамаками. Але у творі ще конфедерати нападають на євреїв, але насправді такого не було.</a:t>
            </a:r>
          </a:p>
          <a:p>
            <a:pPr marL="0" indent="0">
              <a:spcBef>
                <a:spcPts val="0"/>
              </a:spcBef>
              <a:spcAft>
                <a:spcPts val="0"/>
              </a:spcAft>
              <a:buNone/>
            </a:pPr>
            <a:r>
              <a:rPr lang="uk-UA" sz="1600" dirty="0">
                <a:latin typeface="Times New Roman" pitchFamily="18" charset="0"/>
                <a:cs typeface="Times New Roman" pitchFamily="18" charset="0"/>
              </a:rPr>
              <a:t>	</a:t>
            </a:r>
            <a:r>
              <a:rPr lang="uk-UA" sz="1600" b="1" dirty="0" smtClean="0">
                <a:latin typeface="Times New Roman" pitchFamily="18" charset="0"/>
                <a:cs typeface="Times New Roman" pitchFamily="18" charset="0"/>
              </a:rPr>
              <a:t>Причина за </a:t>
            </a:r>
            <a:r>
              <a:rPr lang="uk-UA" sz="1600" b="1" dirty="0">
                <a:latin typeface="Times New Roman" pitchFamily="18" charset="0"/>
                <a:cs typeface="Times New Roman" pitchFamily="18" charset="0"/>
              </a:rPr>
              <a:t>історичними фактами </a:t>
            </a:r>
            <a:r>
              <a:rPr lang="uk-UA" sz="1600" dirty="0">
                <a:latin typeface="Times New Roman" pitchFamily="18" charset="0"/>
                <a:cs typeface="Times New Roman" pitchFamily="18" charset="0"/>
              </a:rPr>
              <a:t>- </a:t>
            </a:r>
            <a:r>
              <a:rPr lang="uk-UA" sz="1600" dirty="0" smtClean="0">
                <a:latin typeface="Times New Roman" pitchFamily="18" charset="0"/>
                <a:cs typeface="Times New Roman" pitchFamily="18" charset="0"/>
              </a:rPr>
              <a:t>у </a:t>
            </a:r>
            <a:r>
              <a:rPr lang="uk-UA" sz="1600" dirty="0">
                <a:latin typeface="Times New Roman" pitchFamily="18" charset="0"/>
                <a:cs typeface="Times New Roman" pitchFamily="18" charset="0"/>
              </a:rPr>
              <a:t>лютому 1768 року під тиском російського уряду польський король Станіслав Понятовський підписав трактат про формальне зрівняння у правах з католиками віруючих православної і протестантської церков. Значна частина польської шляхти була незадоволена цим трактатом. Під гаслом захисту католицизму, шляхетських прав і звільнення Польщі з-під впливу Російської імперії у місті Барі на Поділлі вона створила Барську конфедерацію 1768. Конфедерати стали катувати і грабувати українське населення, руйнувати православні церкви і монастирі на Київщині, Поділлі і Волині. Для боротьби з конфедератами російський уряд послав в Україну військо. Серед українського населення поширилася чутка, що нібито цариця Катерина ІІ видала «Золоту грамоту» із закликом знищувати польську шляхту. Все це стало безпосереднім приводом до розгортання гайдамацького повстання на Правобережжі.</a:t>
            </a:r>
            <a:endParaRPr lang="ru-RU" sz="1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667845"/>
            <a:ext cx="2375761" cy="219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437112"/>
            <a:ext cx="1652301" cy="2224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94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7704855" cy="692696"/>
          </a:xfrm>
        </p:spPr>
        <p:txBody>
          <a:bodyPr/>
          <a:lstStyle/>
          <a:p>
            <a:pPr marL="0" indent="0" algn="ctr">
              <a:buNone/>
            </a:pPr>
            <a:r>
              <a:rPr lang="uk-UA" sz="2400" dirty="0" smtClean="0">
                <a:solidFill>
                  <a:srgbClr val="FF0000"/>
                </a:solidFill>
                <a:latin typeface="Times New Roman" pitchFamily="18" charset="0"/>
                <a:cs typeface="Times New Roman" pitchFamily="18" charset="0"/>
              </a:rPr>
              <a:t>Спільне між подіями за Шевченком </a:t>
            </a:r>
            <a:r>
              <a:rPr lang="uk-UA" sz="2400" dirty="0" smtClean="0">
                <a:solidFill>
                  <a:srgbClr val="FF0000"/>
                </a:solidFill>
                <a:latin typeface="Times New Roman" pitchFamily="18" charset="0"/>
                <a:cs typeface="Times New Roman" pitchFamily="18" charset="0"/>
              </a:rPr>
              <a:t/>
            </a:r>
            <a:br>
              <a:rPr lang="uk-UA" sz="2400" dirty="0" smtClean="0">
                <a:solidFill>
                  <a:srgbClr val="FF0000"/>
                </a:solidFill>
                <a:latin typeface="Times New Roman" pitchFamily="18" charset="0"/>
                <a:cs typeface="Times New Roman" pitchFamily="18" charset="0"/>
              </a:rPr>
            </a:br>
            <a:r>
              <a:rPr lang="uk-UA" sz="2400" dirty="0" smtClean="0">
                <a:solidFill>
                  <a:srgbClr val="FF0000"/>
                </a:solidFill>
                <a:latin typeface="Times New Roman" pitchFamily="18" charset="0"/>
                <a:cs typeface="Times New Roman" pitchFamily="18" charset="0"/>
              </a:rPr>
              <a:t>і </a:t>
            </a:r>
            <a:r>
              <a:rPr lang="uk-UA" sz="2400" dirty="0" smtClean="0">
                <a:solidFill>
                  <a:srgbClr val="FF0000"/>
                </a:solidFill>
                <a:latin typeface="Times New Roman" pitchFamily="18" charset="0"/>
                <a:cs typeface="Times New Roman" pitchFamily="18" charset="0"/>
              </a:rPr>
              <a:t>реальними історичними подіями</a:t>
            </a:r>
            <a:endParaRPr lang="ru-RU" sz="2400" dirty="0">
              <a:solidFill>
                <a:srgbClr val="FF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0" y="1196752"/>
            <a:ext cx="9144000" cy="5400600"/>
          </a:xfrm>
        </p:spPr>
        <p:txBody>
          <a:bodyPr>
            <a:normAutofit/>
          </a:bodyPr>
          <a:lstStyle/>
          <a:p>
            <a:pPr marL="0" indent="0">
              <a:spcBef>
                <a:spcPts val="0"/>
              </a:spcBef>
              <a:spcAft>
                <a:spcPts val="0"/>
              </a:spcAft>
              <a:buNone/>
            </a:pPr>
            <a:r>
              <a:rPr lang="ru-RU" sz="1400" dirty="0" smtClean="0">
                <a:latin typeface="Times New Roman" pitchFamily="18" charset="0"/>
                <a:cs typeface="Times New Roman" pitchFamily="18" charset="0"/>
              </a:rPr>
              <a:t>	</a:t>
            </a:r>
            <a:r>
              <a:rPr lang="uk-UA" sz="1800" b="1" dirty="0" smtClean="0">
                <a:latin typeface="Times New Roman" pitchFamily="18" charset="0"/>
                <a:cs typeface="Times New Roman" pitchFamily="18" charset="0"/>
              </a:rPr>
              <a:t>Спільне</a:t>
            </a:r>
            <a:r>
              <a:rPr lang="uk-UA" sz="1800" dirty="0" smtClean="0">
                <a:latin typeface="Times New Roman" pitchFamily="18" charset="0"/>
                <a:cs typeface="Times New Roman" pitchFamily="18" charset="0"/>
              </a:rPr>
              <a:t>: в урочищі Холодний Яр під Чигирином запорізький козак Максим Залізняк зібрав загін повстанців, які обрали його козацьким полковником. Тоді гайдамацький загін вирушив у похід. Повстанське військо здобуло Жаботин, Смілу, Черкаси, Богуслав, Канів, Лисянку. Сили повстанців швидко зростали. Лідери повстання – Іван Гонта і Максим Залізняк. Після здобуття </a:t>
            </a:r>
            <a:r>
              <a:rPr lang="uk-UA" sz="1800" dirty="0" smtClean="0">
                <a:latin typeface="Times New Roman" pitchFamily="18" charset="0"/>
                <a:cs typeface="Times New Roman" pitchFamily="18" charset="0"/>
              </a:rPr>
              <a:t>10 (21</a:t>
            </a:r>
            <a:r>
              <a:rPr lang="uk-UA" sz="1800" dirty="0" smtClean="0">
                <a:latin typeface="Times New Roman" pitchFamily="18" charset="0"/>
                <a:cs typeface="Times New Roman" pitchFamily="18" charset="0"/>
              </a:rPr>
              <a:t>) червня Умані повстанські загони розташувались табором поблизу міста. Рада повстанців обрала М.Залізняка гетьманом і князем смілянським, а І. Ґонту — полковником і князем уманським.</a:t>
            </a:r>
          </a:p>
          <a:p>
            <a:pPr marL="0" indent="0">
              <a:spcBef>
                <a:spcPts val="0"/>
              </a:spcBef>
              <a:spcAft>
                <a:spcPts val="0"/>
              </a:spcAft>
              <a:buNone/>
            </a:pPr>
            <a:r>
              <a:rPr lang="uk-UA" sz="1800" dirty="0" smtClean="0">
                <a:latin typeface="Times New Roman" pitchFamily="18" charset="0"/>
                <a:cs typeface="Times New Roman" pitchFamily="18" charset="0"/>
              </a:rPr>
              <a:t>	Військова і цивільна влада зосереджувалась у канцелярії при повстанському війську.. Повстання загрожувало перекинутися на власне польські землі, Лівобережну Україну і на Запорожжя</a:t>
            </a:r>
            <a:r>
              <a:rPr lang="uk-UA"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37112"/>
            <a:ext cx="3456384" cy="229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14908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52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7956493" cy="476671"/>
          </a:xfrm>
        </p:spPr>
        <p:txBody>
          <a:bodyPr/>
          <a:lstStyle/>
          <a:p>
            <a:pPr marL="0" indent="0" algn="ctr">
              <a:buNone/>
            </a:pPr>
            <a:r>
              <a:rPr lang="uk-UA" sz="3200" dirty="0" smtClean="0">
                <a:solidFill>
                  <a:srgbClr val="FF0000"/>
                </a:solidFill>
                <a:latin typeface="Times New Roman" pitchFamily="18" charset="0"/>
                <a:cs typeface="Times New Roman" pitchFamily="18" charset="0"/>
              </a:rPr>
              <a:t>Відмінне між подіями за Шевченком і в реальності</a:t>
            </a:r>
            <a:endParaRPr lang="ru-RU" sz="3200" dirty="0">
              <a:solidFill>
                <a:srgbClr val="FF0000"/>
              </a:solidFill>
              <a:latin typeface="Times New Roman" pitchFamily="18" charset="0"/>
              <a:cs typeface="Times New Roman" pitchFamily="18" charset="0"/>
            </a:endParaRPr>
          </a:p>
        </p:txBody>
      </p:sp>
      <p:sp>
        <p:nvSpPr>
          <p:cNvPr id="3" name="Объект 2"/>
          <p:cNvSpPr>
            <a:spLocks noGrp="1"/>
          </p:cNvSpPr>
          <p:nvPr>
            <p:ph sz="quarter" idx="13"/>
          </p:nvPr>
        </p:nvSpPr>
        <p:spPr>
          <a:xfrm>
            <a:off x="899592" y="2276872"/>
            <a:ext cx="7416824" cy="4104456"/>
          </a:xfrm>
        </p:spPr>
        <p:txBody>
          <a:bodyPr>
            <a:normAutofit/>
          </a:bodyPr>
          <a:lstStyle/>
          <a:p>
            <a:pPr marL="0" indent="0">
              <a:spcBef>
                <a:spcPts val="0"/>
              </a:spcBef>
              <a:spcAft>
                <a:spcPts val="0"/>
              </a:spcAft>
              <a:buNone/>
            </a:pPr>
            <a:r>
              <a:rPr lang="uk-UA" sz="1400" dirty="0" smtClean="0">
                <a:latin typeface="Times New Roman" pitchFamily="18" charset="0"/>
                <a:cs typeface="Times New Roman" pitchFamily="18" charset="0"/>
              </a:rPr>
              <a:t>	</a:t>
            </a:r>
            <a:r>
              <a:rPr lang="uk-UA" sz="2000" b="1" dirty="0" smtClean="0">
                <a:latin typeface="Times New Roman" pitchFamily="18" charset="0"/>
                <a:cs typeface="Times New Roman" pitchFamily="18" charset="0"/>
              </a:rPr>
              <a:t>За Шевченком</a:t>
            </a:r>
            <a:r>
              <a:rPr lang="uk-UA" sz="2000" dirty="0" smtClean="0">
                <a:latin typeface="Times New Roman" pitchFamily="18" charset="0"/>
                <a:cs typeface="Times New Roman" pitchFamily="18" charset="0"/>
              </a:rPr>
              <a:t>: повстання почалось на Маковія – 14 серпня 1768 року,</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є ще один </a:t>
            </a:r>
            <a:r>
              <a:rPr lang="uk-UA" sz="2000" dirty="0" smtClean="0">
                <a:latin typeface="Times New Roman" pitchFamily="18" charset="0"/>
                <a:cs typeface="Times New Roman" pitchFamily="18" charset="0"/>
              </a:rPr>
              <a:t>лідер</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повстання – Ярема Галайда, тут згадується кошовий отаман </a:t>
            </a:r>
            <a:r>
              <a:rPr lang="uk-UA" sz="2000" dirty="0" smtClean="0">
                <a:latin typeface="Times New Roman" pitchFamily="18" charset="0"/>
                <a:cs typeface="Times New Roman" pitchFamily="18" charset="0"/>
              </a:rPr>
              <a:t>Антін Головатий. Є також лідери конфедерації: Пац і Пулавський.</a:t>
            </a:r>
          </a:p>
          <a:p>
            <a:pPr marL="0" indent="0">
              <a:spcBef>
                <a:spcPts val="0"/>
              </a:spcBef>
              <a:spcAft>
                <a:spcPts val="0"/>
              </a:spcAft>
              <a:buNone/>
            </a:pPr>
            <a:r>
              <a:rPr lang="uk-UA" sz="2000" dirty="0" smtClean="0">
                <a:latin typeface="Times New Roman" pitchFamily="18" charset="0"/>
                <a:cs typeface="Times New Roman" pitchFamily="18" charset="0"/>
              </a:rPr>
              <a:t>Тут не згадується про те, як Гонта був сотником надвірних козаків при дворі Франциска Салезія Потоцького. Гонта мав двох синів і він їх вбив сам. При взятті Умані не згадуються люди, які захищали Умань від гайдамак - </a:t>
            </a:r>
            <a:r>
              <a:rPr lang="ru-RU" sz="2000" dirty="0">
                <a:latin typeface="Times New Roman" pitchFamily="18" charset="0"/>
                <a:cs typeface="Times New Roman" pitchFamily="18" charset="0"/>
              </a:rPr>
              <a:t>землемір </a:t>
            </a:r>
            <a:r>
              <a:rPr lang="ru-RU" sz="2000" dirty="0" smtClean="0">
                <a:latin typeface="Times New Roman" pitchFamily="18" charset="0"/>
                <a:cs typeface="Times New Roman" pitchFamily="18" charset="0"/>
              </a:rPr>
              <a:t>Шафранський</a:t>
            </a:r>
            <a:r>
              <a:rPr lang="ru-RU" sz="2000" dirty="0">
                <a:latin typeface="Times New Roman" pitchFamily="18" charset="0"/>
                <a:cs typeface="Times New Roman" pitchFamily="18" charset="0"/>
              </a:rPr>
              <a:t>, який раніше служив у військах Фрідріха Великого, і капітан гарнізону Ленарт</a:t>
            </a:r>
            <a:r>
              <a:rPr lang="ru-RU" sz="2000" dirty="0" smtClean="0">
                <a:latin typeface="Times New Roman" pitchFamily="18" charset="0"/>
                <a:cs typeface="Times New Roman" pitchFamily="18" charset="0"/>
              </a:rPr>
              <a:t>.</a:t>
            </a:r>
          </a:p>
          <a:p>
            <a:pPr marL="0" indent="0">
              <a:spcBef>
                <a:spcPts val="0"/>
              </a:spcBef>
              <a:spcAft>
                <a:spcPts val="0"/>
              </a:spcAft>
              <a:buNone/>
            </a:pPr>
            <a:r>
              <a:rPr lang="uk-UA" sz="2000" dirty="0">
                <a:latin typeface="Times New Roman" pitchFamily="18" charset="0"/>
                <a:cs typeface="Times New Roman" pitchFamily="18" charset="0"/>
              </a:rPr>
              <a:t>	</a:t>
            </a:r>
          </a:p>
        </p:txBody>
      </p:sp>
    </p:spTree>
    <p:extLst>
      <p:ext uri="{BB962C8B-B14F-4D97-AF65-F5344CB8AC3E}">
        <p14:creationId xmlns:p14="http://schemas.microsoft.com/office/powerpoint/2010/main" val="389669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7544" y="260648"/>
            <a:ext cx="7776864" cy="6192688"/>
          </a:xfrm>
        </p:spPr>
        <p:txBody>
          <a:bodyPr>
            <a:normAutofit fontScale="70000" lnSpcReduction="20000"/>
          </a:bodyPr>
          <a:lstStyle/>
          <a:p>
            <a:pPr marL="45720" indent="0">
              <a:buNone/>
            </a:pPr>
            <a:r>
              <a:rPr lang="ru-RU" b="1" dirty="0" err="1">
                <a:solidFill>
                  <a:schemeClr val="tx1"/>
                </a:solidFill>
                <a:latin typeface="Times New Roman" pitchFamily="18" charset="0"/>
                <a:cs typeface="Times New Roman" pitchFamily="18" charset="0"/>
              </a:rPr>
              <a:t>Реальні</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історичні</a:t>
            </a:r>
            <a:r>
              <a:rPr lang="ru-RU" b="1" dirty="0">
                <a:solidFill>
                  <a:schemeClr val="tx1"/>
                </a:solidFill>
                <a:latin typeface="Times New Roman" pitchFamily="18" charset="0"/>
                <a:cs typeface="Times New Roman" pitchFamily="18" charset="0"/>
              </a:rPr>
              <a:t> </a:t>
            </a:r>
            <a:r>
              <a:rPr lang="ru-RU" b="1" dirty="0" err="1">
                <a:solidFill>
                  <a:schemeClr val="tx1"/>
                </a:solidFill>
                <a:latin typeface="Times New Roman" pitchFamily="18" charset="0"/>
                <a:cs typeface="Times New Roman" pitchFamily="18" charset="0"/>
              </a:rPr>
              <a:t>факти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повстання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почалось</a:t>
            </a:r>
            <a:r>
              <a:rPr lang="ru-RU" dirty="0">
                <a:solidFill>
                  <a:schemeClr val="tx1"/>
                </a:solidFill>
                <a:latin typeface="Times New Roman" pitchFamily="18" charset="0"/>
                <a:cs typeface="Times New Roman" pitchFamily="18" charset="0"/>
              </a:rPr>
              <a:t> 6 </a:t>
            </a:r>
            <a:r>
              <a:rPr lang="ru-RU" dirty="0" err="1">
                <a:solidFill>
                  <a:schemeClr val="tx1"/>
                </a:solidFill>
                <a:latin typeface="Times New Roman" pitchFamily="18" charset="0"/>
                <a:cs typeface="Times New Roman" pitchFamily="18" charset="0"/>
              </a:rPr>
              <a:t>червня</a:t>
            </a:r>
            <a:r>
              <a:rPr lang="ru-RU" dirty="0">
                <a:solidFill>
                  <a:schemeClr val="tx1"/>
                </a:solidFill>
                <a:latin typeface="Times New Roman" pitchFamily="18" charset="0"/>
                <a:cs typeface="Times New Roman" pitchFamily="18" charset="0"/>
              </a:rPr>
              <a:t> 1768 року, такого </a:t>
            </a:r>
            <a:r>
              <a:rPr lang="ru-RU" dirty="0" err="1">
                <a:solidFill>
                  <a:schemeClr val="tx1"/>
                </a:solidFill>
                <a:latin typeface="Times New Roman" pitchFamily="18" charset="0"/>
                <a:cs typeface="Times New Roman" pitchFamily="18" charset="0"/>
              </a:rPr>
              <a:t>лідера</a:t>
            </a:r>
            <a:r>
              <a:rPr lang="ru-RU" dirty="0">
                <a:solidFill>
                  <a:schemeClr val="tx1"/>
                </a:solidFill>
                <a:latin typeface="Times New Roman" pitchFamily="18" charset="0"/>
                <a:cs typeface="Times New Roman" pitchFamily="18" charset="0"/>
              </a:rPr>
              <a:t>, як Ярема </a:t>
            </a:r>
            <a:r>
              <a:rPr lang="ru-RU" dirty="0" err="1">
                <a:solidFill>
                  <a:schemeClr val="tx1"/>
                </a:solidFill>
                <a:latin typeface="Times New Roman" pitchFamily="18" charset="0"/>
                <a:cs typeface="Times New Roman" pitchFamily="18" charset="0"/>
              </a:rPr>
              <a:t>Галайда</a:t>
            </a:r>
            <a:r>
              <a:rPr lang="ru-RU" dirty="0">
                <a:solidFill>
                  <a:schemeClr val="tx1"/>
                </a:solidFill>
                <a:latin typeface="Times New Roman" pitchFamily="18" charset="0"/>
                <a:cs typeface="Times New Roman" pitchFamily="18" charset="0"/>
              </a:rPr>
              <a:t>, не </a:t>
            </a:r>
            <a:r>
              <a:rPr lang="ru-RU" dirty="0" err="1">
                <a:solidFill>
                  <a:schemeClr val="tx1"/>
                </a:solidFill>
                <a:latin typeface="Times New Roman" pitchFamily="18" charset="0"/>
                <a:cs typeface="Times New Roman" pitchFamily="18" charset="0"/>
              </a:rPr>
              <a:t>було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Антін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Головацький</a:t>
            </a:r>
            <a:r>
              <a:rPr lang="ru-RU" dirty="0">
                <a:solidFill>
                  <a:schemeClr val="tx1"/>
                </a:solidFill>
                <a:latin typeface="Times New Roman" pitchFamily="18" charset="0"/>
                <a:cs typeface="Times New Roman" pitchFamily="18" charset="0"/>
              </a:rPr>
              <a:t> не </a:t>
            </a:r>
            <a:r>
              <a:rPr lang="ru-RU" dirty="0" err="1">
                <a:solidFill>
                  <a:schemeClr val="tx1"/>
                </a:solidFill>
                <a:latin typeface="Times New Roman" pitchFamily="18" charset="0"/>
                <a:cs typeface="Times New Roman" pitchFamily="18" charset="0"/>
              </a:rPr>
              <a:t>мав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ніякого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відношення</a:t>
            </a:r>
            <a:r>
              <a:rPr lang="ru-RU" dirty="0">
                <a:solidFill>
                  <a:schemeClr val="tx1"/>
                </a:solidFill>
                <a:latin typeface="Times New Roman" pitchFamily="18" charset="0"/>
                <a:cs typeface="Times New Roman" pitchFamily="18" charset="0"/>
              </a:rPr>
              <a:t> до </a:t>
            </a:r>
            <a:r>
              <a:rPr lang="ru-RU" dirty="0" err="1">
                <a:solidFill>
                  <a:schemeClr val="tx1"/>
                </a:solidFill>
                <a:latin typeface="Times New Roman" pitchFamily="18" charset="0"/>
                <a:cs typeface="Times New Roman" pitchFamily="18" charset="0"/>
              </a:rPr>
              <a:t>повстання</a:t>
            </a:r>
            <a:r>
              <a:rPr lang="ru-RU" dirty="0">
                <a:solidFill>
                  <a:schemeClr val="tx1"/>
                </a:solidFill>
                <a:latin typeface="Times New Roman" pitchFamily="18" charset="0"/>
                <a:cs typeface="Times New Roman" pitchFamily="18" charset="0"/>
              </a:rPr>
              <a:t>. Таких </a:t>
            </a:r>
            <a:r>
              <a:rPr lang="ru-RU" dirty="0" err="1">
                <a:solidFill>
                  <a:schemeClr val="tx1"/>
                </a:solidFill>
                <a:latin typeface="Times New Roman" pitchFamily="18" charset="0"/>
                <a:cs typeface="Times New Roman" pitchFamily="18" charset="0"/>
              </a:rPr>
              <a:t>лідерів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конфедерації</a:t>
            </a:r>
            <a:r>
              <a:rPr lang="ru-RU" dirty="0">
                <a:solidFill>
                  <a:schemeClr val="tx1"/>
                </a:solidFill>
                <a:latin typeface="Times New Roman" pitchFamily="18" charset="0"/>
                <a:cs typeface="Times New Roman" pitchFamily="18" charset="0"/>
              </a:rPr>
              <a:t>, як </a:t>
            </a:r>
            <a:r>
              <a:rPr lang="ru-RU" dirty="0" err="1">
                <a:solidFill>
                  <a:schemeClr val="tx1"/>
                </a:solidFill>
                <a:latin typeface="Times New Roman" pitchFamily="18" charset="0"/>
                <a:cs typeface="Times New Roman" pitchFamily="18" charset="0"/>
              </a:rPr>
              <a:t>Пац</a:t>
            </a:r>
            <a:r>
              <a:rPr lang="ru-RU" dirty="0">
                <a:solidFill>
                  <a:schemeClr val="tx1"/>
                </a:solidFill>
                <a:latin typeface="Times New Roman" pitchFamily="18" charset="0"/>
                <a:cs typeface="Times New Roman" pitchFamily="18" charset="0"/>
              </a:rPr>
              <a:t> і </a:t>
            </a:r>
            <a:r>
              <a:rPr lang="ru-RU" dirty="0" err="1">
                <a:solidFill>
                  <a:schemeClr val="tx1"/>
                </a:solidFill>
                <a:latin typeface="Times New Roman" pitchFamily="18" charset="0"/>
                <a:cs typeface="Times New Roman" pitchFamily="18" charset="0"/>
              </a:rPr>
              <a:t>Пулавський</a:t>
            </a:r>
            <a:r>
              <a:rPr lang="ru-RU" dirty="0">
                <a:solidFill>
                  <a:schemeClr val="tx1"/>
                </a:solidFill>
                <a:latin typeface="Times New Roman" pitchFamily="18" charset="0"/>
                <a:cs typeface="Times New Roman" pitchFamily="18" charset="0"/>
              </a:rPr>
              <a:t>. не </a:t>
            </a:r>
            <a:r>
              <a:rPr lang="ru-RU" dirty="0" err="1">
                <a:solidFill>
                  <a:schemeClr val="tx1"/>
                </a:solidFill>
                <a:latin typeface="Times New Roman" pitchFamily="18" charset="0"/>
                <a:cs typeface="Times New Roman" pitchFamily="18" charset="0"/>
              </a:rPr>
              <a:t>було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Іван</a:t>
            </a:r>
            <a:r>
              <a:rPr lang="ru-RU" dirty="0">
                <a:solidFill>
                  <a:schemeClr val="tx1"/>
                </a:solidFill>
                <a:latin typeface="Times New Roman" pitchFamily="18" charset="0"/>
                <a:cs typeface="Times New Roman" pitchFamily="18" charset="0"/>
              </a:rPr>
              <a:t> Гонта </a:t>
            </a:r>
            <a:r>
              <a:rPr lang="ru-RU" dirty="0" err="1">
                <a:solidFill>
                  <a:schemeClr val="tx1"/>
                </a:solidFill>
                <a:latin typeface="Times New Roman" pitchFamily="18" charset="0"/>
                <a:cs typeface="Times New Roman" pitchFamily="18" charset="0"/>
              </a:rPr>
              <a:t>спочатку</a:t>
            </a:r>
            <a:r>
              <a:rPr lang="ru-RU" dirty="0">
                <a:solidFill>
                  <a:schemeClr val="tx1"/>
                </a:solidFill>
                <a:latin typeface="Times New Roman" pitchFamily="18" charset="0"/>
                <a:cs typeface="Times New Roman" pitchFamily="18" charset="0"/>
              </a:rPr>
              <a:t> служив </a:t>
            </a:r>
            <a:r>
              <a:rPr lang="ru-RU" dirty="0" err="1">
                <a:solidFill>
                  <a:schemeClr val="tx1"/>
                </a:solidFill>
                <a:latin typeface="Times New Roman" pitchFamily="18" charset="0"/>
                <a:cs typeface="Times New Roman" pitchFamily="18" charset="0"/>
              </a:rPr>
              <a:t>Потоцькому</a:t>
            </a:r>
            <a:r>
              <a:rPr lang="ru-RU" dirty="0">
                <a:solidFill>
                  <a:schemeClr val="tx1"/>
                </a:solidFill>
                <a:latin typeface="Times New Roman" pitchFamily="18" charset="0"/>
                <a:cs typeface="Times New Roman" pitchFamily="18" charset="0"/>
              </a:rPr>
              <a:t>, а </a:t>
            </a:r>
            <a:r>
              <a:rPr lang="ru-RU" dirty="0" err="1">
                <a:solidFill>
                  <a:schemeClr val="tx1"/>
                </a:solidFill>
                <a:latin typeface="Times New Roman" pitchFamily="18" charset="0"/>
                <a:cs typeface="Times New Roman" pitchFamily="18" charset="0"/>
              </a:rPr>
              <a:t>тоді</a:t>
            </a:r>
            <a:r>
              <a:rPr lang="ru-RU" dirty="0">
                <a:solidFill>
                  <a:schemeClr val="tx1"/>
                </a:solidFill>
                <a:latin typeface="Times New Roman" pitchFamily="18" charset="0"/>
                <a:cs typeface="Times New Roman" pitchFamily="18" charset="0"/>
              </a:rPr>
              <a:t> при </a:t>
            </a:r>
            <a:r>
              <a:rPr lang="ru-RU" dirty="0" err="1">
                <a:solidFill>
                  <a:schemeClr val="tx1"/>
                </a:solidFill>
                <a:latin typeface="Times New Roman" pitchFamily="18" charset="0"/>
                <a:cs typeface="Times New Roman" pitchFamily="18" charset="0"/>
              </a:rPr>
              <a:t>взятті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Умані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перейшов</a:t>
            </a:r>
            <a:r>
              <a:rPr lang="ru-RU" dirty="0">
                <a:solidFill>
                  <a:schemeClr val="tx1"/>
                </a:solidFill>
                <a:latin typeface="Times New Roman" pitchFamily="18" charset="0"/>
                <a:cs typeface="Times New Roman" pitchFamily="18" charset="0"/>
              </a:rPr>
              <a:t> на </a:t>
            </a:r>
            <a:r>
              <a:rPr lang="ru-RU" dirty="0" err="1">
                <a:solidFill>
                  <a:schemeClr val="tx1"/>
                </a:solidFill>
                <a:latin typeface="Times New Roman" pitchFamily="18" charset="0"/>
                <a:cs typeface="Times New Roman" pitchFamily="18" charset="0"/>
              </a:rPr>
              <a:t>бік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козаків</a:t>
            </a:r>
            <a:r>
              <a:rPr lang="ru-RU" dirty="0">
                <a:solidFill>
                  <a:schemeClr val="tx1"/>
                </a:solidFill>
                <a:latin typeface="Times New Roman" pitchFamily="18" charset="0"/>
                <a:cs typeface="Times New Roman" pitchFamily="18" charset="0"/>
              </a:rPr>
              <a:t>. До того, у </a:t>
            </a:r>
            <a:r>
              <a:rPr lang="ru-RU" dirty="0" err="1">
                <a:solidFill>
                  <a:schemeClr val="tx1"/>
                </a:solidFill>
                <a:latin typeface="Times New Roman" pitchFamily="18" charset="0"/>
                <a:cs typeface="Times New Roman" pitchFamily="18" charset="0"/>
              </a:rPr>
              <a:t>Гонти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був</a:t>
            </a:r>
            <a:r>
              <a:rPr lang="ru-RU" dirty="0">
                <a:solidFill>
                  <a:schemeClr val="tx1"/>
                </a:solidFill>
                <a:latin typeface="Times New Roman" pitchFamily="18" charset="0"/>
                <a:cs typeface="Times New Roman" pitchFamily="18" charset="0"/>
              </a:rPr>
              <a:t> один </a:t>
            </a:r>
            <a:r>
              <a:rPr lang="ru-RU" dirty="0" err="1">
                <a:solidFill>
                  <a:schemeClr val="tx1"/>
                </a:solidFill>
                <a:latin typeface="Times New Roman" pitchFamily="18" charset="0"/>
                <a:cs typeface="Times New Roman" pitchFamily="18" charset="0"/>
              </a:rPr>
              <a:t>син</a:t>
            </a:r>
            <a:r>
              <a:rPr lang="ru-RU" dirty="0">
                <a:solidFill>
                  <a:schemeClr val="tx1"/>
                </a:solidFill>
                <a:latin typeface="Times New Roman" pitchFamily="18" charset="0"/>
                <a:cs typeface="Times New Roman" pitchFamily="18" charset="0"/>
              </a:rPr>
              <a:t> і </a:t>
            </a:r>
            <a:r>
              <a:rPr lang="ru-RU" dirty="0" err="1">
                <a:solidFill>
                  <a:schemeClr val="tx1"/>
                </a:solidFill>
                <a:latin typeface="Times New Roman" pitchFamily="18" charset="0"/>
                <a:cs typeface="Times New Roman" pitchFamily="18" charset="0"/>
              </a:rPr>
              <a:t>він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його</a:t>
            </a:r>
            <a:r>
              <a:rPr lang="ru-RU" dirty="0">
                <a:solidFill>
                  <a:schemeClr val="tx1"/>
                </a:solidFill>
                <a:latin typeface="Times New Roman" pitchFamily="18" charset="0"/>
                <a:cs typeface="Times New Roman" pitchFamily="18" charset="0"/>
              </a:rPr>
              <a:t> не вбивав. Є </a:t>
            </a:r>
            <a:r>
              <a:rPr lang="ru-RU" dirty="0" err="1">
                <a:solidFill>
                  <a:schemeClr val="tx1"/>
                </a:solidFill>
                <a:latin typeface="Times New Roman" pitchFamily="18" charset="0"/>
                <a:cs typeface="Times New Roman" pitchFamily="18" charset="0"/>
              </a:rPr>
              <a:t>відмінності</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такій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битві</a:t>
            </a:r>
            <a:r>
              <a:rPr lang="ru-RU" dirty="0">
                <a:solidFill>
                  <a:schemeClr val="tx1"/>
                </a:solidFill>
                <a:latin typeface="Times New Roman" pitchFamily="18" charset="0"/>
                <a:cs typeface="Times New Roman" pitchFamily="18" charset="0"/>
              </a:rPr>
              <a:t>, як </a:t>
            </a:r>
            <a:r>
              <a:rPr lang="ru-RU" dirty="0" err="1">
                <a:solidFill>
                  <a:schemeClr val="tx1"/>
                </a:solidFill>
                <a:latin typeface="Times New Roman" pitchFamily="18" charset="0"/>
                <a:cs typeface="Times New Roman" pitchFamily="18" charset="0"/>
              </a:rPr>
              <a:t>взяття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Умані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Захисники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Умані</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Ленарт</a:t>
            </a:r>
            <a:r>
              <a:rPr lang="ru-RU" dirty="0">
                <a:solidFill>
                  <a:schemeClr val="tx1"/>
                </a:solidFill>
                <a:latin typeface="Times New Roman" pitchFamily="18" charset="0"/>
                <a:cs typeface="Times New Roman" pitchFamily="18" charset="0"/>
              </a:rPr>
              <a:t>  і </a:t>
            </a:r>
            <a:r>
              <a:rPr lang="ru-RU" dirty="0" err="1">
                <a:solidFill>
                  <a:schemeClr val="tx1"/>
                </a:solidFill>
                <a:latin typeface="Times New Roman" pitchFamily="18" charset="0"/>
                <a:cs typeface="Times New Roman" pitchFamily="18" charset="0"/>
              </a:rPr>
              <a:t>Шафранський</a:t>
            </a:r>
            <a:r>
              <a:rPr lang="ru-RU" dirty="0">
                <a:solidFill>
                  <a:schemeClr val="tx1"/>
                </a:solidFill>
                <a:latin typeface="Times New Roman" pitchFamily="18" charset="0"/>
                <a:cs typeface="Times New Roman" pitchFamily="18" charset="0"/>
              </a:rPr>
              <a:t>. Вони наказали </a:t>
            </a:r>
            <a:r>
              <a:rPr lang="ru-RU" dirty="0" err="1">
                <a:solidFill>
                  <a:schemeClr val="tx1"/>
                </a:solidFill>
                <a:latin typeface="Times New Roman" pitchFamily="18" charset="0"/>
                <a:cs typeface="Times New Roman" pitchFamily="18" charset="0"/>
              </a:rPr>
              <a:t>озброїти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всіх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хто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тільки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був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здібний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носити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зброю</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шляхтичів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євреїв</a:t>
            </a:r>
            <a:r>
              <a:rPr lang="ru-RU" dirty="0">
                <a:solidFill>
                  <a:schemeClr val="tx1"/>
                </a:solidFill>
                <a:latin typeface="Times New Roman" pitchFamily="18" charset="0"/>
                <a:cs typeface="Times New Roman" pitchFamily="18" charset="0"/>
              </a:rPr>
              <a:t> та </a:t>
            </a:r>
            <a:r>
              <a:rPr lang="ru-RU" dirty="0" err="1">
                <a:solidFill>
                  <a:schemeClr val="tx1"/>
                </a:solidFill>
                <a:latin typeface="Times New Roman" pitchFamily="18" charset="0"/>
                <a:cs typeface="Times New Roman" pitchFamily="18" charset="0"/>
              </a:rPr>
              <a:t>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Почалась</a:t>
            </a:r>
            <a:r>
              <a:rPr lang="ru-RU" dirty="0">
                <a:solidFill>
                  <a:schemeClr val="tx1"/>
                </a:solidFill>
                <a:latin typeface="Times New Roman" pitchFamily="18" charset="0"/>
                <a:cs typeface="Times New Roman" pitchFamily="18" charset="0"/>
              </a:rPr>
              <a:t> облога </a:t>
            </a:r>
            <a:r>
              <a:rPr lang="ru-RU" dirty="0" err="1">
                <a:solidFill>
                  <a:schemeClr val="tx1"/>
                </a:solidFill>
                <a:latin typeface="Times New Roman" pitchFamily="18" charset="0"/>
                <a:cs typeface="Times New Roman" pitchFamily="18" charset="0"/>
              </a:rPr>
              <a:t>міста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Вже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першої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ночі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всі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українці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що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були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тоді</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Умані</a:t>
            </a:r>
            <a:r>
              <a:rPr lang="ru-RU" dirty="0">
                <a:solidFill>
                  <a:schemeClr val="tx1"/>
                </a:solidFill>
                <a:latin typeface="Times New Roman" pitchFamily="18" charset="0"/>
                <a:cs typeface="Times New Roman" pitchFamily="18" charset="0"/>
              </a:rPr>
              <a:t>, члени «</a:t>
            </a:r>
            <a:r>
              <a:rPr lang="ru-RU" dirty="0" err="1">
                <a:solidFill>
                  <a:schemeClr val="tx1"/>
                </a:solidFill>
                <a:latin typeface="Times New Roman" pitchFamily="18" charset="0"/>
                <a:cs typeface="Times New Roman" pitchFamily="18" charset="0"/>
              </a:rPr>
              <a:t>зеленої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міліції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гарнізону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панська</a:t>
            </a:r>
            <a:r>
              <a:rPr lang="ru-RU" dirty="0">
                <a:solidFill>
                  <a:schemeClr val="tx1"/>
                </a:solidFill>
                <a:latin typeface="Times New Roman" pitchFamily="18" charset="0"/>
                <a:cs typeface="Times New Roman" pitchFamily="18" charset="0"/>
              </a:rPr>
              <a:t> обслуга й </a:t>
            </a:r>
            <a:r>
              <a:rPr lang="ru-RU" dirty="0" err="1">
                <a:solidFill>
                  <a:schemeClr val="tx1"/>
                </a:solidFill>
                <a:latin typeface="Times New Roman" pitchFamily="18" charset="0"/>
                <a:cs typeface="Times New Roman" pitchFamily="18" charset="0"/>
              </a:rPr>
              <a:t>українські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міщани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перейшли</a:t>
            </a:r>
            <a:r>
              <a:rPr lang="ru-RU" dirty="0">
                <a:solidFill>
                  <a:schemeClr val="tx1"/>
                </a:solidFill>
                <a:latin typeface="Times New Roman" pitchFamily="18" charset="0"/>
                <a:cs typeface="Times New Roman" pitchFamily="18" charset="0"/>
              </a:rPr>
              <a:t> до </a:t>
            </a:r>
            <a:r>
              <a:rPr lang="ru-RU" dirty="0" err="1">
                <a:solidFill>
                  <a:schemeClr val="tx1"/>
                </a:solidFill>
                <a:latin typeface="Times New Roman" pitchFamily="18" charset="0"/>
                <a:cs typeface="Times New Roman" pitchFamily="18" charset="0"/>
              </a:rPr>
              <a:t>повстанців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які</a:t>
            </a:r>
            <a:r>
              <a:rPr lang="ru-RU" dirty="0">
                <a:solidFill>
                  <a:schemeClr val="tx1"/>
                </a:solidFill>
                <a:latin typeface="Times New Roman" pitchFamily="18" charset="0"/>
                <a:cs typeface="Times New Roman" pitchFamily="18" charset="0"/>
              </a:rPr>
              <a:t> не могли перейти </a:t>
            </a:r>
            <a:r>
              <a:rPr lang="ru-RU" dirty="0" err="1">
                <a:solidFill>
                  <a:schemeClr val="tx1"/>
                </a:solidFill>
                <a:latin typeface="Times New Roman" pitchFamily="18" charset="0"/>
                <a:cs typeface="Times New Roman" pitchFamily="18" charset="0"/>
              </a:rPr>
              <a:t>брамою</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перескакували</a:t>
            </a:r>
            <a:r>
              <a:rPr lang="ru-RU" dirty="0">
                <a:solidFill>
                  <a:schemeClr val="tx1"/>
                </a:solidFill>
                <a:latin typeface="Times New Roman" pitchFamily="18" charset="0"/>
                <a:cs typeface="Times New Roman" pitchFamily="18" charset="0"/>
              </a:rPr>
              <a:t> вали й </a:t>
            </a:r>
            <a:r>
              <a:rPr lang="ru-RU" dirty="0" err="1">
                <a:solidFill>
                  <a:schemeClr val="tx1"/>
                </a:solidFill>
                <a:latin typeface="Times New Roman" pitchFamily="18" charset="0"/>
                <a:cs typeface="Times New Roman" pitchFamily="18" charset="0"/>
              </a:rPr>
              <a:t>рів</a:t>
            </a:r>
            <a:r>
              <a:rPr lang="ru-RU" dirty="0">
                <a:solidFill>
                  <a:schemeClr val="tx1"/>
                </a:solidFill>
                <a:latin typeface="Times New Roman" pitchFamily="18" charset="0"/>
                <a:cs typeface="Times New Roman" pitchFamily="18" charset="0"/>
              </a:rPr>
              <a:t> і </a:t>
            </a:r>
            <a:r>
              <a:rPr lang="ru-RU" dirty="0" err="1">
                <a:solidFill>
                  <a:schemeClr val="tx1"/>
                </a:solidFill>
                <a:latin typeface="Times New Roman" pitchFamily="18" charset="0"/>
                <a:cs typeface="Times New Roman" pitchFamily="18" charset="0"/>
              </a:rPr>
              <a:t>втікали</a:t>
            </a:r>
            <a:r>
              <a:rPr lang="ru-RU" dirty="0">
                <a:solidFill>
                  <a:schemeClr val="tx1"/>
                </a:solidFill>
                <a:latin typeface="Times New Roman" pitchFamily="18" charset="0"/>
                <a:cs typeface="Times New Roman" pitchFamily="18" charset="0"/>
              </a:rPr>
              <a:t> до </a:t>
            </a:r>
            <a:r>
              <a:rPr lang="ru-RU" dirty="0" err="1">
                <a:solidFill>
                  <a:schemeClr val="tx1"/>
                </a:solidFill>
                <a:latin typeface="Times New Roman" pitchFamily="18" charset="0"/>
                <a:cs typeface="Times New Roman" pitchFamily="18" charset="0"/>
              </a:rPr>
              <a:t>Гонти</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місті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залишилися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тільки</a:t>
            </a:r>
            <a:r>
              <a:rPr lang="ru-RU" dirty="0">
                <a:solidFill>
                  <a:schemeClr val="tx1"/>
                </a:solidFill>
                <a:latin typeface="Times New Roman" pitchFamily="18" charset="0"/>
                <a:cs typeface="Times New Roman" pitchFamily="18" charset="0"/>
              </a:rPr>
              <a:t> поляки й </a:t>
            </a:r>
            <a:r>
              <a:rPr lang="ru-RU" dirty="0" err="1">
                <a:solidFill>
                  <a:schemeClr val="tx1"/>
                </a:solidFill>
                <a:latin typeface="Times New Roman" pitchFamily="18" charset="0"/>
                <a:cs typeface="Times New Roman" pitchFamily="18" charset="0"/>
              </a:rPr>
              <a:t>євреї</a:t>
            </a:r>
            <a:r>
              <a:rPr lang="ru-RU" dirty="0">
                <a:solidFill>
                  <a:schemeClr val="tx1"/>
                </a:solidFill>
                <a:latin typeface="Times New Roman" pitchFamily="18" charset="0"/>
                <a:cs typeface="Times New Roman" pitchFamily="18" charset="0"/>
              </a:rPr>
              <a:t>. Гонта й </a:t>
            </a:r>
            <a:r>
              <a:rPr lang="ru-RU" dirty="0" err="1">
                <a:solidFill>
                  <a:schemeClr val="tx1"/>
                </a:solidFill>
                <a:latin typeface="Times New Roman" pitchFamily="18" charset="0"/>
                <a:cs typeface="Times New Roman" pitchFamily="18" charset="0"/>
              </a:rPr>
              <a:t>Залізняк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зажадали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щоб</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місто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здалося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запевняючи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що</a:t>
            </a:r>
            <a:r>
              <a:rPr lang="ru-RU" dirty="0">
                <a:solidFill>
                  <a:schemeClr val="tx1"/>
                </a:solidFill>
                <a:latin typeface="Times New Roman" pitchFamily="18" charset="0"/>
                <a:cs typeface="Times New Roman" pitchFamily="18" charset="0"/>
              </a:rPr>
              <a:t> в такому </a:t>
            </a:r>
            <a:r>
              <a:rPr lang="ru-RU" dirty="0" err="1">
                <a:solidFill>
                  <a:schemeClr val="tx1"/>
                </a:solidFill>
                <a:latin typeface="Times New Roman" pitchFamily="18" charset="0"/>
                <a:cs typeface="Times New Roman" pitchFamily="18" charset="0"/>
              </a:rPr>
              <a:t>випадку</a:t>
            </a:r>
            <a:r>
              <a:rPr lang="ru-RU" dirty="0">
                <a:solidFill>
                  <a:schemeClr val="tx1"/>
                </a:solidFill>
                <a:latin typeface="Times New Roman" pitchFamily="18" charset="0"/>
                <a:cs typeface="Times New Roman" pitchFamily="18" charset="0"/>
              </a:rPr>
              <a:t> полякам і </a:t>
            </a:r>
            <a:r>
              <a:rPr lang="ru-RU" dirty="0" err="1">
                <a:solidFill>
                  <a:schemeClr val="tx1"/>
                </a:solidFill>
                <a:latin typeface="Times New Roman" pitchFamily="18" charset="0"/>
                <a:cs typeface="Times New Roman" pitchFamily="18" charset="0"/>
              </a:rPr>
              <a:t>євреям</a:t>
            </a:r>
            <a:r>
              <a:rPr lang="ru-RU" dirty="0">
                <a:solidFill>
                  <a:schemeClr val="tx1"/>
                </a:solidFill>
                <a:latin typeface="Times New Roman" pitchFamily="18" charset="0"/>
                <a:cs typeface="Times New Roman" pitchFamily="18" charset="0"/>
              </a:rPr>
              <a:t> буде </a:t>
            </a:r>
            <a:r>
              <a:rPr lang="ru-RU" dirty="0" err="1">
                <a:solidFill>
                  <a:schemeClr val="tx1"/>
                </a:solidFill>
                <a:latin typeface="Times New Roman" pitchFamily="18" charset="0"/>
                <a:cs typeface="Times New Roman" pitchFamily="18" charset="0"/>
              </a:rPr>
              <a:t>забезпечена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можливість</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безпечно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виїхати</a:t>
            </a:r>
            <a:r>
              <a:rPr lang="ru-RU" dirty="0">
                <a:solidFill>
                  <a:schemeClr val="tx1"/>
                </a:solidFill>
                <a:latin typeface="Times New Roman" pitchFamily="18" charset="0"/>
                <a:cs typeface="Times New Roman" pitchFamily="18" charset="0"/>
              </a:rPr>
              <a:t> з родинами з </a:t>
            </a:r>
            <a:r>
              <a:rPr lang="ru-RU" dirty="0" err="1">
                <a:solidFill>
                  <a:schemeClr val="tx1"/>
                </a:solidFill>
                <a:latin typeface="Times New Roman" pitchFamily="18" charset="0"/>
                <a:cs typeface="Times New Roman" pitchFamily="18" charset="0"/>
              </a:rPr>
              <a:t>України</a:t>
            </a:r>
            <a:r>
              <a:rPr lang="ru-RU" dirty="0">
                <a:solidFill>
                  <a:schemeClr val="tx1"/>
                </a:solidFill>
                <a:latin typeface="Times New Roman" pitchFamily="18" charset="0"/>
                <a:cs typeface="Times New Roman" pitchFamily="18" charset="0"/>
              </a:rPr>
              <a:t> в Польщу. Поляки </a:t>
            </a:r>
            <a:r>
              <a:rPr lang="ru-RU" dirty="0" err="1">
                <a:solidFill>
                  <a:schemeClr val="tx1"/>
                </a:solidFill>
                <a:latin typeface="Times New Roman" pitchFamily="18" charset="0"/>
                <a:cs typeface="Times New Roman" pitchFamily="18" charset="0"/>
              </a:rPr>
              <a:t>відкинули</a:t>
            </a:r>
            <a:r>
              <a:rPr lang="ru-RU" dirty="0">
                <a:solidFill>
                  <a:schemeClr val="tx1"/>
                </a:solidFill>
                <a:latin typeface="Times New Roman" pitchFamily="18" charset="0"/>
                <a:cs typeface="Times New Roman" pitchFamily="18" charset="0"/>
              </a:rPr>
              <a:t> ультиматум.</a:t>
            </a:r>
          </a:p>
          <a:p>
            <a:pPr marL="45720" indent="0">
              <a:buNone/>
            </a:pP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Почався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наступ</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Повстанська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артилерія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обстрілювала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місто</a:t>
            </a:r>
            <a:r>
              <a:rPr lang="ru-RU" dirty="0">
                <a:solidFill>
                  <a:schemeClr val="tx1"/>
                </a:solidFill>
                <a:latin typeface="Times New Roman" pitchFamily="18" charset="0"/>
                <a:cs typeface="Times New Roman" pitchFamily="18" charset="0"/>
              </a:rPr>
              <a:t> з </a:t>
            </a:r>
            <a:r>
              <a:rPr lang="ru-RU" dirty="0" err="1">
                <a:solidFill>
                  <a:schemeClr val="tx1"/>
                </a:solidFill>
                <a:latin typeface="Times New Roman" pitchFamily="18" charset="0"/>
                <a:cs typeface="Times New Roman" pitchFamily="18" charset="0"/>
              </a:rPr>
              <a:t>гармат</a:t>
            </a:r>
            <a:r>
              <a:rPr lang="ru-RU" dirty="0">
                <a:solidFill>
                  <a:schemeClr val="tx1"/>
                </a:solidFill>
                <a:latin typeface="Times New Roman" pitchFamily="18" charset="0"/>
                <a:cs typeface="Times New Roman" pitchFamily="18" charset="0"/>
              </a:rPr>
              <a:t>, а </a:t>
            </a:r>
            <a:r>
              <a:rPr lang="ru-RU" dirty="0" err="1">
                <a:solidFill>
                  <a:schemeClr val="tx1"/>
                </a:solidFill>
                <a:latin typeface="Times New Roman" pitchFamily="18" charset="0"/>
                <a:cs typeface="Times New Roman" pitchFamily="18" charset="0"/>
              </a:rPr>
              <a:t>колії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намагалися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наступати</a:t>
            </a:r>
            <a:r>
              <a:rPr lang="ru-RU" dirty="0">
                <a:solidFill>
                  <a:schemeClr val="tx1"/>
                </a:solidFill>
                <a:latin typeface="Times New Roman" pitchFamily="18" charset="0"/>
                <a:cs typeface="Times New Roman" pitchFamily="18" charset="0"/>
              </a:rPr>
              <a:t> на вали, </a:t>
            </a:r>
            <a:r>
              <a:rPr lang="ru-RU" dirty="0" err="1">
                <a:solidFill>
                  <a:schemeClr val="tx1"/>
                </a:solidFill>
                <a:latin typeface="Times New Roman" pitchFamily="18" charset="0"/>
                <a:cs typeface="Times New Roman" pitchFamily="18" charset="0"/>
              </a:rPr>
              <a:t>підходячи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двох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сторін</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Грекового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Лісу</a:t>
            </a:r>
            <a:r>
              <a:rPr lang="ru-RU" dirty="0">
                <a:solidFill>
                  <a:schemeClr val="tx1"/>
                </a:solidFill>
                <a:latin typeface="Times New Roman" pitchFamily="18" charset="0"/>
                <a:cs typeface="Times New Roman" pitchFamily="18" charset="0"/>
              </a:rPr>
              <a:t> й </a:t>
            </a:r>
            <a:r>
              <a:rPr lang="ru-RU" dirty="0" err="1">
                <a:solidFill>
                  <a:schemeClr val="tx1"/>
                </a:solidFill>
                <a:latin typeface="Times New Roman" pitchFamily="18" charset="0"/>
                <a:cs typeface="Times New Roman" pitchFamily="18" charset="0"/>
              </a:rPr>
              <a:t>зі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сторони</a:t>
            </a:r>
            <a:r>
              <a:rPr lang="ru-RU" dirty="0">
                <a:solidFill>
                  <a:schemeClr val="tx1"/>
                </a:solidFill>
                <a:latin typeface="Times New Roman" pitchFamily="18" charset="0"/>
                <a:cs typeface="Times New Roman" pitchFamily="18" charset="0"/>
              </a:rPr>
              <a:t> Нового </a:t>
            </a:r>
            <a:r>
              <a:rPr lang="ru-RU" dirty="0" err="1">
                <a:solidFill>
                  <a:schemeClr val="tx1"/>
                </a:solidFill>
                <a:latin typeface="Times New Roman" pitchFamily="18" charset="0"/>
                <a:cs typeface="Times New Roman" pitchFamily="18" charset="0"/>
              </a:rPr>
              <a:t>Міста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Польська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артилерія</a:t>
            </a:r>
            <a:r>
              <a:rPr lang="ru-RU" dirty="0">
                <a:solidFill>
                  <a:schemeClr val="tx1"/>
                </a:solidFill>
                <a:latin typeface="Times New Roman" pitchFamily="18" charset="0"/>
                <a:cs typeface="Times New Roman" pitchFamily="18" charset="0"/>
              </a:rPr>
              <a:t> з </a:t>
            </a:r>
            <a:r>
              <a:rPr lang="ru-RU" dirty="0" err="1">
                <a:solidFill>
                  <a:schemeClr val="tx1"/>
                </a:solidFill>
                <a:latin typeface="Times New Roman" pitchFamily="18" charset="0"/>
                <a:cs typeface="Times New Roman" pitchFamily="18" charset="0"/>
              </a:rPr>
              <a:t>валів</a:t>
            </a:r>
            <a:r>
              <a:rPr lang="ru-RU" dirty="0">
                <a:solidFill>
                  <a:schemeClr val="tx1"/>
                </a:solidFill>
                <a:latin typeface="Times New Roman" pitchFamily="18" charset="0"/>
                <a:cs typeface="Times New Roman" pitchFamily="18" charset="0"/>
              </a:rPr>
              <a:t> завзято, </a:t>
            </a:r>
            <a:r>
              <a:rPr lang="ru-RU" dirty="0" err="1">
                <a:solidFill>
                  <a:schemeClr val="tx1"/>
                </a:solidFill>
                <a:latin typeface="Times New Roman" pitchFamily="18" charset="0"/>
                <a:cs typeface="Times New Roman" pitchFamily="18" charset="0"/>
              </a:rPr>
              <a:t>хоч</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дуже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нецільно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обстрілювала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наступаючі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лави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повстанців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Перші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штурми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гайдамаків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були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відбиті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картеччю</a:t>
            </a:r>
            <a:r>
              <a:rPr lang="ru-RU" dirty="0">
                <a:solidFill>
                  <a:schemeClr val="tx1"/>
                </a:solidFill>
                <a:latin typeface="Times New Roman" pitchFamily="18" charset="0"/>
                <a:cs typeface="Times New Roman" pitchFamily="18" charset="0"/>
              </a:rPr>
              <a:t>. Гайдамаки провели </a:t>
            </a:r>
            <a:r>
              <a:rPr lang="ru-RU" dirty="0" err="1">
                <a:solidFill>
                  <a:schemeClr val="tx1"/>
                </a:solidFill>
                <a:latin typeface="Times New Roman" pitchFamily="18" charset="0"/>
                <a:cs typeface="Times New Roman" pitchFamily="18" charset="0"/>
              </a:rPr>
              <a:t>правильну</a:t>
            </a:r>
            <a:r>
              <a:rPr lang="ru-RU" dirty="0">
                <a:solidFill>
                  <a:schemeClr val="tx1"/>
                </a:solidFill>
                <a:latin typeface="Times New Roman" pitchFamily="18" charset="0"/>
                <a:cs typeface="Times New Roman" pitchFamily="18" charset="0"/>
              </a:rPr>
              <a:t> облогу, </a:t>
            </a:r>
            <a:r>
              <a:rPr lang="ru-RU" dirty="0" err="1">
                <a:solidFill>
                  <a:schemeClr val="tx1"/>
                </a:solidFill>
                <a:latin typeface="Times New Roman" pitchFamily="18" charset="0"/>
                <a:cs typeface="Times New Roman" pitchFamily="18" charset="0"/>
              </a:rPr>
              <a:t>із</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сусідніх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сіл</a:t>
            </a:r>
            <a:r>
              <a:rPr lang="ru-RU" dirty="0">
                <a:solidFill>
                  <a:schemeClr val="tx1"/>
                </a:solidFill>
                <a:latin typeface="Times New Roman" pitchFamily="18" charset="0"/>
                <a:cs typeface="Times New Roman" pitchFamily="18" charset="0"/>
              </a:rPr>
              <a:t> — </a:t>
            </a:r>
            <a:r>
              <a:rPr lang="ru-RU" dirty="0" err="1">
                <a:solidFill>
                  <a:schemeClr val="tx1"/>
                </a:solidFill>
                <a:latin typeface="Times New Roman" pitchFamily="18" charset="0"/>
                <a:cs typeface="Times New Roman" pitchFamily="18" charset="0"/>
              </a:rPr>
              <a:t>Помийника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Маньківки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Іваньків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Полковничої</a:t>
            </a:r>
            <a:r>
              <a:rPr lang="ru-RU" dirty="0">
                <a:solidFill>
                  <a:schemeClr val="tx1"/>
                </a:solidFill>
                <a:latin typeface="Times New Roman" pitchFamily="18" charset="0"/>
                <a:cs typeface="Times New Roman" pitchFamily="18" charset="0"/>
              </a:rPr>
              <a:t> вони нагнали селян, </a:t>
            </a:r>
            <a:r>
              <a:rPr lang="ru-RU" dirty="0" err="1">
                <a:solidFill>
                  <a:schemeClr val="tx1"/>
                </a:solidFill>
                <a:latin typeface="Times New Roman" pitchFamily="18" charset="0"/>
                <a:cs typeface="Times New Roman" pitchFamily="18" charset="0"/>
              </a:rPr>
              <a:t>котрі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заходилися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підрубувати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палі</a:t>
            </a:r>
            <a:r>
              <a:rPr lang="ru-RU" dirty="0">
                <a:solidFill>
                  <a:schemeClr val="tx1"/>
                </a:solidFill>
                <a:latin typeface="Times New Roman" pitchFamily="18" charset="0"/>
                <a:cs typeface="Times New Roman" pitchFamily="18" charset="0"/>
              </a:rPr>
              <a:t>.</a:t>
            </a:r>
          </a:p>
          <a:p>
            <a:pPr marL="45720" indent="0">
              <a:buNone/>
            </a:pP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Вже</a:t>
            </a:r>
            <a:r>
              <a:rPr lang="ru-RU" dirty="0">
                <a:solidFill>
                  <a:schemeClr val="tx1"/>
                </a:solidFill>
                <a:latin typeface="Times New Roman" pitchFamily="18" charset="0"/>
                <a:cs typeface="Times New Roman" pitchFamily="18" charset="0"/>
              </a:rPr>
              <a:t> на </a:t>
            </a:r>
            <a:r>
              <a:rPr lang="ru-RU" dirty="0" err="1">
                <a:solidFill>
                  <a:schemeClr val="tx1"/>
                </a:solidFill>
                <a:latin typeface="Times New Roman" pitchFamily="18" charset="0"/>
                <a:cs typeface="Times New Roman" pitchFamily="18" charset="0"/>
              </a:rPr>
              <a:t>наступний</a:t>
            </a:r>
            <a:r>
              <a:rPr lang="ru-RU" dirty="0">
                <a:solidFill>
                  <a:schemeClr val="tx1"/>
                </a:solidFill>
                <a:latin typeface="Times New Roman" pitchFamily="18" charset="0"/>
                <a:cs typeface="Times New Roman" pitchFamily="18" charset="0"/>
              </a:rPr>
              <a:t> день в </a:t>
            </a:r>
            <a:r>
              <a:rPr lang="ru-RU" dirty="0" err="1">
                <a:solidFill>
                  <a:schemeClr val="tx1"/>
                </a:solidFill>
                <a:latin typeface="Times New Roman" pitchFamily="18" charset="0"/>
                <a:cs typeface="Times New Roman" pitchFamily="18" charset="0"/>
              </a:rPr>
              <a:t>обложених</a:t>
            </a:r>
            <a:r>
              <a:rPr lang="ru-RU" dirty="0">
                <a:solidFill>
                  <a:schemeClr val="tx1"/>
                </a:solidFill>
                <a:latin typeface="Times New Roman" pitchFamily="18" charset="0"/>
                <a:cs typeface="Times New Roman" pitchFamily="18" charset="0"/>
              </a:rPr>
              <a:t> не </a:t>
            </a:r>
            <a:r>
              <a:rPr lang="ru-RU" dirty="0" err="1">
                <a:solidFill>
                  <a:schemeClr val="tx1"/>
                </a:solidFill>
                <a:latin typeface="Times New Roman" pitchFamily="18" charset="0"/>
                <a:cs typeface="Times New Roman" pitchFamily="18" charset="0"/>
              </a:rPr>
              <a:t>вистачало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припасів</a:t>
            </a:r>
            <a:r>
              <a:rPr lang="ru-RU" dirty="0">
                <a:solidFill>
                  <a:schemeClr val="tx1"/>
                </a:solidFill>
                <a:latin typeface="Times New Roman" pitchFamily="18" charset="0"/>
                <a:cs typeface="Times New Roman" pitchFamily="18" charset="0"/>
              </a:rPr>
              <a:t> для </a:t>
            </a:r>
            <a:r>
              <a:rPr lang="ru-RU" dirty="0" err="1">
                <a:solidFill>
                  <a:schemeClr val="tx1"/>
                </a:solidFill>
                <a:latin typeface="Times New Roman" pitchFamily="18" charset="0"/>
                <a:cs typeface="Times New Roman" pitchFamily="18" charset="0"/>
              </a:rPr>
              <a:t>стрільби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ще</a:t>
            </a:r>
            <a:r>
              <a:rPr lang="ru-RU" dirty="0">
                <a:solidFill>
                  <a:schemeClr val="tx1"/>
                </a:solidFill>
                <a:latin typeface="Times New Roman" pitchFamily="18" charset="0"/>
                <a:cs typeface="Times New Roman" pitchFamily="18" charset="0"/>
              </a:rPr>
              <a:t> й </a:t>
            </a:r>
            <a:r>
              <a:rPr lang="ru-RU" dirty="0" err="1">
                <a:solidFill>
                  <a:schemeClr val="tx1"/>
                </a:solidFill>
                <a:latin typeface="Times New Roman" pitchFamily="18" charset="0"/>
                <a:cs typeface="Times New Roman" pitchFamily="18" charset="0"/>
              </a:rPr>
              <a:t>інше</a:t>
            </a:r>
            <a:r>
              <a:rPr lang="ru-RU" dirty="0">
                <a:solidFill>
                  <a:schemeClr val="tx1"/>
                </a:solidFill>
                <a:latin typeface="Times New Roman" pitchFamily="18" charset="0"/>
                <a:cs typeface="Times New Roman" pitchFamily="18" charset="0"/>
              </a:rPr>
              <a:t> горе </a:t>
            </a:r>
            <a:r>
              <a:rPr lang="ru-RU" dirty="0" err="1">
                <a:solidFill>
                  <a:schemeClr val="tx1"/>
                </a:solidFill>
                <a:latin typeface="Times New Roman" pitchFamily="18" charset="0"/>
                <a:cs typeface="Times New Roman" pitchFamily="18" charset="0"/>
              </a:rPr>
              <a:t>їх</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спіткало</a:t>
            </a:r>
            <a:r>
              <a:rPr lang="ru-RU" dirty="0">
                <a:solidFill>
                  <a:schemeClr val="tx1"/>
                </a:solidFill>
                <a:latin typeface="Times New Roman" pitchFamily="18" charset="0"/>
                <a:cs typeface="Times New Roman" pitchFamily="18" charset="0"/>
              </a:rPr>
              <a:t>: не стало води, </a:t>
            </a:r>
            <a:r>
              <a:rPr lang="ru-RU" dirty="0" err="1">
                <a:solidFill>
                  <a:schemeClr val="tx1"/>
                </a:solidFill>
                <a:latin typeface="Times New Roman" pitchFamily="18" charset="0"/>
                <a:cs typeface="Times New Roman" pitchFamily="18" charset="0"/>
              </a:rPr>
              <a:t>поскільки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її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доводилося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брати</a:t>
            </a:r>
            <a:r>
              <a:rPr lang="ru-RU" dirty="0">
                <a:solidFill>
                  <a:schemeClr val="tx1"/>
                </a:solidFill>
                <a:latin typeface="Times New Roman" pitchFamily="18" charset="0"/>
                <a:cs typeface="Times New Roman" pitchFamily="18" charset="0"/>
              </a:rPr>
              <a:t> з </a:t>
            </a:r>
            <a:r>
              <a:rPr lang="ru-RU" dirty="0" err="1">
                <a:solidFill>
                  <a:schemeClr val="tx1"/>
                </a:solidFill>
                <a:latin typeface="Times New Roman" pitchFamily="18" charset="0"/>
                <a:cs typeface="Times New Roman" pitchFamily="18" charset="0"/>
              </a:rPr>
              <a:t>річки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Кам'янки</a:t>
            </a:r>
            <a:r>
              <a:rPr lang="ru-RU" dirty="0">
                <a:solidFill>
                  <a:schemeClr val="tx1"/>
                </a:solidFill>
                <a:latin typeface="Times New Roman" pitchFamily="18" charset="0"/>
                <a:cs typeface="Times New Roman" pitchFamily="18" charset="0"/>
              </a:rPr>
              <a:t>, яку </a:t>
            </a:r>
            <a:r>
              <a:rPr lang="ru-RU" dirty="0" err="1">
                <a:solidFill>
                  <a:schemeClr val="tx1"/>
                </a:solidFill>
                <a:latin typeface="Times New Roman" pitchFamily="18" charset="0"/>
                <a:cs typeface="Times New Roman" pitchFamily="18" charset="0"/>
              </a:rPr>
              <a:t>Залізняк</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відвів</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міста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Шафранський</a:t>
            </a:r>
            <a:r>
              <a:rPr lang="ru-RU" dirty="0">
                <a:solidFill>
                  <a:schemeClr val="tx1"/>
                </a:solidFill>
                <a:latin typeface="Times New Roman" pitchFamily="18" charset="0"/>
                <a:cs typeface="Times New Roman" pitchFamily="18" charset="0"/>
              </a:rPr>
              <a:t> наказав </a:t>
            </a:r>
            <a:r>
              <a:rPr lang="ru-RU" dirty="0" err="1">
                <a:solidFill>
                  <a:schemeClr val="tx1"/>
                </a:solidFill>
                <a:latin typeface="Times New Roman" pitchFamily="18" charset="0"/>
                <a:cs typeface="Times New Roman" pitchFamily="18" charset="0"/>
              </a:rPr>
              <a:t>копати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колодязь</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поблизу</a:t>
            </a:r>
            <a:r>
              <a:rPr lang="ru-RU" dirty="0">
                <a:solidFill>
                  <a:schemeClr val="tx1"/>
                </a:solidFill>
                <a:latin typeface="Times New Roman" pitchFamily="18" charset="0"/>
                <a:cs typeface="Times New Roman" pitchFamily="18" charset="0"/>
              </a:rPr>
              <a:t> замка; </a:t>
            </a:r>
            <a:r>
              <a:rPr lang="ru-RU" dirty="0" err="1">
                <a:solidFill>
                  <a:schemeClr val="tx1"/>
                </a:solidFill>
                <a:latin typeface="Times New Roman" pitchFamily="18" charset="0"/>
                <a:cs typeface="Times New Roman" pitchFamily="18" charset="0"/>
              </a:rPr>
              <a:t>прорили</a:t>
            </a:r>
            <a:r>
              <a:rPr lang="ru-RU" dirty="0">
                <a:solidFill>
                  <a:schemeClr val="tx1"/>
                </a:solidFill>
                <a:latin typeface="Times New Roman" pitchFamily="18" charset="0"/>
                <a:cs typeface="Times New Roman" pitchFamily="18" charset="0"/>
              </a:rPr>
              <a:t> 30 </a:t>
            </a:r>
            <a:r>
              <a:rPr lang="ru-RU" dirty="0" err="1">
                <a:solidFill>
                  <a:schemeClr val="tx1"/>
                </a:solidFill>
                <a:latin typeface="Times New Roman" pitchFamily="18" charset="0"/>
                <a:cs typeface="Times New Roman" pitchFamily="18" charset="0"/>
              </a:rPr>
              <a:t>сажнів</a:t>
            </a:r>
            <a:r>
              <a:rPr lang="ru-RU" dirty="0">
                <a:solidFill>
                  <a:schemeClr val="tx1"/>
                </a:solidFill>
                <a:latin typeface="Times New Roman" pitchFamily="18" charset="0"/>
                <a:cs typeface="Times New Roman" pitchFamily="18" charset="0"/>
              </a:rPr>
              <a:t>, а води не </a:t>
            </a:r>
            <a:r>
              <a:rPr lang="ru-RU" dirty="0" err="1">
                <a:solidFill>
                  <a:schemeClr val="tx1"/>
                </a:solidFill>
                <a:latin typeface="Times New Roman" pitchFamily="18" charset="0"/>
                <a:cs typeface="Times New Roman" pitchFamily="18" charset="0"/>
              </a:rPr>
              <a:t>виявилося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Обложені</a:t>
            </a:r>
            <a:r>
              <a:rPr lang="ru-RU" dirty="0">
                <a:solidFill>
                  <a:schemeClr val="tx1"/>
                </a:solidFill>
                <a:latin typeface="Times New Roman" pitchFamily="18" charset="0"/>
                <a:cs typeface="Times New Roman" pitchFamily="18" charset="0"/>
              </a:rPr>
              <a:t> почали </a:t>
            </a:r>
            <a:r>
              <a:rPr lang="ru-RU" dirty="0" err="1">
                <a:solidFill>
                  <a:schemeClr val="tx1"/>
                </a:solidFill>
                <a:latin typeface="Times New Roman" pitchFamily="18" charset="0"/>
                <a:cs typeface="Times New Roman" pitchFamily="18" charset="0"/>
              </a:rPr>
              <a:t>вгамовувати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спрагу</a:t>
            </a:r>
            <a:r>
              <a:rPr lang="ru-RU" dirty="0">
                <a:solidFill>
                  <a:schemeClr val="tx1"/>
                </a:solidFill>
                <a:latin typeface="Times New Roman" pitchFamily="18" charset="0"/>
                <a:cs typeface="Times New Roman" pitchFamily="18" charset="0"/>
              </a:rPr>
              <a:t> вином й наливками, </a:t>
            </a:r>
            <a:r>
              <a:rPr lang="ru-RU" dirty="0" err="1">
                <a:solidFill>
                  <a:schemeClr val="tx1"/>
                </a:solidFill>
                <a:latin typeface="Times New Roman" pitchFamily="18" charset="0"/>
                <a:cs typeface="Times New Roman" pitchFamily="18" charset="0"/>
              </a:rPr>
              <a:t>що</a:t>
            </a:r>
            <a:r>
              <a:rPr lang="ru-RU" dirty="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спричинило</a:t>
            </a:r>
            <a:r>
              <a:rPr lang="ru-RU" dirty="0" smtClean="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паніку</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місті</a:t>
            </a:r>
            <a:r>
              <a:rPr lang="ru-RU" dirty="0">
                <a:solidFill>
                  <a:schemeClr val="tx1"/>
                </a:solidFill>
                <a:latin typeface="Times New Roman" pitchFamily="18" charset="0"/>
                <a:cs typeface="Times New Roman" pitchFamily="18" charset="0"/>
              </a:rPr>
              <a:t>.</a:t>
            </a:r>
          </a:p>
          <a:p>
            <a:pPr marL="45720" indent="0">
              <a:buNone/>
            </a:pPr>
            <a:r>
              <a:rPr lang="ru-RU" dirty="0">
                <a:solidFill>
                  <a:schemeClr val="tx1"/>
                </a:solidFill>
                <a:latin typeface="Times New Roman" pitchFamily="18" charset="0"/>
                <a:cs typeface="Times New Roman" pitchFamily="18" charset="0"/>
              </a:rPr>
              <a:t>	 Але </a:t>
            </a:r>
            <a:r>
              <a:rPr lang="ru-RU" dirty="0" err="1">
                <a:solidFill>
                  <a:schemeClr val="tx1"/>
                </a:solidFill>
                <a:latin typeface="Times New Roman" pitchFamily="18" charset="0"/>
                <a:cs typeface="Times New Roman" pitchFamily="18" charset="0"/>
              </a:rPr>
              <a:t>польські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старшини</a:t>
            </a:r>
            <a:r>
              <a:rPr lang="ru-RU" dirty="0">
                <a:solidFill>
                  <a:schemeClr val="tx1"/>
                </a:solidFill>
                <a:latin typeface="Times New Roman" pitchFamily="18" charset="0"/>
                <a:cs typeface="Times New Roman" pitchFamily="18" charset="0"/>
              </a:rPr>
              <a:t>, не </a:t>
            </a:r>
            <a:r>
              <a:rPr lang="ru-RU" dirty="0" err="1">
                <a:solidFill>
                  <a:schemeClr val="tx1"/>
                </a:solidFill>
                <a:latin typeface="Times New Roman" pitchFamily="18" charset="0"/>
                <a:cs typeface="Times New Roman" pitchFamily="18" charset="0"/>
              </a:rPr>
              <a:t>дбаючи</a:t>
            </a:r>
            <a:r>
              <a:rPr lang="ru-RU" dirty="0">
                <a:solidFill>
                  <a:schemeClr val="tx1"/>
                </a:solidFill>
                <a:latin typeface="Times New Roman" pitchFamily="18" charset="0"/>
                <a:cs typeface="Times New Roman" pitchFamily="18" charset="0"/>
              </a:rPr>
              <a:t> про </a:t>
            </a:r>
            <a:r>
              <a:rPr lang="ru-RU" dirty="0" err="1">
                <a:solidFill>
                  <a:schemeClr val="tx1"/>
                </a:solidFill>
                <a:latin typeface="Times New Roman" pitchFamily="18" charset="0"/>
                <a:cs typeface="Times New Roman" pitchFamily="18" charset="0"/>
              </a:rPr>
              <a:t>збереження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вимоги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безпеки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мирової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делегації</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кинулися</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зброєю</a:t>
            </a:r>
            <a:r>
              <a:rPr lang="ru-RU" dirty="0">
                <a:solidFill>
                  <a:schemeClr val="tx1"/>
                </a:solidFill>
                <a:latin typeface="Times New Roman" pitchFamily="18" charset="0"/>
                <a:cs typeface="Times New Roman" pitchFamily="18" charset="0"/>
              </a:rPr>
              <a:t> на Гонту, </a:t>
            </a:r>
            <a:r>
              <a:rPr lang="ru-RU" dirty="0" err="1">
                <a:solidFill>
                  <a:schemeClr val="tx1"/>
                </a:solidFill>
                <a:latin typeface="Times New Roman" pitchFamily="18" charset="0"/>
                <a:cs typeface="Times New Roman" pitchFamily="18" charset="0"/>
              </a:rPr>
              <a:t>щоб</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його</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вбити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Вив'язалась</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боротьба</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часі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якої</a:t>
            </a:r>
            <a:r>
              <a:rPr lang="ru-RU" dirty="0">
                <a:solidFill>
                  <a:schemeClr val="tx1"/>
                </a:solidFill>
                <a:latin typeface="Times New Roman" pitchFamily="18" charset="0"/>
                <a:cs typeface="Times New Roman" pitchFamily="18" charset="0"/>
              </a:rPr>
              <a:t> у </a:t>
            </a:r>
            <a:r>
              <a:rPr lang="ru-RU" dirty="0" err="1">
                <a:solidFill>
                  <a:schemeClr val="tx1"/>
                </a:solidFill>
                <a:latin typeface="Times New Roman" pitchFamily="18" charset="0"/>
                <a:cs typeface="Times New Roman" pitchFamily="18" charset="0"/>
              </a:rPr>
              <a:t>відкриту</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браму</a:t>
            </a:r>
            <a:r>
              <a:rPr lang="ru-RU" dirty="0">
                <a:solidFill>
                  <a:schemeClr val="tx1"/>
                </a:solidFill>
                <a:latin typeface="Times New Roman" pitchFamily="18" charset="0"/>
                <a:cs typeface="Times New Roman" pitchFamily="18" charset="0"/>
              </a:rPr>
              <a:t> вскочило </a:t>
            </a:r>
            <a:r>
              <a:rPr lang="ru-RU" dirty="0" err="1">
                <a:solidFill>
                  <a:schemeClr val="tx1"/>
                </a:solidFill>
                <a:latin typeface="Times New Roman" pitchFamily="18" charset="0"/>
                <a:cs typeface="Times New Roman" pitchFamily="18" charset="0"/>
              </a:rPr>
              <a:t>більше</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повстанців</a:t>
            </a:r>
            <a:r>
              <a:rPr lang="ru-RU" dirty="0">
                <a:solidFill>
                  <a:schemeClr val="tx1"/>
                </a:solidFill>
                <a:latin typeface="Times New Roman" pitchFamily="18" charset="0"/>
                <a:cs typeface="Times New Roman" pitchFamily="18" charset="0"/>
              </a:rPr>
              <a:t>, а за ними </a:t>
            </a:r>
            <a:r>
              <a:rPr lang="ru-RU" dirty="0" err="1">
                <a:solidFill>
                  <a:schemeClr val="tx1"/>
                </a:solidFill>
                <a:latin typeface="Times New Roman" pitchFamily="18" charset="0"/>
                <a:cs typeface="Times New Roman" pitchFamily="18" charset="0"/>
              </a:rPr>
              <a:t>ввійшли</a:t>
            </a:r>
            <a:r>
              <a:rPr lang="ru-RU" dirty="0">
                <a:solidFill>
                  <a:schemeClr val="tx1"/>
                </a:solidFill>
                <a:latin typeface="Times New Roman" pitchFamily="18" charset="0"/>
                <a:cs typeface="Times New Roman" pitchFamily="18" charset="0"/>
              </a:rPr>
              <a:t> й </a:t>
            </a:r>
            <a:r>
              <a:rPr lang="ru-RU" dirty="0" err="1">
                <a:solidFill>
                  <a:schemeClr val="tx1"/>
                </a:solidFill>
                <a:latin typeface="Times New Roman" pitchFamily="18" charset="0"/>
                <a:cs typeface="Times New Roman" pitchFamily="18" charset="0"/>
              </a:rPr>
              <a:t>головні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сили</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коліїв</a:t>
            </a:r>
            <a:r>
              <a:rPr lang="ru-RU" dirty="0">
                <a:solidFill>
                  <a:schemeClr val="tx1"/>
                </a:solidFill>
                <a:latin typeface="Times New Roman" pitchFamily="18" charset="0"/>
                <a:cs typeface="Times New Roman" pitchFamily="18" charset="0"/>
              </a:rPr>
              <a:t>. Наступила </a:t>
            </a:r>
            <a:r>
              <a:rPr lang="ru-RU" dirty="0" err="1">
                <a:solidFill>
                  <a:schemeClr val="tx1"/>
                </a:solidFill>
                <a:latin typeface="Times New Roman" pitchFamily="18" charset="0"/>
                <a:cs typeface="Times New Roman" pitchFamily="18" charset="0"/>
              </a:rPr>
              <a:t>кривава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розправа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відома</a:t>
            </a:r>
            <a:r>
              <a:rPr lang="ru-RU" dirty="0">
                <a:solidFill>
                  <a:schemeClr val="tx1"/>
                </a:solidFill>
                <a:latin typeface="Times New Roman" pitchFamily="18" charset="0"/>
                <a:cs typeface="Times New Roman" pitchFamily="18" charset="0"/>
              </a:rPr>
              <a:t> в </a:t>
            </a:r>
            <a:r>
              <a:rPr lang="ru-RU" dirty="0" err="1">
                <a:solidFill>
                  <a:schemeClr val="tx1"/>
                </a:solidFill>
                <a:latin typeface="Times New Roman" pitchFamily="18" charset="0"/>
                <a:cs typeface="Times New Roman" pitchFamily="18" charset="0"/>
              </a:rPr>
              <a:t>польській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мемуаристичній</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літературі</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під</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назвою</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уманська</a:t>
            </a:r>
            <a:r>
              <a:rPr lang="ru-RU" dirty="0">
                <a:solidFill>
                  <a:schemeClr val="tx1"/>
                </a:solidFill>
                <a:latin typeface="Times New Roman" pitchFamily="18" charset="0"/>
                <a:cs typeface="Times New Roman" pitchFamily="18" charset="0"/>
              </a:rPr>
              <a:t> </a:t>
            </a:r>
            <a:r>
              <a:rPr lang="ru-RU" dirty="0" err="1">
                <a:solidFill>
                  <a:schemeClr val="tx1"/>
                </a:solidFill>
                <a:latin typeface="Times New Roman" pitchFamily="18" charset="0"/>
                <a:cs typeface="Times New Roman" pitchFamily="18" charset="0"/>
              </a:rPr>
              <a:t>різня</a:t>
            </a:r>
            <a:r>
              <a:rPr lang="ru-RU" dirty="0">
                <a:solidFill>
                  <a:schemeClr val="tx1"/>
                </a:solidFill>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172428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424936" cy="404664"/>
          </a:xfrm>
        </p:spPr>
        <p:txBody>
          <a:bodyPr/>
          <a:lstStyle/>
          <a:p>
            <a:pPr marL="0" indent="0" algn="ctr">
              <a:buNone/>
            </a:pPr>
            <a:r>
              <a:rPr lang="uk-UA" sz="2400" dirty="0" smtClean="0">
                <a:solidFill>
                  <a:srgbClr val="FF0000"/>
                </a:solidFill>
                <a:latin typeface="Times New Roman" panose="02020603050405020304" pitchFamily="18" charset="0"/>
                <a:cs typeface="Times New Roman" panose="02020603050405020304" pitchFamily="18" charset="0"/>
              </a:rPr>
              <a:t>Результати за Шевченком і в історії</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0" y="332656"/>
            <a:ext cx="9144000" cy="6048672"/>
          </a:xfrm>
        </p:spPr>
        <p:txBody>
          <a:bodyPr/>
          <a:lstStyle/>
          <a:p>
            <a:pPr marL="0" indent="0">
              <a:spcBef>
                <a:spcPts val="0"/>
              </a:spcBef>
              <a:spcAft>
                <a:spcPts val="0"/>
              </a:spcAft>
              <a:buNone/>
            </a:pPr>
            <a:r>
              <a:rPr lang="uk-UA" dirty="0" smtClean="0"/>
              <a:t>	</a:t>
            </a:r>
            <a:r>
              <a:rPr lang="uk-UA" sz="1400" b="1" dirty="0" smtClean="0">
                <a:latin typeface="Times New Roman" panose="02020603050405020304" pitchFamily="18" charset="0"/>
                <a:cs typeface="Times New Roman" panose="02020603050405020304" pitchFamily="18" charset="0"/>
              </a:rPr>
              <a:t>За Шевченком</a:t>
            </a:r>
            <a:r>
              <a:rPr lang="uk-UA" sz="1400" dirty="0" smtClean="0">
                <a:latin typeface="Times New Roman" panose="02020603050405020304" pitchFamily="18" charset="0"/>
                <a:cs typeface="Times New Roman" panose="02020603050405020304" pitchFamily="18" charset="0"/>
              </a:rPr>
              <a:t>: гайдамакам  вдалось захопити міста і села, перемогти поляків, але гайдамаки потім розійшлися, вороги Січ зруйнували, а потім козаки пішли на Кубань.</a:t>
            </a:r>
          </a:p>
          <a:p>
            <a:pPr marL="0" indent="0">
              <a:spcBef>
                <a:spcPts val="0"/>
              </a:spcBef>
              <a:spcAft>
                <a:spcPts val="0"/>
              </a:spcAft>
              <a:buNone/>
            </a:pPr>
            <a:r>
              <a:rPr lang="uk-UA" sz="1400" dirty="0">
                <a:latin typeface="Times New Roman" panose="02020603050405020304" pitchFamily="18" charset="0"/>
                <a:cs typeface="Times New Roman" panose="02020603050405020304" pitchFamily="18" charset="0"/>
              </a:rPr>
              <a:t>	</a:t>
            </a:r>
            <a:r>
              <a:rPr lang="uk-UA" sz="1400" b="1" dirty="0">
                <a:latin typeface="Times New Roman" panose="02020603050405020304" pitchFamily="18" charset="0"/>
                <a:cs typeface="Times New Roman" panose="02020603050405020304" pitchFamily="18" charset="0"/>
              </a:rPr>
              <a:t>Реальні факти</a:t>
            </a:r>
            <a:r>
              <a:rPr lang="uk-UA" sz="1400" dirty="0">
                <a:latin typeface="Times New Roman" panose="02020603050405020304" pitchFamily="18" charset="0"/>
                <a:cs typeface="Times New Roman" panose="02020603050405020304" pitchFamily="18" charset="0"/>
              </a:rPr>
              <a:t>: 6 червня (7 липня) 1768 р. російські частини оточили повстанський табір і по-зрадницькому схопили керівників повстанців М. Залізняка, І. Ґонту та С. Неживого, а їхні загони роззброїли. Решту гайдамацьких загонів було розбито в боях. Остаточно повстання було придушено тільки у квітні-травні 1769 р.</a:t>
            </a:r>
          </a:p>
          <a:p>
            <a:pPr marL="0" indent="0">
              <a:spcBef>
                <a:spcPts val="0"/>
              </a:spcBef>
              <a:spcAft>
                <a:spcPts val="0"/>
              </a:spcAft>
              <a:buNone/>
            </a:pPr>
            <a:r>
              <a:rPr lang="uk-UA" sz="1400" dirty="0" smtClean="0">
                <a:latin typeface="Times New Roman" panose="02020603050405020304" pitchFamily="18" charset="0"/>
                <a:cs typeface="Times New Roman" panose="02020603050405020304" pitchFamily="18" charset="0"/>
              </a:rPr>
              <a:t>	Польські </a:t>
            </a:r>
            <a:r>
              <a:rPr lang="uk-UA" sz="1400" dirty="0">
                <a:latin typeface="Times New Roman" panose="02020603050405020304" pitchFamily="18" charset="0"/>
                <a:cs typeface="Times New Roman" panose="02020603050405020304" pitchFamily="18" charset="0"/>
              </a:rPr>
              <a:t>каральні війська жорстоко розправлялися з повстанцями. Гайдамаків тисячами вішали, відтинали їм голови, садили на палі. Так, лише за рішеннями призначеного королем судді Ксаверія Браницького, який судив переданих польським властям захоплених російськими військами 1954 повстанців: 200 в'язнів відіслати на роботи до Львова, а 700, як це він сам подає у звіті королю, він «покарав найжорстокішою смертю». Стільки ж було з його доручення повішено по різних містах України. Решту він передав польському судові в Кодні. Із 336 справ, реєстр яких зберігається, 151 </a:t>
            </a:r>
            <a:r>
              <a:rPr lang="uk-UA" sz="1400" dirty="0" smtClean="0">
                <a:latin typeface="Times New Roman" panose="02020603050405020304" pitchFamily="18" charset="0"/>
                <a:cs typeface="Times New Roman" panose="02020603050405020304" pitchFamily="18" charset="0"/>
              </a:rPr>
              <a:t>порубано </a:t>
            </a:r>
            <a:r>
              <a:rPr lang="uk-UA" sz="1400" dirty="0">
                <a:latin typeface="Times New Roman" panose="02020603050405020304" pitchFamily="18" charset="0"/>
                <a:cs typeface="Times New Roman" panose="02020603050405020304" pitchFamily="18" charset="0"/>
              </a:rPr>
              <a:t>голови, 57 повішено, 9 четвертовано, одного — українського шляхтича Чоповського, що був помічником полковника Неживого, — посаджено на </a:t>
            </a:r>
            <a:r>
              <a:rPr lang="uk-UA" sz="1400" dirty="0" smtClean="0">
                <a:latin typeface="Times New Roman" panose="02020603050405020304" pitchFamily="18" charset="0"/>
                <a:cs typeface="Times New Roman" panose="02020603050405020304" pitchFamily="18" charset="0"/>
              </a:rPr>
              <a:t>палю.</a:t>
            </a:r>
            <a:endParaRPr lang="uk-UA" sz="1400" dirty="0">
              <a:latin typeface="Times New Roman" panose="02020603050405020304" pitchFamily="18" charset="0"/>
              <a:cs typeface="Times New Roman" panose="02020603050405020304" pitchFamily="18" charset="0"/>
            </a:endParaRPr>
          </a:p>
          <a:p>
            <a:pPr marL="0" indent="0">
              <a:spcBef>
                <a:spcPts val="0"/>
              </a:spcBef>
              <a:spcAft>
                <a:spcPts val="0"/>
              </a:spcAft>
              <a:buNone/>
            </a:pPr>
            <a:r>
              <a:rPr lang="uk-UA" sz="1400" dirty="0" smtClean="0">
                <a:latin typeface="Times New Roman" panose="02020603050405020304" pitchFamily="18" charset="0"/>
                <a:cs typeface="Times New Roman" panose="02020603050405020304" pitchFamily="18" charset="0"/>
              </a:rPr>
              <a:t>	Після </a:t>
            </a:r>
            <a:r>
              <a:rPr lang="uk-UA" sz="1400" dirty="0">
                <a:latin typeface="Times New Roman" panose="02020603050405020304" pitchFamily="18" charset="0"/>
                <a:cs typeface="Times New Roman" panose="02020603050405020304" pitchFamily="18" charset="0"/>
              </a:rPr>
              <a:t>сильних тортур у с. Сербах, І. Ґонта був страчений. М. Залізняка та інших учасників повстання, які були жителями Лівобережної України і Запорожжя, судила Київська губернаторська канцелярія. Вони були засуджені до тілесного </a:t>
            </a:r>
            <a:r>
              <a:rPr lang="uk-UA" sz="1400" dirty="0" smtClean="0">
                <a:latin typeface="Times New Roman" panose="02020603050405020304" pitchFamily="18" charset="0"/>
                <a:cs typeface="Times New Roman" panose="02020603050405020304" pitchFamily="18" charset="0"/>
              </a:rPr>
              <a:t>покарання </a:t>
            </a:r>
            <a:r>
              <a:rPr lang="uk-UA" sz="1400" dirty="0">
                <a:latin typeface="Times New Roman" panose="02020603050405020304" pitchFamily="18" charset="0"/>
                <a:cs typeface="Times New Roman" panose="02020603050405020304" pitchFamily="18" charset="0"/>
              </a:rPr>
              <a:t>і заслання на </a:t>
            </a:r>
            <a:r>
              <a:rPr lang="uk-UA" sz="1400" dirty="0" smtClean="0">
                <a:latin typeface="Times New Roman" panose="02020603050405020304" pitchFamily="18" charset="0"/>
                <a:cs typeface="Times New Roman" panose="02020603050405020304" pitchFamily="18" charset="0"/>
              </a:rPr>
              <a:t>довічну </a:t>
            </a:r>
            <a:r>
              <a:rPr lang="uk-UA" sz="1400" dirty="0">
                <a:latin typeface="Times New Roman" panose="02020603050405020304" pitchFamily="18" charset="0"/>
                <a:cs typeface="Times New Roman" panose="02020603050405020304" pitchFamily="18" charset="0"/>
              </a:rPr>
              <a:t>каторгу в Сибір до Нерчинська. Після страти захоплених учасників повстання російські та польські військові частини почали арешти за підозрою у причетності до повстання. Страти часто проводились без суду і тривали кілька років. Загалом було страчено близько 30 000 селян, а у самій Кодні біля 3000 учасників та підозрюваних у повстанні </a:t>
            </a:r>
            <a:r>
              <a:rPr lang="uk-UA" sz="1400" dirty="0" smtClean="0">
                <a:latin typeface="Times New Roman" panose="02020603050405020304" pitchFamily="18" charset="0"/>
                <a:cs typeface="Times New Roman" panose="02020603050405020304" pitchFamily="18" charset="0"/>
              </a:rPr>
              <a:t>1768 </a:t>
            </a:r>
            <a:r>
              <a:rPr lang="uk-UA" sz="1400" dirty="0">
                <a:latin typeface="Times New Roman" panose="02020603050405020304" pitchFamily="18" charset="0"/>
                <a:cs typeface="Times New Roman" panose="02020603050405020304" pitchFamily="18" charset="0"/>
              </a:rPr>
              <a:t>р</a:t>
            </a:r>
            <a:r>
              <a:rPr lang="uk-UA"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365104"/>
            <a:ext cx="1811337"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287316"/>
            <a:ext cx="1847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565371"/>
      </p:ext>
    </p:extLst>
  </p:cSld>
  <p:clrMapOvr>
    <a:masterClrMapping/>
  </p:clrMapOvr>
</p:sld>
</file>

<file path=ppt/theme/theme1.xml><?xml version="1.0" encoding="utf-8"?>
<a:theme xmlns:a="http://schemas.openxmlformats.org/drawingml/2006/main" name="Воздушный поток">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261</TotalTime>
  <Words>545</Words>
  <Application>Microsoft Office PowerPoint</Application>
  <PresentationFormat>Экран (4:3)</PresentationFormat>
  <Paragraphs>37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Проект на тему:  «Коліївщина за Шевченком і історичні факти» (порівняльний аналіз )</vt:lpstr>
      <vt:lpstr>Презентация PowerPoint</vt:lpstr>
      <vt:lpstr>Колії́вщина — селянсько-козацьке повстання на Правобережній Україні у 1768 році проти кріпосницького, релігійного та національного гніту шляхетської Польщі. Це повстання як об‘єкт осмислення уроків української історії є дуже важливим і актуальним для нинішнього суспільства. Воно показало  єдність народних мас у боротьбі проти існуючого ладу, проти насадження чужої віри в поєднанні з переслідуванням інших віросповідань, проти існуючого соціального безправ‘я та тодішньої економічної ситуації населення. Тобто Коліївщина засвідчила єдність мас у боротьбі проти спільного лиха, що є дуже необхідною рисою бо єдність є важливою характеристикою народу.   </vt:lpstr>
      <vt:lpstr>Презентация PowerPoint</vt:lpstr>
      <vt:lpstr>Причини Коліївщини за Шевченком і історична дійсність</vt:lpstr>
      <vt:lpstr>Спільне між подіями за Шевченком  і реальними історичними подіями</vt:lpstr>
      <vt:lpstr>Відмінне між подіями за Шевченком і в реальності</vt:lpstr>
      <vt:lpstr>Презентация PowerPoint</vt:lpstr>
      <vt:lpstr>Результати за Шевченком і в історії</vt:lpstr>
      <vt:lpstr>ВИСНОВОК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«Коліївщина за Шевченком і історичні факти»</dc:title>
  <cp:lastModifiedBy>Nabster</cp:lastModifiedBy>
  <cp:revision>22</cp:revision>
  <dcterms:modified xsi:type="dcterms:W3CDTF">2014-04-06T12:35:32Z</dcterms:modified>
</cp:coreProperties>
</file>