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5" r:id="rId3"/>
    <p:sldId id="262" r:id="rId4"/>
    <p:sldId id="280" r:id="rId5"/>
    <p:sldId id="283" r:id="rId6"/>
    <p:sldId id="264" r:id="rId7"/>
    <p:sldId id="276" r:id="rId8"/>
    <p:sldId id="274" r:id="rId9"/>
    <p:sldId id="281" r:id="rId10"/>
    <p:sldId id="272" r:id="rId11"/>
    <p:sldId id="282" r:id="rId12"/>
    <p:sldId id="279" r:id="rId13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CA49440-BEDF-48E4-9584-700DBCF1E365}">
          <p14:sldIdLst>
            <p14:sldId id="256"/>
            <p14:sldId id="265"/>
            <p14:sldId id="262"/>
            <p14:sldId id="280"/>
            <p14:sldId id="283"/>
            <p14:sldId id="264"/>
            <p14:sldId id="276"/>
            <p14:sldId id="274"/>
            <p14:sldId id="281"/>
            <p14:sldId id="272"/>
            <p14:sldId id="282"/>
            <p14:sldId id="27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6BA5"/>
    <a:srgbClr val="6E558D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77" d="100"/>
          <a:sy n="77" d="100"/>
        </p:scale>
        <p:origin x="-61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1E581-BDBE-4B73-9964-EEC5A9B5B5F5}" type="datetimeFigureOut">
              <a:rPr lang="uk-UA" smtClean="0"/>
              <a:t>07.04.2014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E82B7-4D99-4331-AC33-04CD327DA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7307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E82B7-4D99-4331-AC33-04CD327DA000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0366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07.04.2014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07.04.2014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07.04.2014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07.04.2014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07.04.2014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07.04.2014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07.04.2014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07.04.2014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07.04.2014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07.04.2014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07.04.2014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07.04.2014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07.04.2014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07.04.2014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07.04.2014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/>
              <a:pPr/>
              <a:t>07.04.2014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50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oetry.uazone.net/kobzar/" TargetMode="External"/><Relationship Id="rId2" Type="http://schemas.openxmlformats.org/officeDocument/2006/relationships/hyperlink" Target="http://uk.wikipedia.org/wik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sp-ua.info/mainnews/25065-revolutsija-v-ukraine-analiz-prichin-i-vozmozhnye-posledstvija--oleg-soskin.html" TargetMode="External"/><Relationship Id="rId5" Type="http://schemas.openxmlformats.org/officeDocument/2006/relationships/hyperlink" Target="http://litopys.org.ua.hevchenko/photos.htm" TargetMode="External"/><Relationship Id="rId4" Type="http://schemas.openxmlformats.org/officeDocument/2006/relationships/hyperlink" Target="http://thekievtimes.ua/society/312225-ranenyj-berkutovec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691680" y="1448780"/>
            <a:ext cx="6192688" cy="18002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Автор:Дарієв.І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.                         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Учитель:Косарєва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А.І.                                                                                    </a:t>
            </a:r>
            <a:endParaRPr lang="ru-RU" sz="36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691680" y="332656"/>
            <a:ext cx="6912768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48452" y="1178914"/>
            <a:ext cx="77048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	</a:t>
            </a:r>
            <a:r>
              <a:rPr lang="ru-RU" sz="2000" dirty="0" err="1" smtClean="0"/>
              <a:t>Поняття</a:t>
            </a:r>
            <a:r>
              <a:rPr lang="ru-RU" sz="2000" dirty="0" smtClean="0"/>
              <a:t> </a:t>
            </a:r>
            <a:r>
              <a:rPr lang="ru-RU" sz="2000" dirty="0" err="1"/>
              <a:t>боротьби</a:t>
            </a:r>
            <a:r>
              <a:rPr lang="ru-RU" sz="2000" dirty="0"/>
              <a:t> за волю, як бою за свободу, є </a:t>
            </a:r>
            <a:r>
              <a:rPr lang="ru-RU" sz="2000" dirty="0" err="1"/>
              <a:t>надзвичайно</a:t>
            </a:r>
            <a:r>
              <a:rPr lang="ru-RU" sz="2000" dirty="0"/>
              <a:t> </a:t>
            </a:r>
            <a:r>
              <a:rPr lang="ru-RU" sz="2000" dirty="0" err="1"/>
              <a:t>багатозначним</a:t>
            </a:r>
            <a:r>
              <a:rPr lang="ru-RU" sz="2000" dirty="0"/>
              <a:t>. </a:t>
            </a:r>
            <a:r>
              <a:rPr lang="ru-RU" sz="2000" dirty="0" smtClean="0"/>
              <a:t> </a:t>
            </a:r>
            <a:r>
              <a:rPr lang="ru-RU" sz="2000" dirty="0" err="1" smtClean="0"/>
              <a:t>Кожна</a:t>
            </a:r>
            <a:r>
              <a:rPr lang="ru-RU" sz="2000" dirty="0" smtClean="0"/>
              <a:t> </a:t>
            </a:r>
            <a:r>
              <a:rPr lang="ru-RU" sz="2000" dirty="0" err="1" smtClean="0"/>
              <a:t>людина</a:t>
            </a:r>
            <a:r>
              <a:rPr lang="ru-RU" sz="2000" dirty="0" smtClean="0"/>
              <a:t> </a:t>
            </a:r>
            <a:r>
              <a:rPr lang="ru-RU" sz="2000" dirty="0" err="1" smtClean="0"/>
              <a:t>розуміє</a:t>
            </a:r>
            <a:r>
              <a:rPr lang="ru-RU" sz="2000" dirty="0" smtClean="0"/>
              <a:t>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по-своєму</a:t>
            </a:r>
            <a:r>
              <a:rPr lang="ru-RU" sz="2000" dirty="0" smtClean="0"/>
              <a:t>,  для </a:t>
            </a:r>
            <a:r>
              <a:rPr lang="ru-RU" sz="2000" dirty="0" err="1" smtClean="0"/>
              <a:t>когось</a:t>
            </a:r>
            <a:r>
              <a:rPr lang="ru-RU" sz="2000" dirty="0" smtClean="0"/>
              <a:t> свобода як </a:t>
            </a:r>
            <a:r>
              <a:rPr lang="ru-RU" sz="2000" dirty="0" err="1" smtClean="0"/>
              <a:t>повітря</a:t>
            </a:r>
            <a:r>
              <a:rPr lang="ru-RU" sz="2000" dirty="0" smtClean="0"/>
              <a:t>, а </a:t>
            </a:r>
            <a:r>
              <a:rPr lang="ru-RU" sz="2000" dirty="0" err="1" smtClean="0"/>
              <a:t>хтось</a:t>
            </a:r>
            <a:r>
              <a:rPr lang="ru-RU" sz="2000" dirty="0" smtClean="0"/>
              <a:t> </a:t>
            </a:r>
            <a:r>
              <a:rPr lang="ru-RU" sz="2000" dirty="0" err="1" smtClean="0"/>
              <a:t>ніколи</a:t>
            </a:r>
            <a:r>
              <a:rPr lang="ru-RU" sz="2000" dirty="0" smtClean="0"/>
              <a:t> про </a:t>
            </a:r>
            <a:r>
              <a:rPr lang="ru-RU" sz="2000" dirty="0" err="1" smtClean="0"/>
              <a:t>неї</a:t>
            </a:r>
            <a:r>
              <a:rPr lang="ru-RU" sz="2000" dirty="0" smtClean="0"/>
              <a:t> не </a:t>
            </a:r>
            <a:r>
              <a:rPr lang="ru-RU" sz="2000" dirty="0" err="1" smtClean="0"/>
              <a:t>згадує</a:t>
            </a:r>
            <a:r>
              <a:rPr lang="ru-RU" sz="2000" dirty="0" smtClean="0"/>
              <a:t>…</a:t>
            </a:r>
            <a:r>
              <a:rPr lang="ru-RU" sz="2000" dirty="0" err="1" smtClean="0"/>
              <a:t>проживаючи</a:t>
            </a:r>
            <a:r>
              <a:rPr lang="ru-RU" sz="2000" dirty="0" smtClean="0"/>
              <a:t>  «</a:t>
            </a:r>
            <a:r>
              <a:rPr lang="ru-RU" sz="2000" dirty="0" err="1" smtClean="0"/>
              <a:t>щасливе</a:t>
            </a:r>
            <a:r>
              <a:rPr lang="ru-RU" sz="2000" dirty="0" smtClean="0"/>
              <a:t>» </a:t>
            </a:r>
            <a:r>
              <a:rPr lang="ru-RU" sz="2000" dirty="0" err="1" smtClean="0"/>
              <a:t>життя</a:t>
            </a:r>
            <a:r>
              <a:rPr lang="ru-RU" sz="2000" dirty="0" smtClean="0"/>
              <a:t> раба…</a:t>
            </a:r>
          </a:p>
          <a:p>
            <a:r>
              <a:rPr lang="ru-RU" sz="2000" dirty="0" smtClean="0"/>
              <a:t>	«</a:t>
            </a:r>
            <a:r>
              <a:rPr lang="ru-RU" sz="2000" dirty="0"/>
              <a:t>Правда», «воля» для </a:t>
            </a:r>
            <a:r>
              <a:rPr lang="ru-RU" sz="2000" dirty="0" err="1"/>
              <a:t>Шевченка</a:t>
            </a:r>
            <a:r>
              <a:rPr lang="ru-RU" sz="2000" dirty="0"/>
              <a:t> — не просто </a:t>
            </a:r>
            <a:r>
              <a:rPr lang="ru-RU" sz="2000" dirty="0" smtClean="0"/>
              <a:t> </a:t>
            </a:r>
            <a:r>
              <a:rPr lang="ru-RU" sz="2000" dirty="0" err="1" smtClean="0"/>
              <a:t>етичні</a:t>
            </a:r>
            <a:r>
              <a:rPr lang="ru-RU" sz="2000" dirty="0" smtClean="0"/>
              <a:t> </a:t>
            </a:r>
            <a:r>
              <a:rPr lang="ru-RU" sz="2000" dirty="0" err="1"/>
              <a:t>поняття</a:t>
            </a:r>
            <a:r>
              <a:rPr lang="ru-RU" sz="2000" dirty="0"/>
              <a:t>, </a:t>
            </a:r>
            <a:r>
              <a:rPr lang="ru-RU" sz="2000" dirty="0" err="1" smtClean="0"/>
              <a:t>бо</a:t>
            </a:r>
            <a:r>
              <a:rPr lang="ru-RU" sz="2000" dirty="0" smtClean="0"/>
              <a:t>- «</a:t>
            </a:r>
            <a:r>
              <a:rPr lang="ru-RU" sz="2000" dirty="0"/>
              <a:t>правда» </a:t>
            </a:r>
            <a:r>
              <a:rPr lang="ru-RU" sz="2000" dirty="0" err="1"/>
              <a:t>людська</a:t>
            </a:r>
            <a:r>
              <a:rPr lang="ru-RU" sz="2000" dirty="0"/>
              <a:t> і «воля» </a:t>
            </a:r>
            <a:r>
              <a:rPr lang="ru-RU" sz="2000" dirty="0" err="1"/>
              <a:t>теж</a:t>
            </a:r>
            <a:r>
              <a:rPr lang="ru-RU" sz="2000" dirty="0"/>
              <a:t> </a:t>
            </a:r>
            <a:r>
              <a:rPr lang="ru-RU" sz="2000" dirty="0" err="1"/>
              <a:t>людська</a:t>
            </a:r>
            <a:r>
              <a:rPr lang="ru-RU" sz="2000" dirty="0"/>
              <a:t>, </a:t>
            </a:r>
            <a:r>
              <a:rPr lang="ru-RU" sz="2000" dirty="0" err="1"/>
              <a:t>бо</a:t>
            </a:r>
            <a:r>
              <a:rPr lang="ru-RU" sz="2000" dirty="0"/>
              <a:t> </a:t>
            </a:r>
            <a:r>
              <a:rPr lang="ru-RU" sz="2000" dirty="0" err="1"/>
              <a:t>поруч</a:t>
            </a:r>
            <a:r>
              <a:rPr lang="ru-RU" sz="2000" dirty="0"/>
              <a:t> з собою </a:t>
            </a:r>
            <a:r>
              <a:rPr lang="ru-RU" sz="2000" dirty="0" smtClean="0"/>
              <a:t>поет </a:t>
            </a:r>
            <a:r>
              <a:rPr lang="ru-RU" sz="2000" dirty="0" err="1"/>
              <a:t>бачить</a:t>
            </a:r>
            <a:r>
              <a:rPr lang="ru-RU" sz="2000" dirty="0"/>
              <a:t> </a:t>
            </a:r>
            <a:r>
              <a:rPr lang="ru-RU" sz="2000" dirty="0" err="1"/>
              <a:t>живих</a:t>
            </a:r>
            <a:r>
              <a:rPr lang="ru-RU" sz="2000" dirty="0"/>
              <a:t> </a:t>
            </a:r>
            <a:r>
              <a:rPr lang="ru-RU" sz="2000" dirty="0" err="1"/>
              <a:t>реальних</a:t>
            </a:r>
            <a:r>
              <a:rPr lang="ru-RU" sz="2000" dirty="0"/>
              <a:t> людей,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стогнуть</a:t>
            </a:r>
            <a:r>
              <a:rPr lang="ru-RU" sz="2000" dirty="0"/>
              <a:t> у </a:t>
            </a:r>
            <a:r>
              <a:rPr lang="ru-RU" sz="2000" dirty="0" err="1"/>
              <a:t>неволі</a:t>
            </a:r>
            <a:r>
              <a:rPr lang="ru-RU" sz="2000" dirty="0"/>
              <a:t>, </a:t>
            </a:r>
            <a:r>
              <a:rPr lang="ru-RU" sz="2000" dirty="0" err="1"/>
              <a:t>бо</a:t>
            </a:r>
            <a:r>
              <a:rPr lang="ru-RU" sz="2000" dirty="0"/>
              <a:t>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продають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програють</a:t>
            </a:r>
            <a:r>
              <a:rPr lang="ru-RU" sz="2000" dirty="0"/>
              <a:t> у </a:t>
            </a:r>
            <a:r>
              <a:rPr lang="ru-RU" sz="2000" dirty="0" err="1" smtClean="0"/>
              <a:t>карти</a:t>
            </a:r>
            <a:r>
              <a:rPr lang="ru-RU" sz="2000" dirty="0" smtClean="0"/>
              <a:t>…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692695"/>
            <a:ext cx="63388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/>
              <a:t>«…Не </a:t>
            </a:r>
            <a:r>
              <a:rPr lang="ru-RU" sz="2400" b="1" i="1" dirty="0" err="1"/>
              <a:t>вмирає</a:t>
            </a:r>
            <a:r>
              <a:rPr lang="ru-RU" sz="2400" b="1" i="1" dirty="0"/>
              <a:t> душа наша, Не </a:t>
            </a:r>
            <a:r>
              <a:rPr lang="ru-RU" sz="2400" b="1" i="1" dirty="0" err="1"/>
              <a:t>вмирає</a:t>
            </a:r>
            <a:r>
              <a:rPr lang="ru-RU" sz="2400" b="1" i="1" dirty="0"/>
              <a:t> </a:t>
            </a:r>
            <a:r>
              <a:rPr lang="ru-RU" sz="2400" b="1" i="1" dirty="0" smtClean="0"/>
              <a:t>воля…»</a:t>
            </a:r>
            <a:endParaRPr lang="uk-UA" sz="2400" b="1" dirty="0"/>
          </a:p>
        </p:txBody>
      </p:sp>
      <p:sp>
        <p:nvSpPr>
          <p:cNvPr id="8" name="AutoShape 4" descr="data:image/jpeg;base64,/9j/4AAQSkZJRgABAQAAAQABAAD/2wCEAAkGBxQTEhUUExQWFRUWGCAYGRgYGBgYHhwVHR0YGBceIRsYHCggHxwnHBoXITEhJSwrLi4vHB8zODMsNygtLi0BCgoKDg0OGxAQGywmICQ0LS8wLDQsLCwsLCwsLCwvLDcvLSwsLCwsLCwsLCwsLCwsLCwsLDQsLCwsLCwsLCwsLP/AABEIAOIA3wMBEQACEQEDEQH/xAAcAAACAwEBAQEAAAAAAAAAAAAABQMEBgcCAQj/xABGEAACAQIEAwUEBwUHBAEFAQABAgMAEQQSITEFQVEGEyJhcTJCgZEHFCNSYqGxcoKSwdEzg6KywuHwQ1Nj8dIkNHOT4hX/xAAaAQACAwEBAAAAAAAAAAAAAAAABAIDBQEG/8QAOBEAAQIDBQUIAQQCAgMBAAAAAQACAwQREiExQfAFUWFxgRMiMpGhscHR4RQjM/EGQlLCgpKycv/aAAwDAQACEQMRAD8A7jQhFCEUIRQhFCEUIRQhFCEUIXl3ABJIAGpJ0AFBNEJZLxPN7AIB1BI1YdVU7L+NrD1qov3KdlfIptj12Nzr6G2Zv3QBQCiivRPrY/Lb8hf86mCoqxUlxFCFWkk1sN+mx+R0NQquqnJLy6cgDceeT2h6oTUSda+FKi8R8QYW94HYXGvkr6Bj+Fsprgeda90WUxwuKWQXU7aEHQg9CDqDVocDgokUU9dXEUIRQhFCEUIRQhFCEUIRQhFCEUIRQhFCEUIRQhFCEUIUGMxaxKWc2G3UknYADUsToAKi5waKldAJNAs7i8Y0jeMa5rCMeIK+4BA0kmtrl9hNzsCV3PJx8tYn0CtDaa1d7qSNNySD4tSbuM/TTWaTlYeFbWA0o1refQI1rcFdRrXOvQknxE9C+w/YTUeVSrr8/AUaK5h1t5X5Wt+XtH4mrAolLu2eMkiwrPExVwy2IsdyAd/Kq5p5ZDJClCALqFJuwnFp55Je+kLhUFrhRYkm+wFLykV7ybRVsZgaBQLTyr01/Dv/AIT/AKSKbKpCqSOCNdQvUnwnyf2oz+186rLtavHVSprWKryx3Lbk28XhGfL+OP2ZU/EuvTrQdb/LAoGtZKr3hUqQxvbwOnjJA3A/7q6G8TeNdSpNgRGtNaryN+5dprXunPC+KiSytYORcWN1debIeY6jdefIm5kQE0P9qDm0vTOrVBFCEUIRQhFCEUIRQhFCEUIRQhFCEUIRQhFCEUIUOJxCopZjYKCSegFQe8NFSuhpJoFlsXinlkvY5/ZRRulxfKOQmZdWb/pr5nVMvc51c8KbvzvOWATAaANapuGa9wwZQBvcZbppnA1KR39iEe9IdWroIpd/fLc0b8/fhB1l9lTxkna1gulvCoj8vuRab+09uQrtSdZfA9TwCKa1n7K7ALfAb2sbcgBsi+WrGpg7tfXLFROtZq8fCjNbYE6+Q+fzq7AEqvE0WH432jbEQmMxhQSDcMTsb9KyY04YrLNE2yCGmtUq4Bxz6ozkIHzADU2ta56VXLxzCJIFaqURget1wPiJxMPeZAPERlBvtbXW35WrUhPMVlqmtcks9th1FJLvrfTQG9mHkGP+V9+poJ366/B80Aa/H0qcq2HLKDvqgVvPnC3mLqeYF6gbtYc93MXKWOtV914cXzAgXJAYN4Q7cg9v7OXbLIujaW5Actb/AF9K7jucLj6Ipr6+QqcsRXXxFS3kHEv6LOOR9mQaHWxMSdZg/e44HA5FSA1w+t4yWg4TxPvBZiM4ANxs6nQOL6gHYjdTp50xCi2rnY+/H7GSpeyl4TSmFWihCKEIoQihCKEIoQihCKEIoQihCKEIoQvMjgAk7CuE0FSgCtyy/FMaXboFN9r+Mc7cwhIAX3pD5VlxY1o1yHvh6G5ozdU0uqnGMoNavxPBQxR5dLG/ssAdbnxd0rfePtyyf7W60U7vT8DgMXOzPkuE1v1z+gplbNrdSCLkkWTuxsbcoRsqe+dTpc10Gv3lTI8v+Lc8TvRhrV+89FYhNzlF976+0W3DNfTvCLELsgsTbQVYDkPzXjx/+R5KNNay906w2GC+v6dd+fU7mm2Q7OOtb81Q51VJPHmUre1wRf1qZFRRcBosR2j7NxwQNIryEggWYrbUgclFZUxKMhw7QJTUOMXOoUl7KcDTFSSLIWAVQRlIGpJB3B6VVKwWxSQclOK8sAoui8D4SmGj7tCxW5bxWJufQCtaFCENtkJN7y41KtzQBt/S/l08x5GpOYHLgcQlGKQxnn0Btm05i27L/wCM675dqUcCw39Nf9T/AOOCvFHDWuvmqZAy3FgAuo9oKh5j7+HPTdOVrWFZApd93cN7d7csqGilz19Hcc1ExuSpFzohVj7QOojZud945fgSDe8c7+XQ5HeD/q7LA31r3X55jMdVCCVIZT1ZWOm9lbMOVzZJB1yv1qBNDUHr715YO3jvZFSF+tcx5ZrT8MxfeLzBHI7jcEHzBBB9POtCBFtjWtVS0Rlkq5V6rRQhFCEUIRQhFCEUIRQhFCEUIXlWvXKoXquoSbjONstgbX59N7H4WZ/3fOkJqNdQHWgT0AzTMGHnrWSTwjL4vZI2vrlyjVj17sH4yM3lSjbhXD4pcTn4fCN7qml6tdfdo/3ieFEd3chQt/cCk9fFkJ/xyt6LVobU0pwp8chi45m7go1z1/ZyGQUjTbWOa5DXt7bnRXy9L6Rptpm2W9drXA8eZOfX/UYAX5BcpTHXD7OOSfcNwOQZm9s+d7A6kX5knUtzPlYB2BCsCpx9tZnM38FQ99q4Ya1wV+r1WihCSdsUvhWHmv6ik5/+E9FdA8aS9goMskp/CP1NKbNPed0V0zgFta10mihCixECupVhcH/gI6HzqLmhwoV0Eg1CzuMRonAJtuyvb+Jrc9PbTmLsLEGkHtdDOPI6z3j/AGF4vTLSHDWuW7kq8iX2At7GQnQFte7zf9t9Gjb3Wt1tUDwpyyv/AOrstx8l3Xl8j1C+jXnfNY3Ye8fCrEeesUg6kHS9QN+J6+gJ4jwv3i+5dGteoUnC8TkfmAd776aG/mApB84j1rkGJ2b9auoR/wCI3qT22261fX14LTxNcfl8RWs01CSIovTGukriAa6hfaEIoQihCKEIoQihCixMmVSai40C6FBBJUGldK9YzEZV035euw/OwrsR9G3Yoa2pvWYxk+d7LrY2HpcKv6Rt6Fqyol77umuFx80625t+tXhEMl9Rootlv0F2QnyAzTt+0ldupUcKcKXiv/5HfNcyo89f2buQXh5OQFywAsTY5GuyoTyZ7GSQ8lHpUw2gpTod2IB/+n/K5XPXP4CYcKiyoMQ92F7rpYkHQyW5Ej2R7qWHM1cykNvau1XPmfQXKt15sDXDp+VoIZg4upuKdY9rxVqoIINCpKkuIoQlnaNbwMPMfqKS2h/Ceivl/wCRLOycdnk9B+ppPZnidyCumsAtNWykkUIXwmhCVNio8SzxKfYAOce69/CVPUEfypbtGRiYYyz48OStsuYA4rPXKFldb2ujIOntOi+WU97H08a6UoW0JBFciN+8ciLxuNQrq1FQdfjA8KKdjcEe2eo98Fb3H/5IwT+2lQIvpj83Xf8As2oPEBdr0+P6PoVC82oY623PUjLr++O6b99qrfvx+cKeYs+qmw5az9r/AEWg4Ti7ixO4HzGZf9F/jWhAflrd8JaI3WuauzSUw4qsBGDlvccxQw5IcFZqaiihCKEIoQihCKEJVxmbVVHP9ToPyzVTFOAU2heIZPlp8j/Qg1BpUiFS4pjLMb/9MXPqF73/AEGoRHd7XNSaLtclmuGnxyBicgAs34bFD8ow5/hrMhurEcDld6fQKaeKNBGtFOZdtRfS5XrcqSn7zGOL0VqYFa3/ANmuHV3d5NVWtchf1VeNM8scRu5lZsxH/bUjv38g75Yx+FbDermMtOoc/bP/ANj6BQc6grrQ91q+Kr9kR6frVs9dBPRVwfGlmEZkN1PqvIj+R86yYEw6E6o8kw9ocL09gmDKCP8A0eY9a34cRsRoc1JuBaaFSVNcS7tB/YN8P1FJzwrAKul/5Al/ZUf2h9B+tJ7LF7jyV02cFoa2Emg0ISDjWJZwUS4Xnbc/7Vjzcy55sMw901Chht5UPZPD5Wk9B/Ou7MFHO6LsybgjtQgSSJ9VEhETONla+aBz0s+l+jEdKdmGC52GX0eh+VVCOWuPml8HKwykbD7vi0X+7mBX9mSlHV5fF/8A1fToVaNa4hVeLm0chQG4Gg6EgZPksgH915VRENGV6/PpUj/xU2Y01q71UvBsTZN9VNvmIf8A+/mavl3Ew2u1l+VGIBaI1mtI81xcdL/DYfyp0uuS4CiwU1pQORuP6n+IAfGhh7yHC5O6YVaKEIoQihCKEIoQs5xKS85F9vD8cuYfmTSkU95XMFy9ueXUn/ELj86gx1db1IiiQHFd5JKL2LAC/QlZEv8A4qpjGoeeHwVNt1FLwlo5FjRlKzRMYntoLWOh8jpWW94oG0o4nHKmKuobzW5VsRjDEgVmBmDZQgOZ3fxKh5AeJme5OhI6aswoznXNF/zT7qeqiWjE4LQdk8LYFr5rKEMnJivup0iTUA+8Sx9deXbQfO/lw3JSIb9aqm3FzaI+o/Wq5/8AhPT3XYPjVXCQ54bj2gTb+nxpKBAEaWO8E0Vr3WInBeeGYiz25N/m5f0+VQ2fGLYnZnP3Uo7KtruTmtxJqlxhLwyD8J/LWl5oVgu5KyEaPCpdl0tG3rSmzR3XFXTRvCdVppVQ4ltLdaXmH0bQZqTBmooIAAT1GnpVUCCGsLt6k5xJoq3CIspb4VVJNo9ynGNQFY4vh+8idcoe41Q6ZhzW/InkeRsa0HirSFS00Kw0eMVZCskvhYlkdxYspUI6EgaSKwQkEbqDztWRGeWm+8GvPChHt5JtoqLsUwjjRVSXEXy5mksDcAe4T5AHbzpHtgYgc8GjsuP1UlWWTQhuI17US6LEnI8p0EjGRR+HLLY/EKPkKblXGyQcqfKi8Xp1wjE50XyA+QjQj8zTod3dbgqiL17xD5XU39mxPooVz+ddY7XL8rhC1F6eS6+0IRQhFCFDLOAyqTq5IHqAW/QGol1CAu0XzCThlHXUfFTlP51xj7Q1khwoVlhNeZj+Jf1C0o41Pl7q8YK0rap55T8mFVQjWnT3U35rDYd5HacRauFuq3tm0DAetjceYqiI7Lfd6KYWow0vfQs7DK+RGJFgzgX19bHLfqKzox7QG1lT3P4Vje6RTOqy9xNPFGYWLOxNze5GtlU+6MvtP7WrGr5WGC4Af3+N6IhIF663ho8qqtgLACyiwFug5CvRhZqX9pHtAx8x+opSeFYJ6K6B4wvnZprw3/Eahs4UhdSpTPjVPGnu5j6hhWbNt7KYtDgVfC78Oi0ANegBqKpBRYtbow/Cf0quPfDdyKkzxBUOzo+zb9r+QpPZv8Z5q6Z8Sa1opdJsfjftCo30HxP/ALrImYlY1kcAmYbO7VNX0U+QrUcKMKXF5S3hE4Z2t0H6mkJJ1p55BXxhQBNq0kuucdvIFixEchhDiQ20uMxtY2I1WQDTowt901lT7L67/X86yTcA3Kfg1mhlZwxCjKVf3rkcuRIsCBzJrFa1ocXDL7TTibhvSvjGJlb6xI4yxrZF2FyFclQOihm+PpT7Hk30x9hWnuqaAXJv2ZkvCPNV/NUpyvdryUM1a4m+h9CPm+WpMNW+fuVF2Oty1eFmuiknf/etAG5LEXrxh8YG7sX1dC4/Z8P/AMhUGRAQOIqultKq3VqiihCz3G5iJDvlVc5yi7IRezqPeFytx5c9aUik2+GPHorWi5VezHEgwQXvfMb2sC7GMyW9GY/OlZSZtOpzPnRWxYdBril0MnjfyYfk5Pz0qcR4aC45faGitNZJjBJ4o/h+ZFQh3OA4/Kk+8HWSwXD7uHKtlaJ1EgtqV0VCPQk/8FKRHEOIGiLlYBgthhVH1VCcpkjVgADrYE+30A389KXiww9rXEiu4YnnkKLrXFriAl3ZDCl8TmeQSAAJcA62GbIp+7zYjqo1zGn9nsqa5a0eirjmgXSRWykku49FmhI8x+tLTQrDKshGjl84BFlit+I/yqMkKMI4rsY1cqPaaPVGHQj9KT2kzvNKulnXEJzgZM0aHqo/StGWNYTTwCXiCjiF6xRsjehrse6G7kVxniCX8APhf9r+S0lsw/tHmr5kd4Jqa0ksshhyXxnkJCf4f/VYTO/N9fZPu7sHotVifYb9k/pW0/wlItxCzfZFz3kgP3R+prM2aL3dEzM4BamtZKrK9vsHnhuPavta98t2Fre+viYW3GYc6Um2Wm3a/O5XQTQpX2YAcXkdJLNmEl9CxF7NsQb3INutefZCa+ICbueB4VyTr3ENoEixyMWlkd1EYDSONwVLEAL5E5tTyar7bjXy81GgFE07JzXw6seZ/LVR/lpy1UXavKhS9XeISeE+p/KT9P6VZDcKEbv7+VEi9NZ8dkgi6mO9vIq1z8N/gasmI1iGNYgqtjKuVHhGKuI2Ukpfu85FgVUjukQc7qurdWPPQRhRC5rXZYeRuAQ5tCQtkK0kuvtCFmOOAfWFJcxOB4JRyDbBr6Fc1wRyzKetIzDQXi+hyPPXqrmG7fwWY4IXjcCRlvFIYo0Qg3Yku7acvZ186y4VWRt9E06jm3Kv2ixhilLa5VxSObfdLE5T00N/O1MzWDgNYqMEVITfG5o1DITlYZk1uQ2fUDoB4bdKXlYhcwOONflTe2hLdYLD4fFCV3MZKks2YbXUvmtbr4h8hUYxpEJGBXW+ELaMsbA94e7IjyMwsbrcrc/iNv67ilIlHPFbrh1Um1ANL1b+juEeJ1uRsCxvlj91dNMzG7G3IL1FbkgLq6G4fPulJgrcVpJZVOJvZLnqKomPApsxXzhbXUkdf6VCU8J5rsTFV+PL4V9f5VRtEdwHipwMSpuCteFfK4+RIq+SNYDdZqMbxlfeMSZYX9LfPSicdZguRBFXhL+zUntj0P6g/wAqT2W65zVdNjAp4a1SlFmez8X27N6n5msWSFZgnmnY57lFpJvZb0NbL/CUmMVnuzi2nkt9xf8AMaz5HE9FfGwC0laSXSrtLDmw7g+zuSN1tqHFuamzegNUxwDDNdf0pwzRywXCI4jE+ZiWzXdNCoYEC4IsShudPW2wry8cd6/H3Wk0nol/aNj3rM3hQ2ugOls7AAW0sPEavc6pNBTX2otFyvdkMUZ4lCaXYC+2ly8lvm4HpTbiAKbgPNV4XqHGYy+JlRb5Y4UjN9gSWuxPW5X1JqmTiFzCXZ/gKcVlkhOePTFcuRsskMSsoOzKAVkHmbNt5edWzru8BuCrggeal4Jh8gwyu/eSKoyILFI8/s7btY5iToAtuYpiCylmpqctwrqv9qt5rWgoPdbsVqpVfaELO9oSQ/sd6hQho9yw5gDmSLkecfrSsd1DhUbtb/jmrWCoWC4eYUkf6uWZu90z3vHAoWR7353GW/QedYjnAPq0XVuTt5HeTvGRx/XJYXAKYiIEX/7keoPyI+VNTt1eIVUKtx3KrxOfRcxBEULygfeYWyj1zqPlWbJRCylcKpqO0EmmKxwUJOzR2IUhtDcMh8SEfC3zpqYBY8g9FWzvNW34oYkUzBLrM3subXC6HY7FivralojO8HDA4a4LrSSKFOuxb38I0WM5SbWzzkZnsB7qLZQK3ZKlmgwHqc/wk4+OrgtdT6XSbtdLlwzN0K/qKVnDSEeitgir1H2QxGfD5j94/wAqhI/xnmuxx3kv4x2ijc5F2B9q+520pOcmRE7jR1VsKEW3lN+zcl4joR4juCOh5jzpyQqIVCM1VH8SrdrMTZVQbsbn0H+9U7Sid0M3qcsLy5Uez05WbK2lxax67ilZImHGoc7lbH7zLlqZ2spPlW2/wlJDFJMG2RrjXkRtWXCrDNoJl/eFCm/fBoyR0PzrRth7CQl6UdQrPdkmvJIfwj9TWfs/xO6JmZwC1NaqUS3jzlYiyauviVT79gS6/FM368qri1s1GKkylb1gOHiOSQwoABKCUbZijC8YPmpBXN5V5iM0PiDs88PrXNaTSWtqeqS9sXVnCopVIkCkHQ31PLzIHpU6hpAGjmhoNKlW+yoyCJl8LNK8eU9CgyfK0nxNdmC5jbAN+fVDAHGpwTPiCoFijUAviJw7kbmOI3/00bPvaBx9AiYPeJ3KPteyF5FkNlyfZPzEq+0un3gw08lNXTRrFIVcIENCd9ngg7lYEZYr3zvcNIbWZ9dSLlUHKznys/LuBAawUHvopeIDUl2K2wrSS6KELOdq42JjKMEcmysds2hS/wAdPQnlcFKcBuI1r7V0LOqwss074qeJokhlkRe9YDQIL943oQB6/GsiKXF5LsU40NDRQpjx5o2fD5rqr5VWTnG7IpV/MZsqEfip6K0Ph04fAVLCWuqvKYCRcRD3lgMxiPqpebTyKiw86xoTLy05fSce8UqM1heHTLDiCVCsoujgHQ6nKR0Oov5g01FBLe9fmNc1U3G5dFGIYQKVW8hCNG24yuNVHnnzflSjnUaGHH/rw64qQFSTl8q/9H98pL2GVjEgBveQ/aTNfnrYX6LXoJHw1ywHuSkpjHXRbStBLpF21/8AtH9V/wAwpSe/hPT3V0v41hcLx6WKFoEy5Wvc2NxmFjbWsxkw5jCwYJp0IF1op19HOHVnldgCyBQt+QOa5/ICmdntaSTmFTME0AW7ZgBc7CtUpVYvBYv65jDbVF/yLt8z+tYwH6iZrkPYJw/tw6Jhx3D5JlcaZtQfxDf8rH51dNwrMQPGfuoQnVbRP8HiA6Bvn686fhvttBS7hQ0Vfi6gIX5rz/lVUyBYLtynDxokmH4kVDBbeLe/pas5s0WAgZpgwwcVd7N4fKXPUCmJAXlQmDgntaSWS3jqkxEKbSWLR/tp4gPjYi3S9VxQS2gxy5qTMb1g+z+KNizR3jOaSJV1sxI26ZXt6a/Hy74jRFBIx9DlTkVpWatuWb7aYjxNCfdYd43UAJcfPP8AG1dggh1o4/P9oN44JvgMMSmEMVvDEZivOylgRfmSZFAv50RwaFxxvBUoZyVnD4cR4mNG8UojDv8AgX3Ix5tZ2J9KekoYY2ueKojOtm7BV+08rIzDKJYpZ7qD7siNlddOqgeot0qmNfEdzKnDwWr4GJmxCnEZQ+XMI12jQAhB+ZPkSvw0Ze06JV2v6+Uq+gb3Vr60kuihCS9rY0OHYuuZVIY20IGxII2Ou/8AKlZttqEVZCJDrlzzjeGlaaIRziZMSMgkJAIQa2e3IWJ86xYgBNbVffqnmGgwVjjCpPhh7yxltb2LRqxB255MzjzC01DNuHxF/qqiLLuaacOw7ZWjmYyZGzLKT7VoxlNxsSP1NZLiWxHDK9NXFoIXOo5F78ROoDFipawFwT4TfyI/Or4jXBhc03a91wG+hW9xWHdMPFCSyyLvy8AsAQfQt8fhShcBRxra3HIZU4LrbydyufR/LsLCykxoB1P2sz/mi+Wgr0Ui64eQ9yUlHF+ui3taSVWf7dNbBufNf8wpSd/hPT3V0v4wqXY3DLLgXVtnZhfmNBrVcmwOgFp4qcdxbEqFmZIcRgZb6qdg1ro6/p8NxSBbFln1/oq8WIoV3i/a6SWBowmRm0Zgfd5gDzq6JOueyzSii2XDXVV76Pp4EUqXHfOdQdNBooBOh6/GrZF8NopW8quYDieC0PaWSLuiJJFRt0J3zDbQakcjbkabmSyxRxoqYda3BIeDceCX5g8vPrWfBmezqrnwqqzjce+IORR+6uvxJ6etcix3xzZaOn2hrAy8p5g8EIocu5sST50/Dg9lCIzVLn2nVUHApAcwHQUrs41qrI4TetRLpN2nciIZTZ7loz/5UBcD0ZVcflzqiPWzQY5c8VZDxvWD7NOM4fURMzeEG9swJAA6+yP3RXl4zmOi0dcD6cuuC0g0hl2KQ9rIe5m+1F3lcuVNvZN8o6b/AKV2AIjq1qKefNBLaXLT8KjK4JWVbytFlNuQuD6DVtvKoRTeQMK3qTRfeoOFYPup55WbO4JDOx3kyZmPkFzRoP2WrXgdxlo8vT8pV/eNAqBw8j4mNYpAI5/twzH2GXRrj7ym4vz0pNoDjUmmCtJAGC3XZERtJM6MZSPC0ral23NuQGg0HQVrSLcXVrrXok4xNAFqK0FQihCXYjEBg8ZsbggeftafIGqiaghSpS9cq7RxwhWyloZ0YHLbwMt9SB7pte423tpasFzWh1Br8rQYXZpqFBusZvCB3aMNcxVWLN53Zjc+gqUqTasqL8K5rz2LxDFZMPL7eT7Nr3DBLroedgQPgaomIVLVcT7hTa7AhZPtXgykqOPYlGZSdt8rA/FTr0YVKF4L1JxvuWm4ZimaBkIkeZrL4tcqdAb8yFHnes82LRzOA5Z9fZWX8gmPYyMx40Qhs3do2YjYEkFgOpvkBPka3dnuJdTcNeaTj0s1XSK2Uks72+F8E/qv+YUpO/xHoroHjCh+jof/AEn943+muSP8XVdmPGtLJGGFiAQeRFxTZAOKoXO5sIkuO7oKFTvMtlFtBq23WxrDcwPmbAFBVaAcWwqr52o7M/V7SRklL891PLUcqnNSvZd5uHsowotu44qlwvAS4/EHO50ALt0XYADqf6mowobph/eK69whNuVvtVwxcI8fd3KsPeN9Ra/zqU3AEIiyownl4vW/4Yqd0hRQoZQbAADUX5VqwaWAQEo+tb1Nij4G/ZP6VKJ4SuNxCzvY6QsZPQfzrL2Zi7omprJaetdKLLfSFMyYdXF9JF23BvcH8iv71JzpIh1CugCrqLKYGMQI4a7xSpnR0628B8jfQ9CRXmI1lzjaurhz+vhaLakXZYrJvhZcRi1jJJZzlGbU22zHoMtyB0HnTcAixcovuNVt+IYwRYMd2CzTNaNRqcou/wDK1/MVVBh2qg4k+y691HcglfC1lTDo18z6ytzBAYSML8/aNx0J6VoRyWwwFQ2hcqkSYUYmdmkd4wVESRnViRmK5uQBax9PKlgAaAhWEuouj8ElEUCqFCXucoFgPhvqAbX1sNdb1ty9GwhTmkX1Lr1oFptVL7QhZXiEhEjet/VRow9SsUg/vKWe4Nx1qhVoFQsxx9y6SB4hIyk3ZdcupAcWFwrixI2Bza66Y02KRK4HPcePPenIKV9nFeSFbkhIHWBR1DOrE6fh3qsGkQOrjT3UyLiFYfENDKwyZgrHEILbqVzS5fM+JredWzbe0ocjQqEI2fZHGuHd5CEjct3YkmiNtWhfK+Q394E6HoB1pdkRpNmmHwplpHeOaX9m+PZYxGSrEeKOUGzKCLWtzHly1FUR2WTaaKGuOtZqbBaxN25az6MMG2eeVhpYID1Nyza9difWtnZbbi7LBKTZwC6DWuk0k7YxFsKygFiSugBJ3B2FKzgJhEAbldAID71kOH4nFwrkjSQLe9u6Y6n1HlWbDfMQxRoPkm3NhONSfVWTxfiHST/9J/8AjUv1E1uPl+FDs4Wiksc86z5wG77MWtl1zG9/DboTS4c8RLX+3L4VtG2aZJhj+K4t42WVXCHe8ZUfO1WxI0dzSH1pyUGshg1HuqPC8biIi/1YMSbZsqZ9r5eRtzqMCJEbWx7VXYjWHxKn2g4jiZMv1kMLXy5kydL8teVWRXxH+P2XGNaPCm2B45xBVVRHJlUAD7BjoNtctSEWYaKNB8vwoFkMmp90xTjWNYEMsliLf2LD/TUXRpoilD5fhdEOFopz2PhZQ+ZWXb2lI/UVds5jml1oEKEy4GlFpa1UokvbHBmXBzIou2W4HmpDfPSl5phdCcArIRo8ErmeD413EJBVWIzZA58KMbDMBz11t/WvKUtvob27lqEXVwK89lMM6k4nOGdy8cd/+4VUZyeguRYeflTLnBjLhwULNo0VnFy5QsMIJyg4VHPtMVyiVvLW4vVkBlYloZ/K493doVax6NCryx6fV41fKALZbGNgATyCgegqcw4PiUGslGGKNvzS7ssRHGzmE+cm1idWVDb2iTbw3I+FVijogtXjdv1mpPuC2sLkHxEXuNBsLeIgeVhiAPLLW4DlrWKRy1rctdEPCPSmgqV7rqFh+2txHKVDFlNwF3PvDb8UAuOYcjnScbA61ePVXw8taxS/iKXfv4JcoYh1a11CsgYg292y69B6aZkY9ow3YfXxrBXsuuKVYLPHiwJxkjkJfKtsrSqLpY8wRf8Ah9aznEWbWNPb8H3TYFoUCs8aVjFDMrBGjlXxEXGVg2/4SQQfLry0YMTtIHe4D0S8RtmJcpWw00kY7sBXw5IAHvQstiB1AB09BWe21aLeHXHXmrzZuJzVzh/Z3B4qOUJGizmNXVgTbxjMjhb5fbVlJHIedbUrDhxoRBHew4pKI9zHVyTzsBxASYYRlQskJMbrtYgkfqCL8yDTEk82Ozdi276VcdotWhgVp6dVCKEIoQihCwPbENBikmXnZh+0u4+X61kTjTDjCIE7AIcyyU87S4tZOHvIhurKCPmKcmHB8AkZqiECIlCk/wBGhuZz5J/rpfZ/+3T5VkzkqXHgcdxCOJdY0OUnllBzSH8rfKuRHdtHDRgNFdZ3IdV0YVqJRfaEIoQihChxeIWNGdjZVBJ9BUXuDGlxwC61pcaBc34fwuCeGfGYmIHv5MkK6rqXyLbLY6ubearfnWXDhjs3Rooxvp7Jt7jaDGZL5h4XQvOgXuoc6wINi5IUkfFBr61kPLqdU22ybs6KHhEDfWnZirdzGLKBs7yId/vsxJPqOlPQCIcIuzAr6hUP7zlBxxy4hjiuXkBEijXMiHwn4myn49KzmvDiXEYe9dFM2bOOCkimDypFJiIkdSiiKNl8F2FxvqxF721Hxp2XBYC+mvoJd5BuCccFmV5Z3W+Qy2S+xQfZgrr7OSGf1zE1pwTUaz/FUu65b5NhT4Sy9V1CynbGBx4o9XNmUXsTIrIVAvpcusI9GakpoXHWslfCIzWUOPhyOAxjjZ45EtcGNs7CZSN/CS+nQ2rLhuPa0ob6Jpze7XcqOJ4YskbBMQsgiIYxEjSxDXQjQqeWg0PXSl47XQYhDhTirITw4LQJjI5V70BWhZ0iy7jJbI4t5KWFqrlormRBbF1finsV2JDBbQcUlwMcsDKI5R3uQFIpjlE0Jt7D/fB0sdjcbGmY0AUtbxWuvVVtiZFNMGzwr9fRGCRPklQix+quA8lh1jkbNborCmtnhzYXaY3+ijGsl3Z6qmXGGGDxaY6PXD4jKs1tgxACP6EAfFR96nI37bxGbhgeW/ol2d5phnHJbZGBAINwdQfKnQl16rqEUIRQhK+0PCRiYSh0bdG6MP5HaqY8ERWUU4b7Dqrmhxc0McuFceFjqp91gQbj1t8d6x+0cxphlPWWuIeFLwTiTwpIiaGSwLcwBfbzN65DjOYCG5rj2BxBOS3fZXgvcJnYfaONfJdwPXmf9q05SB2bauxKVixLRoME/pxUooQihCKELGdsMQ2Jmj4fCbF/HMw9yIWJ+Oo+JXzpGP8AuxBBGGJ+AmIfcaXnoqvFU79nWAWg4emVAuzYkKAAPKNNPU+VQmR2jHAYNB81OH3KVxPsslJjZjIuHkZkQ3OFVFXNIc2RQdfDobjMNbk3OwzIUBsVoc285/hXueWEhPMOUghYF1UQqHd2O7d6zOS3P2Y7HyFQmnucRDh3kXXZ978BdhgDvOz+v7WE4xxF8TiZJIA8McxChV8M0ptawA9gNmuedjrbamYMEMAtXuHUD7Kg59RQYa8l54pwX6oV0GlhMkdiqXUNa+72uwJPMcqYiOFsw63qsA0tZLe/RlA7IuckrcZQc39moAWwYAhAAVA/8ptpa98G801r7Vb8F06n0uihCVdpMB30DAXzAXW297G9vO17edqqjMtMopsdQrmvajBJiYxiEssqSKmJQXFzoBIBobEWN+Yt0rGc+z3wbwnYf/E4FZviuBaCVu8ysFsAshIYIRdGVl9pd9RqOY6PGYa5neAPBUBhBuXrhvaFIrRgsgL58kgLozbmzqMw66ilnyktH7wNkq8RYjOK1XDu0EEkeTFwrLELkMtpVXxltCPEpCs3TYU3BgFjbJo4U+fpUvfU1bcfwm3Z3jsEMzYVpVkws+YwMx1VrfaQvfW9rkX31qUNohdz/UqL6vFoYhKG7Qw4eHEYEj61BcrDlNysba5CdACjeyb30HQUzLysaIC1rat3nBKzU7AhEOc6jt2JSfC9vcXhokjQBkTQGQgtbp4UAH502zZcSGylr0SB2vDiPuaV0rsN2pGOhzEBZF0Zf+f8260tRzSWuxC0Gua9oc3ArTV1dXlnA3IHrQhU8RxeBPalQfvCoW2712yVle0+MwGIFxiYVlAsDmFiPut/XlVExLdsKtBryP0pw5gQ7nEU5hUOy8+CiIlmxMPee6mcEL5nq36VTLSZh994NeRu9FKLMsd3WuHmFtcPx7DP7M8bejCnrbcyqqFX45lb2WB9CDXQQcFyi911CpcZ4kuHheV9lF/U8qi51BVdC5MPpSxTuSkaBNwCbEi5F/ZNtvOmYUm+JUWxUYimCQjbQZCobJI370cH7V9zHiCqsMTOf7eQggX80GgW7EXCi9UP2dHgMJaK1zCvhbTl4zgHGnArUHGJHhYMDw9xJLOD9p7WVDrNM56kk28zSjrm9m3E6KfHecYjsEp7b4PBYfByqFAkAUtLoZQwXOrZjc+0U8OxuRbeoshhoDYeRFfKv0uOeTe5c8xTl2jE04kIjQiD342sLBjoCR98+MAi9tys5jYVXNbSuJ17YK0OLriVpMJDApBjmkkmsqlgSpGYgZI0Xxk6nW/qeVKwnvca3NHqVNwoL02wPDIlxM00y5MPh1Ud3cHNJ7q2B8RvqQL3JA11oaWucTxUnVDA0Zredk8OxDzyCzysTboNLj4WVfRAa1pVlG2knFN9FoaaVSKEJT2rxrQ4SeRBdlQkeu1QiGjSVJoqVyfhOKjx2HCXC4yFPAdhNENcnr06E9CayJqX7GI6GcMQeaalo5iMEQZ481S4tiZGwq4oN44nWE3uGtZzvzFxqpHmCLa8kmscTCiNqDhTEHh5dUTYLaPYaUx3EcfvJKpcXJiI7mMZwcyuttxttyOxHnVXYdm82SSMwrGxatFcVclVHiw4ClZlv3y5fE2twDqAt/xcjoDWhsyTmnxXWW93I1uSc9Oy8BtXuv3ZqwMKTcsbZiSQDuTqbtufQWHlXr5fZMNneid4+g6fa8hN7cixe7CFkevmqsuJUBlUaqNttKm+baWRBCvczJUMk3B8MxjRr88Up+s3sCLEkgj19k/MH1uKyJXaPbzJb/q4CnMY+/otqZ2b2EuHDxNJryyTzsNx44GdyQWUoxyjdiBew8za/wC6KJ+EWkRByPXDyPurdmxwQWHn5JhxP6T8XKSIgkKcreJreugHyNEORJ8bvL7/AKUou0QPA3z+knfikspvNPIRzJLEfwxj+VXxYEKBDtthWzur9pJk1GjvsOiWRrcmTcKiTvs0t2ii70hYrA30Rc7NuWIG3Os6Ftx8QMMGEAHGyKnzuACYfspor2sUmgqvnD4mc5RYHKWJOyqouzG3IV6OcnWykExHCpwA3krz0tJmajdmDdmeCknw5ESyhu8id2QNlylXX3SPMAsD0pDZe0osRxgTIo/GuRB+lobS2dChtEaXPdwI3H8pbKgJ9kE78v8AnOmp6dgyrQ6KDQ3YVVGz5KNNOLYRoRfjRQR4xkCtHIyX2yScxqdAbaabjmKRZFk5p5hhlCL720u5rRfDnZRtsvqMMaplgvpAx0BH2glXpINf4ltb5GoxJFo8DiPUffqr4O0nnxgH0VztX22bHYWOMJ3LO+VrkW5ZmB+6Aba23PSkHNdDeS4VsC1dnuHPNaHatiMAbdauv9Uj4PhBNOqqQkZZUBbQCMHKNebMbkevlVweZSRLn3vfU9T8BIvZ+qnA1nhZT0THFTKMRNkiBs7HIxsqICdWsLFm0yx20BubmwpCHNRmyrIfaWWmgtUqSTkM6DFzuguvTcSUgmYc+xV2NnLmeJyClghniOe7wvJmY+EorX9oZOQ1AsLG1ta3JeWkJqH2MJ9XNFKg39d6xY07PysTtXso1xwOH4S7tDI87K0pAytmIvZXk5OX6gaBWsB1NJzMhGg4ird4+QtaT2nAmbgaO3H4KSzcObIW7t0kuWRhYFb9RzB3N73vvWNFjEvoALOfFa7WgC83p12Z4s8rSSysofDqHA+8bgHIBoNDqxudbC24pmIUKFAAhtNTmd2Q5e6jBtxIpLnCmFB61O/2TzB4hMPD9cxHile/1eI/e2Mh/QHkLnmKWhQ69xniPomorxnc0YrYfRRxN5oJFc5hHJo3rcn8716DshBcYTcG09llQopjMEQila+9y3NdU0UIUOLw6yIyMLqwKn0OlcIqKFGC/N/G8J9WxUsTIAUfQqxTTkeY+IArkOT/AFDAC7w3XiuhRVRZz9M80b4r9cVYlxbyRnOg7t3GYmQm8gUlSQmUgkEnleoyshA7ew2J3hw+7rlGan4ogWnQ+6eP0vcEAUaEKDuEAS/qR4j8Sa32bOl2m0/vHeV5+JtWZeLEPujgmfDIFEqRuhC5srqPAVBFy3kVHi13tU5iZa2VMWC4UGBGGslRLy7nTQhx2kk41xV7ArGJGjn8SMhHeILm1s8cqW11y7DrblWdNzjpqTbMwSQ5jrxWl+BBH3knZWTbLTbpeKAWvFx9VmHibvfDZwD7SaqysTr5eGzWOovaoSf6iJNmYawgG5wN2Q878FfN/p4Up2Dn1Ivacc1Yi4DnOlyW2te9hpYBdSPPbqRXZt2z5Bh7UjEkDME+yJZ89NuDm3ClCcj0zV7F8D7oBpAFy2N3fLlI1BOQ6fxGsQ/5C+cJhwGVGGq/S04Oyocv3nONfJZrFurSMyCyk6WBA2FyA2oBN7A8umw9HJtiNhARMVkzjobopMPBTwt4T6U9S00hZ/heDxT/AIraWWeRSAAsTtHci6WXxDkwVtbHbcV5XYsxBhMhMisvLnAO3O3bxVb+1IMWIXuhOyFRvCv9mnBeSM/9aCSJf2mH9AflWl/kxcyXZGGDHAnkszYRaYzmHEi5eHxg/wD84RkeKTEgqOmRR3nysQfM1wxhG2u0Q7wGgk8wae4VrYZg7NcIm8j1VfhMQZpS2yQs29tbr/Sj/JTWCxu9y7/jtWxXuG5Z5VARTbXKNfgK2g0AA50WW57nOIrdUlUZDVL6kXJmHQEVwWkwWAjxFjGFsAFAzMpUdGDZrHe52YkkE3vXlYu05nZ7j2rKjEnevQmTgTTQWnlQ4KXF8GkjIUgqMwYXUZrgEAqdRexPskkb2FPSm05DaMQOc4g0pStxB36pzSMWVm5OGRBAcMa0vClw86R4d0RCJMykvmK6FslgyHNYZrnUE5qNoSMaNOw2uoIeDcxhXDCpp6LsjOQYco94JLxe7I40XqaXwq0rlntaNQpyRwqbMVRSBckWGY2Nrkm1qiyBFgRny8gCbPjdUVLjeBU4AZ0FcgumNDjQmRp2gDvC2+gG+mZOVVBiybGTIY1eQKiNYnLlJNz10B6eLTS1aEltGJ2rZZzg8hri9wyNbhxzqkJzZ8Ow6OwFoJAaMK7zTJUngFiuwvYqRdb7m6OLA/AGmhBlJxoiAXnofRU/qZyTdYJqB1Cp3WMm0cZJ0uMym1723IA9AKSmtkiIfGVoSu2LI/jHRVOIYvOxZkLMdryEjoAAqrpytelmbOEtV9vDh/acO0v1FIdjHiv0B2H4R9WwkakAMwDNYW8RG1vIVTDaQ2/E3nqnHEVuwWgqxRRQhFCFyv6ZuzpIXGRjVRlkt93kalBidnErkbj8fSpmYXaw6DEXj5XLIJAua5JBGYC+0gFkPmLeG3nV0eEIMRkWHjWlOBx+0nBi9tDfCiYUrXlgtJwvErldXF0kjKNraze0jX8mA+BNM7WhvdAbFh1tMIN3keaQ2W9rI5hPweKfSu4fEhmjkK5y0OWVBdBms8Zs9uaMLG5IyilpXZkcy8aWBIFQ5jjhvw91fObSgNjw49xNCHAYrxJJYBpXCqLhVBsEB2RW9o2AsBvvpTcGVk9ntd2rqucO8MbR30y5pV8ec2g4diyy1p7rsKDClfgK5weFJtcwRBzI1Pop/Vv4awNr/wCTxv4pVmPnrl5rUkNgwYffjG0fTy+1cxXaOKAFcLGXv7UhO/7xvm9Bp5isyU/xmbnP35x3Ia1zTsxteXlz2bLzwyWE4tNNI4eZzICTlNsqgjcBdgRfzO2p3r1UjBgwP2mNskYjWKzZyJEiAPrVpw1vVZjWiVmhWcCSTZQSegBP6V0RGsvcaKLoL3+EEpnHg5WuALXTITfxd2DfLlJ+F+nzrGMtKiNb7SrQ63ZAr3uYyzp6rYbEm3QbPZ96lmpNLuSmWVBe7qMp1s2qkfs6gitZ20ZV7Sx4JBxFlZbdjTrSHMoDzX3GYxCQ8kwY2sC7nQbkC+g11Nt+dKSk1s2Xq2XbSuNAro8htGPTtSDTio4pmZX7l42DqVYhlbwm4NrMNf6VGeMrOWbbiLJrgfpWScCblLVGA14hL8ajKBdSBtcgj9a0e3hv8DgUh+nisNXtI6KgDUaqZC+wB+8XuiwfkVNiANTqPdsLm+lqXmuzsHtBcmpTtLf7ZvW34T2pbII8QnfpazOF3/u7X+I/hFeWm/8AFHRP35buOxArq/l6rWZtqC13ZxD1yVjieEiKd7DJmU8s3it5N7w02bW/vC1JSm1puWd+mnWWgNXbunkmY0nCi/uwjQnMZ88j1SnA4iMtmX7RlAujNlIVdFGoJAB1vYi/OvXB8rMyz4Mu7s3PNTXMnG/jhkVgPgzUvMMixm9o1goKZbruChxUrKseWOwjZ5DYs+eRymUlmJZjlQAk232Aqg7KmZdsUtvJaGtIoLs7hhRXt2pKzDoYcaUJc6vDC/ivPC8UBczEkQh8VIbizSkZUBUjxEsxsLjes2dl4jXFkM0whNyNMXUPTFacrFhPYC4VJq8+w9FS7srhsQz3Mi90G8PhUtIptm+/a91GwIHO1NfrTFmoLGeEWs7zQe24nFLfpBDgRXOxPDC9Mfo27PnGYwMw+yh8THkW90U5ORbR7Mcz8eZVchBsjtDyHyu/ClloL7QhFCEUIUOLwyyIyOLqwsR5GuEAihRWi49jvomnEjd0ytHmuu1wOW5FXQ5h7QA4A0wNb/Y3pWLKNcSWkiuIp+VYwX0aYsbsg9W/oGpgbQijwgDzP0ljsmC7xE+32k2Pglw8xixC92L6W1zDkQx0+QFY20Nqz9LINOWvlOy+y5OGatbXib/daPC8Ow00eUoNR7W7fEnf0NeJiTczDiWy4n2WwGtIos1xPs1NG3dxgtGx1NmNxpZdAdN7g77HQXPpdk7UkQDGjXOGSQnZeM9tiEaVxKtYjBCCMHESBDyQAM5PoLgf4j6U8/b05tF3ZSbaN/5YD7PokYOyZWTHaRTU8fpIocBPjHCRI+W+bxEszGxAJ1NgASOnVtraEtCEpe42n8Ml2KXTQo0UbvOfJNuLdlo8Gg+sSATMLqLBgo6tchRz08V6hMz0U91pv3D5P0uNl4EAWn36yCZcOiwWLRI1migZCCHD63H4GfJbytSdHxMSAd99fdMQplmAFy3sXFmgAW8coA9pAEv5+AsPlVtqK0X0Pp9odFZXRWd+kDtPgu5uyRvMFuLjxLbnfe17b6HaqosZzhZaCCbtUVkKKCaNKwEPZNpAssh8TC438IOotYb/ACoAdD8FNcVX+rANHNuVLifAMRhz3iBpRe/eokiMh6tZQL7EN4hpqRV7I4weKHWatY5sS9qnwvHycuKkviVjGWRCe7ZgSwXxREXc294etTMMOdUqzAUClMEcmYuoickkRWykDlaQeFh+Ig1OHEjQ/wDb5HqqI0rBiZfapLg5EJdFZhswIK3BINgw0voCLG+ns2uKvixWTDLETunflXX9pSHLvlnWmXjdmn/B+7mFlkyy/cl3Po+v+r0Wsp03tHZTrVLcPh9fVFa+WlNoCh8XkQo24DiRLlytlf2tNNtGBHhuNNb6jQ+UZ3bez5yD2jjRw8/v0XZKQjyrrANWLTYPs/Bh47OodjuW118v6/K1eOiz8aO/uGyMgPlbAYGhZviMtpAsGZmY2CG73+N83516bZe056GA0OJ15LOmpGWj3vYDxz88U7n+jjFSorN3YYi5XNcqf4QL/GvTfr4z20iBp11WaNlwIZrCc4KGX6OuIOsiNICJMobMVOiNnW3i8Pi3sNedJtbDYQYcMAiuZz6J0se4EPeSDw/K6X2S7PpgsOsS6nd26tz+FdAOJxOKsuAoMAnVdQihCKEIoQihCKEIoQlvHeCQ4qMxyrcciN1PUGoPY14oV0EjBcr4nw2fhslnu8JPhkG3oeh/5rXnZ/ZtLwmmRK4Knxbto/8AZQDx7Ft7HoBzb9OfMVPZn+Nsd+9Mnu7ktNT5Z3IYq5R8K4KSyT4zvFgk3xBGdfIE62U/eIyevL0kSaZBaIcFtlm8Y/j3SkGRfFdbjm07dkPtdPXspAAsuEYwShRlmjObOvIOCSJF9duRFKPhiIA6G6h361vT7YhZ3XCo3Lkf0pcIxjYkyYgX0spUMYyAAPDYGxP4je+lK2nsJ7QY55KmPBD74Z6LA4bByyNljjZz5Lt6nYDzNqYFCs+gTLFcFlw9u+cREi4UEliPILy/F7Pma4RuXDUYKpFAZI5cisbgDMdbm+ovz9Narc4Nc2pTcux9hzkzwXbbEpGsRZfB4QWW5AGgB6/K9XEHJKuacRgnOB4xjcRrGMJMRyvlYfBiprlxFChpoq3EcBI6ucRgzhgvjLYa2UsL6st2B9dh8aGOLCG1xwr9rQgxO0uJvSyHijqyxtaWMi4QixFxdbgEZSN7plOlMtdW4q8tIxWz7KdosIZIocc5kg/6YkPgilvciVLC510Z72Fj1NVuhAvDiuWyG0CY9quE4WTE9zgX76X2njRlbuwNQcxbU7WUXbp0q6DNlhsNFpu7LpqiVjyIiDtK2XDPPqlPDe1k2Gbu5iXj2udSttD6gc+Y53NZu0dgS04DGlrnblyXnosJ3ZzA6pnJipsZIIsOpYnc8gp5k7Wt/KsOT2W61ZIvC0nxBSq6H2T7IRYMZj9pMfakPLyXoK9PBgNhC5KueXLTVeoIoQihCKEIoQihCKEIoQihCKEIoQlvE8bhvFDNJFqPFGzC+U7eHf41wgEUK6FzbGcJweFn7+EpiYyTnw7Xzam5KvazfsPoetUv7QABt4GSsY2GSSbic0yTi0WG8WDcmJvawcqtlF98j693+zqvpVRhvAqzPEHWuKsttdc/zCqYntLHh2DYIPESM7wvlMNr6kWN0a+gy6HpVToZhEOYaVxGI1q5PyUo6cqDgM81S4n9KYljaJ4kiJHiJbvFI8vCDf8ADb41J8R0VtnLNJbTlIkjh3q57uYWHxHaWRjkwcZXLrnsCw81X2U9dW9KmKBZsrIxIwtN8ysvJMWfUNLM52Yn2trux1Y/8vReamt2/wClcZUwn0iXu9FeTiBBAVgQCUU2sCQBc2HIuflaqDCGY466K/taEAHOi8YuKOYGTVG97YkHaxGnPS4+Q5ya57DZxS5hiI7uC+uHHlu4jqFAvBMQE71ASq63B1A623FW9q03J6JsSZbDtkA8K3p52d7cyRMq4jM6qfaFs4HQ30YeRt61yLDtsICx2tsuDhktlg+H4QpBLhUWSYyMVtG73JXKQUuQUG+Vj4TfQg3qUOYYKNdUHz/taUNxiAkFZfi/ZxVE7YuVYXDXSMRuhALaZWPhyi9wh6Gx0FMVOak9qqYbg+Rg2YI+hVxs4bQHyN9/z6muICrIZaMQn65SI4sQFSMNdnRBmK63GpsTc3zHXztpVbHObSyaIiwmvxFV2nsngsNFh1GEsYyB4tybC2vmOnKmWgDBKGuadVJcRQhFCEUIRQhFCEUIRQhFCEUIRQhFCEm4x2bhxDd4QUltl7xDYlRcgHkwBJtfa5ta5oQkknYhuUwI81P8mrtRuQvidh+ZeO/7H9aLkXrH9vOx2LT7SCNZVC2YxnxW3uUI5eV96SmASakXbwtjZs/+nDm/8vRYJMJCIc0gzMRcvdvD5ADnS9o1oF6J8hAiwax7xrD4olLxvGhLKcl730+Fx1qXiNxSAlzLQh3aNGB4cVZ4ZghIM7ki4I8Jscp328q451nuhNS+z4c0LcUV3dV6bgyxzvATcRk6jS+YKbfK1Se84pGV2RLujEOvbiAcrvVScY4aiIsqX/tLOpN9SCQQfgai15dcUxNbNgS8URmCh9wfkK5huJgLdT4rWy9bi23Sq7Jqtb9Qx8KznuSzEyoY1jZQTcaEWItvrv8AKrACDULLnWQosDsnDvcsFrPo5wDKZJo8XHhYY2GcyHM17GxCXy7EgE/KpOJrbrTKus15t0qILrJFSttPwdMZFJHBhpMR3gs+MxRK3tqO7zDNa490BaIHiqwE73HX53oiGg7xHIfKqYz6N/q+FVDMXQDUstzHIQBcEbx30IPK3SnrJIvSwdfcsb3xKNG63kQG6nfTQi+2Ycjz/OlzVpqm8W3LffQ1wfERx9+z2w8ykpESbiz2UkEfdGhB5670wy8VSsSlaLptTVSKEIoQihCKEIoQihCKEIoQihCKEIoQihCKEIoQihC/NHHcKsuKn+r3SLviFjOt2DWPoC1yByvWdEItmgXtJGBFiS4Ln3C/glmO4po+Hy2c+B762tuB8edRDC3vKyPOsijsAL8Cp+H4V4wzRkfZoX8QvbLb+tHiNSrAx0BndKocOimkfvcwLOb68yfOpPs+FLSzIx/eJCjxGPZ7d54QDoOV9j8a5Ypgoxpl8Q/uClFDFxFY2636cqkIbiEu3aMGXfQnFXCM9yRq2gG/p8bmoCtaBORXtsuiPwoux/Rf9H31a+IxSo8jgZARfKN767GnhBbS8LyceadFdXBdNtVqWXiaIMpVhcEWI8joaELkvEuycuI4igi8MQ1xDcgUul/23U5R6E8qg4Wla02RVdZw8KoqqosqgKB0A0FTFyqJrepKEIoQihCKEIoQihCKEIoQihCKEIoQihCKEIoQihCKELnnG/o0zzvNhpzB3hzMuUEBj7RXpfeqXQGuNVpy+1o8GH2YoRxVw/RhgjhxGyXkC274aPm3vf15GplgIspNszFbE7St+Kz2H+iWXOA+JUw3BIVSGYDWx5VU2XaDWqfjbYjRGWKAcUn7TdhsVgBLLhlSWFbspJ8aKfLY261XEhWe9W5XwtslsGwW1I43FcsnxEoUi9uulj1rjWMJqs1225gixQA8r1c7NcM76RLpmUnL6vyFhudRREJJsNxu8s1nwmkuLjgv0N2W+jzCYQBu7Dyb5mHs+QG2lNtaGq8vcRQm5bGpKKKEIoQvlqEL7QhFCEUIRQhFCEUIRQhFCEUIRQhFCEUIRQhFCEUIRQhFCEUIRQhFCF4lUEEEXBFiD0ozQvzX23gVZcSFVQBktYAW8VuVJNue4cfgJeY8QPBaP6AIlMstwDZbi4Bsb8qYZ/t0V7fCOq7mKtXV9oQihCKEIoQihCKEIoQihCKEIoQihC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" name="AutoShape 6" descr="data:image/jpeg;base64,/9j/4AAQSkZJRgABAQAAAQABAAD/2wCEAAkGBxQTEhUUExQWFRUWGCAYGRgYGBgYHhwVHR0YGBceIRsYHCggHxwnHBoXITEhJSwrLi4vHB8zODMsNygtLi0BCgoKDg0OGxAQGywmICQ0LS8wLDQsLCwsLCwsLCwvLDcvLSwsLCwsLCwsLCwsLCwsLCwsLDQsLCwsLCwsLCwsLP/AABEIAOIA3wMBEQACEQEDEQH/xAAcAAACAwEBAQEAAAAAAAAAAAAABQMEBgcCAQj/xABGEAACAQIEAwUEBwUHBAEFAQABAgMAEQQSITEFQVEGEyJhcTJCgZEHFCNSYqGxcoKSwdEzg6KywuHwQ1Nj8dIkNHOT4hX/xAAaAQACAwEBAAAAAAAAAAAAAAAABAIDBQEG/8QAOBEAAQIDBQUIAQQCAgMBAAAAAQACAwQREiExQfAFUWFxgRMiMpGhscHR4RQjM/EGQlLCgpKycv/aAAwDAQACEQMRAD8A7jQhFCEUIRQhFCEUIRQhFCEUIXl3ABJIAGpJ0AFBNEJZLxPN7AIB1BI1YdVU7L+NrD1qov3KdlfIptj12Nzr6G2Zv3QBQCiivRPrY/Lb8hf86mCoqxUlxFCFWkk1sN+mx+R0NQquqnJLy6cgDceeT2h6oTUSda+FKi8R8QYW94HYXGvkr6Bj+Fsprgeda90WUxwuKWQXU7aEHQg9CDqDVocDgokUU9dXEUIRQhFCEUIRQhFCEUIRQhFCEUIRQhFCEUIRQhFCEUIUGMxaxKWc2G3UknYADUsToAKi5waKldAJNAs7i8Y0jeMa5rCMeIK+4BA0kmtrl9hNzsCV3PJx8tYn0CtDaa1d7qSNNySD4tSbuM/TTWaTlYeFbWA0o1refQI1rcFdRrXOvQknxE9C+w/YTUeVSrr8/AUaK5h1t5X5Wt+XtH4mrAolLu2eMkiwrPExVwy2IsdyAd/Kq5p5ZDJClCALqFJuwnFp55Je+kLhUFrhRYkm+wFLykV7ybRVsZgaBQLTyr01/Dv/AIT/AKSKbKpCqSOCNdQvUnwnyf2oz+186rLtavHVSprWKryx3Lbk28XhGfL+OP2ZU/EuvTrQdb/LAoGtZKr3hUqQxvbwOnjJA3A/7q6G8TeNdSpNgRGtNaryN+5dprXunPC+KiSytYORcWN1debIeY6jdefIm5kQE0P9qDm0vTOrVBFCEUIRQhFCEUIRQhFCEUIRQhFCEUIRQhFCEUIUOJxCopZjYKCSegFQe8NFSuhpJoFlsXinlkvY5/ZRRulxfKOQmZdWb/pr5nVMvc51c8KbvzvOWATAaANapuGa9wwZQBvcZbppnA1KR39iEe9IdWroIpd/fLc0b8/fhB1l9lTxkna1gulvCoj8vuRab+09uQrtSdZfA9TwCKa1n7K7ALfAb2sbcgBsi+WrGpg7tfXLFROtZq8fCjNbYE6+Q+fzq7AEqvE0WH432jbEQmMxhQSDcMTsb9KyY04YrLNE2yCGmtUq4Bxz6ozkIHzADU2ta56VXLxzCJIFaqURget1wPiJxMPeZAPERlBvtbXW35WrUhPMVlqmtcks9th1FJLvrfTQG9mHkGP+V9+poJ366/B80Aa/H0qcq2HLKDvqgVvPnC3mLqeYF6gbtYc93MXKWOtV914cXzAgXJAYN4Q7cg9v7OXbLIujaW5Actb/AF9K7jucLj6Ipr6+QqcsRXXxFS3kHEv6LOOR9mQaHWxMSdZg/e44HA5FSA1w+t4yWg4TxPvBZiM4ANxs6nQOL6gHYjdTp50xCi2rnY+/H7GSpeyl4TSmFWihCKEIoQihCKEIoQihCKEIoQihCKEIoQvMjgAk7CuE0FSgCtyy/FMaXboFN9r+Mc7cwhIAX3pD5VlxY1o1yHvh6G5ozdU0uqnGMoNavxPBQxR5dLG/ssAdbnxd0rfePtyyf7W60U7vT8DgMXOzPkuE1v1z+gplbNrdSCLkkWTuxsbcoRsqe+dTpc10Gv3lTI8v+Lc8TvRhrV+89FYhNzlF976+0W3DNfTvCLELsgsTbQVYDkPzXjx/+R5KNNay906w2GC+v6dd+fU7mm2Q7OOtb81Q51VJPHmUre1wRf1qZFRRcBosR2j7NxwQNIryEggWYrbUgclFZUxKMhw7QJTUOMXOoUl7KcDTFSSLIWAVQRlIGpJB3B6VVKwWxSQclOK8sAoui8D4SmGj7tCxW5bxWJufQCtaFCENtkJN7y41KtzQBt/S/l08x5GpOYHLgcQlGKQxnn0Btm05i27L/wCM675dqUcCw39Nf9T/AOOCvFHDWuvmqZAy3FgAuo9oKh5j7+HPTdOVrWFZApd93cN7d7csqGilz19Hcc1ExuSpFzohVj7QOojZud945fgSDe8c7+XQ5HeD/q7LA31r3X55jMdVCCVIZT1ZWOm9lbMOVzZJB1yv1qBNDUHr715YO3jvZFSF+tcx5ZrT8MxfeLzBHI7jcEHzBBB9POtCBFtjWtVS0Rlkq5V6rRQhFCEUIRQhFCEUIRQhFCEUIXlWvXKoXquoSbjONstgbX59N7H4WZ/3fOkJqNdQHWgT0AzTMGHnrWSTwjL4vZI2vrlyjVj17sH4yM3lSjbhXD4pcTn4fCN7qml6tdfdo/3ieFEd3chQt/cCk9fFkJ/xyt6LVobU0pwp8chi45m7go1z1/ZyGQUjTbWOa5DXt7bnRXy9L6Rptpm2W9drXA8eZOfX/UYAX5BcpTHXD7OOSfcNwOQZm9s+d7A6kX5knUtzPlYB2BCsCpx9tZnM38FQ99q4Ya1wV+r1WihCSdsUvhWHmv6ik5/+E9FdA8aS9goMskp/CP1NKbNPed0V0zgFta10mihCixECupVhcH/gI6HzqLmhwoV0Eg1CzuMRonAJtuyvb+Jrc9PbTmLsLEGkHtdDOPI6z3j/AGF4vTLSHDWuW7kq8iX2At7GQnQFte7zf9t9Gjb3Wt1tUDwpyyv/AOrstx8l3Xl8j1C+jXnfNY3Ye8fCrEeesUg6kHS9QN+J6+gJ4jwv3i+5dGteoUnC8TkfmAd776aG/mApB84j1rkGJ2b9auoR/wCI3qT22261fX14LTxNcfl8RWs01CSIovTGukriAa6hfaEIoQihCKEIoQihCixMmVSai40C6FBBJUGldK9YzEZV035euw/OwrsR9G3Yoa2pvWYxk+d7LrY2HpcKv6Rt6Fqyol77umuFx80625t+tXhEMl9Rootlv0F2QnyAzTt+0ldupUcKcKXiv/5HfNcyo89f2buQXh5OQFywAsTY5GuyoTyZ7GSQ8lHpUw2gpTod2IB/+n/K5XPXP4CYcKiyoMQ92F7rpYkHQyW5Ej2R7qWHM1cykNvau1XPmfQXKt15sDXDp+VoIZg4upuKdY9rxVqoIINCpKkuIoQlnaNbwMPMfqKS2h/Ceivl/wCRLOycdnk9B+ppPZnidyCumsAtNWykkUIXwmhCVNio8SzxKfYAOce69/CVPUEfypbtGRiYYyz48OStsuYA4rPXKFldb2ujIOntOi+WU97H08a6UoW0JBFciN+8ciLxuNQrq1FQdfjA8KKdjcEe2eo98Fb3H/5IwT+2lQIvpj83Xf8As2oPEBdr0+P6PoVC82oY623PUjLr++O6b99qrfvx+cKeYs+qmw5az9r/AEWg4Ti7ixO4HzGZf9F/jWhAflrd8JaI3WuauzSUw4qsBGDlvccxQw5IcFZqaiihCKEIoQihCKEJVxmbVVHP9ToPyzVTFOAU2heIZPlp8j/Qg1BpUiFS4pjLMb/9MXPqF73/AEGoRHd7XNSaLtclmuGnxyBicgAs34bFD8ow5/hrMhurEcDld6fQKaeKNBGtFOZdtRfS5XrcqSn7zGOL0VqYFa3/ANmuHV3d5NVWtchf1VeNM8scRu5lZsxH/bUjv38g75Yx+FbDermMtOoc/bP/ANj6BQc6grrQ91q+Kr9kR6frVs9dBPRVwfGlmEZkN1PqvIj+R86yYEw6E6o8kw9ocL09gmDKCP8A0eY9a34cRsRoc1JuBaaFSVNcS7tB/YN8P1FJzwrAKul/5Al/ZUf2h9B+tJ7LF7jyV02cFoa2Emg0ISDjWJZwUS4Xnbc/7Vjzcy55sMw901Chht5UPZPD5Wk9B/Ou7MFHO6LsybgjtQgSSJ9VEhETONla+aBz0s+l+jEdKdmGC52GX0eh+VVCOWuPml8HKwykbD7vi0X+7mBX9mSlHV5fF/8A1fToVaNa4hVeLm0chQG4Gg6EgZPksgH915VRENGV6/PpUj/xU2Y01q71UvBsTZN9VNvmIf8A+/mavl3Ew2u1l+VGIBaI1mtI81xcdL/DYfyp0uuS4CiwU1pQORuP6n+IAfGhh7yHC5O6YVaKEIoQihCKEIoQs5xKS85F9vD8cuYfmTSkU95XMFy9ueXUn/ELj86gx1db1IiiQHFd5JKL2LAC/QlZEv8A4qpjGoeeHwVNt1FLwlo5FjRlKzRMYntoLWOh8jpWW94oG0o4nHKmKuobzW5VsRjDEgVmBmDZQgOZ3fxKh5AeJme5OhI6aswoznXNF/zT7qeqiWjE4LQdk8LYFr5rKEMnJivup0iTUA+8Sx9deXbQfO/lw3JSIb9aqm3FzaI+o/Wq5/8AhPT3XYPjVXCQ54bj2gTb+nxpKBAEaWO8E0Vr3WInBeeGYiz25N/m5f0+VQ2fGLYnZnP3Uo7KtruTmtxJqlxhLwyD8J/LWl5oVgu5KyEaPCpdl0tG3rSmzR3XFXTRvCdVppVQ4ltLdaXmH0bQZqTBmooIAAT1GnpVUCCGsLt6k5xJoq3CIspb4VVJNo9ynGNQFY4vh+8idcoe41Q6ZhzW/InkeRsa0HirSFS00Kw0eMVZCskvhYlkdxYspUI6EgaSKwQkEbqDztWRGeWm+8GvPChHt5JtoqLsUwjjRVSXEXy5mksDcAe4T5AHbzpHtgYgc8GjsuP1UlWWTQhuI17US6LEnI8p0EjGRR+HLLY/EKPkKblXGyQcqfKi8Xp1wjE50XyA+QjQj8zTod3dbgqiL17xD5XU39mxPooVz+ddY7XL8rhC1F6eS6+0IRQhFCFDLOAyqTq5IHqAW/QGol1CAu0XzCThlHXUfFTlP51xj7Q1khwoVlhNeZj+Jf1C0o41Pl7q8YK0rap55T8mFVQjWnT3U35rDYd5HacRauFuq3tm0DAetjceYqiI7Lfd6KYWow0vfQs7DK+RGJFgzgX19bHLfqKzox7QG1lT3P4Vje6RTOqy9xNPFGYWLOxNze5GtlU+6MvtP7WrGr5WGC4Af3+N6IhIF663ho8qqtgLACyiwFug5CvRhZqX9pHtAx8x+opSeFYJ6K6B4wvnZprw3/Eahs4UhdSpTPjVPGnu5j6hhWbNt7KYtDgVfC78Oi0ANegBqKpBRYtbow/Cf0quPfDdyKkzxBUOzo+zb9r+QpPZv8Z5q6Z8Sa1opdJsfjftCo30HxP/ALrImYlY1kcAmYbO7VNX0U+QrUcKMKXF5S3hE4Z2t0H6mkJJ1p55BXxhQBNq0kuucdvIFixEchhDiQ20uMxtY2I1WQDTowt901lT7L67/X86yTcA3Kfg1mhlZwxCjKVf3rkcuRIsCBzJrFa1ocXDL7TTibhvSvjGJlb6xI4yxrZF2FyFclQOihm+PpT7Hk30x9hWnuqaAXJv2ZkvCPNV/NUpyvdryUM1a4m+h9CPm+WpMNW+fuVF2Oty1eFmuiknf/etAG5LEXrxh8YG7sX1dC4/Z8P/AMhUGRAQOIqultKq3VqiihCz3G5iJDvlVc5yi7IRezqPeFytx5c9aUik2+GPHorWi5VezHEgwQXvfMb2sC7GMyW9GY/OlZSZtOpzPnRWxYdBril0MnjfyYfk5Pz0qcR4aC45faGitNZJjBJ4o/h+ZFQh3OA4/Kk+8HWSwXD7uHKtlaJ1EgtqV0VCPQk/8FKRHEOIGiLlYBgthhVH1VCcpkjVgADrYE+30A389KXiww9rXEiu4YnnkKLrXFriAl3ZDCl8TmeQSAAJcA62GbIp+7zYjqo1zGn9nsqa5a0eirjmgXSRWykku49FmhI8x+tLTQrDKshGjl84BFlit+I/yqMkKMI4rsY1cqPaaPVGHQj9KT2kzvNKulnXEJzgZM0aHqo/StGWNYTTwCXiCjiF6xRsjehrse6G7kVxniCX8APhf9r+S0lsw/tHmr5kd4Jqa0ksshhyXxnkJCf4f/VYTO/N9fZPu7sHotVifYb9k/pW0/wlItxCzfZFz3kgP3R+prM2aL3dEzM4BamtZKrK9vsHnhuPavta98t2Fre+viYW3GYc6Um2Wm3a/O5XQTQpX2YAcXkdJLNmEl9CxF7NsQb3INutefZCa+ICbueB4VyTr3ENoEixyMWlkd1EYDSONwVLEAL5E5tTyar7bjXy81GgFE07JzXw6seZ/LVR/lpy1UXavKhS9XeISeE+p/KT9P6VZDcKEbv7+VEi9NZ8dkgi6mO9vIq1z8N/gasmI1iGNYgqtjKuVHhGKuI2Ukpfu85FgVUjukQc7qurdWPPQRhRC5rXZYeRuAQ5tCQtkK0kuvtCFmOOAfWFJcxOB4JRyDbBr6Fc1wRyzKetIzDQXi+hyPPXqrmG7fwWY4IXjcCRlvFIYo0Qg3Yku7acvZ186y4VWRt9E06jm3Kv2ixhilLa5VxSObfdLE5T00N/O1MzWDgNYqMEVITfG5o1DITlYZk1uQ2fUDoB4bdKXlYhcwOONflTe2hLdYLD4fFCV3MZKks2YbXUvmtbr4h8hUYxpEJGBXW+ELaMsbA94e7IjyMwsbrcrc/iNv67ilIlHPFbrh1Um1ANL1b+juEeJ1uRsCxvlj91dNMzG7G3IL1FbkgLq6G4fPulJgrcVpJZVOJvZLnqKomPApsxXzhbXUkdf6VCU8J5rsTFV+PL4V9f5VRtEdwHipwMSpuCteFfK4+RIq+SNYDdZqMbxlfeMSZYX9LfPSicdZguRBFXhL+zUntj0P6g/wAqT2W65zVdNjAp4a1SlFmez8X27N6n5msWSFZgnmnY57lFpJvZb0NbL/CUmMVnuzi2nkt9xf8AMaz5HE9FfGwC0laSXSrtLDmw7g+zuSN1tqHFuamzegNUxwDDNdf0pwzRywXCI4jE+ZiWzXdNCoYEC4IsShudPW2wry8cd6/H3Wk0nol/aNj3rM3hQ2ugOls7AAW0sPEavc6pNBTX2otFyvdkMUZ4lCaXYC+2ly8lvm4HpTbiAKbgPNV4XqHGYy+JlRb5Y4UjN9gSWuxPW5X1JqmTiFzCXZ/gKcVlkhOePTFcuRsskMSsoOzKAVkHmbNt5edWzru8BuCrggeal4Jh8gwyu/eSKoyILFI8/s7btY5iToAtuYpiCylmpqctwrqv9qt5rWgoPdbsVqpVfaELO9oSQ/sd6hQho9yw5gDmSLkecfrSsd1DhUbtb/jmrWCoWC4eYUkf6uWZu90z3vHAoWR7353GW/QedYjnAPq0XVuTt5HeTvGRx/XJYXAKYiIEX/7keoPyI+VNTt1eIVUKtx3KrxOfRcxBEULygfeYWyj1zqPlWbJRCylcKpqO0EmmKxwUJOzR2IUhtDcMh8SEfC3zpqYBY8g9FWzvNW34oYkUzBLrM3subXC6HY7FivralojO8HDA4a4LrSSKFOuxb38I0WM5SbWzzkZnsB7qLZQK3ZKlmgwHqc/wk4+OrgtdT6XSbtdLlwzN0K/qKVnDSEeitgir1H2QxGfD5j94/wAqhI/xnmuxx3kv4x2ijc5F2B9q+520pOcmRE7jR1VsKEW3lN+zcl4joR4juCOh5jzpyQqIVCM1VH8SrdrMTZVQbsbn0H+9U7Sid0M3qcsLy5Uez05WbK2lxax67ilZImHGoc7lbH7zLlqZ2spPlW2/wlJDFJMG2RrjXkRtWXCrDNoJl/eFCm/fBoyR0PzrRth7CQl6UdQrPdkmvJIfwj9TWfs/xO6JmZwC1NaqUS3jzlYiyauviVT79gS6/FM368qri1s1GKkylb1gOHiOSQwoABKCUbZijC8YPmpBXN5V5iM0PiDs88PrXNaTSWtqeqS9sXVnCopVIkCkHQ31PLzIHpU6hpAGjmhoNKlW+yoyCJl8LNK8eU9CgyfK0nxNdmC5jbAN+fVDAHGpwTPiCoFijUAviJw7kbmOI3/00bPvaBx9AiYPeJ3KPteyF5FkNlyfZPzEq+0un3gw08lNXTRrFIVcIENCd9ngg7lYEZYr3zvcNIbWZ9dSLlUHKznys/LuBAawUHvopeIDUl2K2wrSS6KELOdq42JjKMEcmysds2hS/wAdPQnlcFKcBuI1r7V0LOqwss074qeJokhlkRe9YDQIL943oQB6/GsiKXF5LsU40NDRQpjx5o2fD5rqr5VWTnG7IpV/MZsqEfip6K0Ph04fAVLCWuqvKYCRcRD3lgMxiPqpebTyKiw86xoTLy05fSce8UqM1heHTLDiCVCsoujgHQ6nKR0Oov5g01FBLe9fmNc1U3G5dFGIYQKVW8hCNG24yuNVHnnzflSjnUaGHH/rw64qQFSTl8q/9H98pL2GVjEgBveQ/aTNfnrYX6LXoJHw1ywHuSkpjHXRbStBLpF21/8AtH9V/wAwpSe/hPT3V0v41hcLx6WKFoEy5Wvc2NxmFjbWsxkw5jCwYJp0IF1op19HOHVnldgCyBQt+QOa5/ICmdntaSTmFTME0AW7ZgBc7CtUpVYvBYv65jDbVF/yLt8z+tYwH6iZrkPYJw/tw6Jhx3D5JlcaZtQfxDf8rH51dNwrMQPGfuoQnVbRP8HiA6Bvn686fhvttBS7hQ0Vfi6gIX5rz/lVUyBYLtynDxokmH4kVDBbeLe/pas5s0WAgZpgwwcVd7N4fKXPUCmJAXlQmDgntaSWS3jqkxEKbSWLR/tp4gPjYi3S9VxQS2gxy5qTMb1g+z+KNizR3jOaSJV1sxI26ZXt6a/Hy74jRFBIx9DlTkVpWatuWb7aYjxNCfdYd43UAJcfPP8AG1dggh1o4/P9oN44JvgMMSmEMVvDEZivOylgRfmSZFAv50RwaFxxvBUoZyVnD4cR4mNG8UojDv8AgX3Ix5tZ2J9KekoYY2ueKojOtm7BV+08rIzDKJYpZ7qD7siNlddOqgeot0qmNfEdzKnDwWr4GJmxCnEZQ+XMI12jQAhB+ZPkSvw0Ze06JV2v6+Uq+gb3Vr60kuihCS9rY0OHYuuZVIY20IGxII2Ou/8AKlZttqEVZCJDrlzzjeGlaaIRziZMSMgkJAIQa2e3IWJ86xYgBNbVffqnmGgwVjjCpPhh7yxltb2LRqxB255MzjzC01DNuHxF/qqiLLuaacOw7ZWjmYyZGzLKT7VoxlNxsSP1NZLiWxHDK9NXFoIXOo5F78ROoDFipawFwT4TfyI/Or4jXBhc03a91wG+hW9xWHdMPFCSyyLvy8AsAQfQt8fhShcBRxra3HIZU4LrbydyufR/LsLCykxoB1P2sz/mi+Wgr0Ui64eQ9yUlHF+ui3taSVWf7dNbBufNf8wpSd/hPT3V0v4wqXY3DLLgXVtnZhfmNBrVcmwOgFp4qcdxbEqFmZIcRgZb6qdg1ro6/p8NxSBbFln1/oq8WIoV3i/a6SWBowmRm0Zgfd5gDzq6JOueyzSii2XDXVV76Pp4EUqXHfOdQdNBooBOh6/GrZF8NopW8quYDieC0PaWSLuiJJFRt0J3zDbQakcjbkabmSyxRxoqYda3BIeDceCX5g8vPrWfBmezqrnwqqzjce+IORR+6uvxJ6etcix3xzZaOn2hrAy8p5g8EIocu5sST50/Dg9lCIzVLn2nVUHApAcwHQUrs41qrI4TetRLpN2nciIZTZ7loz/5UBcD0ZVcflzqiPWzQY5c8VZDxvWD7NOM4fURMzeEG9swJAA6+yP3RXl4zmOi0dcD6cuuC0g0hl2KQ9rIe5m+1F3lcuVNvZN8o6b/AKV2AIjq1qKefNBLaXLT8KjK4JWVbytFlNuQuD6DVtvKoRTeQMK3qTRfeoOFYPup55WbO4JDOx3kyZmPkFzRoP2WrXgdxlo8vT8pV/eNAqBw8j4mNYpAI5/twzH2GXRrj7ym4vz0pNoDjUmmCtJAGC3XZERtJM6MZSPC0ral23NuQGg0HQVrSLcXVrrXok4xNAFqK0FQihCXYjEBg8ZsbggeftafIGqiaghSpS9cq7RxwhWyloZ0YHLbwMt9SB7pte423tpasFzWh1Br8rQYXZpqFBusZvCB3aMNcxVWLN53Zjc+gqUqTasqL8K5rz2LxDFZMPL7eT7Nr3DBLroedgQPgaomIVLVcT7hTa7AhZPtXgykqOPYlGZSdt8rA/FTr0YVKF4L1JxvuWm4ZimaBkIkeZrL4tcqdAb8yFHnes82LRzOA5Z9fZWX8gmPYyMx40Qhs3do2YjYEkFgOpvkBPka3dnuJdTcNeaTj0s1XSK2Uks72+F8E/qv+YUpO/xHoroHjCh+jof/AEn943+muSP8XVdmPGtLJGGFiAQeRFxTZAOKoXO5sIkuO7oKFTvMtlFtBq23WxrDcwPmbAFBVaAcWwqr52o7M/V7SRklL891PLUcqnNSvZd5uHsowotu44qlwvAS4/EHO50ALt0XYADqf6mowobph/eK69whNuVvtVwxcI8fd3KsPeN9Ra/zqU3AEIiyownl4vW/4Yqd0hRQoZQbAADUX5VqwaWAQEo+tb1Nij4G/ZP6VKJ4SuNxCzvY6QsZPQfzrL2Zi7omprJaetdKLLfSFMyYdXF9JF23BvcH8iv71JzpIh1CugCrqLKYGMQI4a7xSpnR0628B8jfQ9CRXmI1lzjaurhz+vhaLakXZYrJvhZcRi1jJJZzlGbU22zHoMtyB0HnTcAixcovuNVt+IYwRYMd2CzTNaNRqcou/wDK1/MVVBh2qg4k+y691HcglfC1lTDo18z6ytzBAYSML8/aNx0J6VoRyWwwFQ2hcqkSYUYmdmkd4wVESRnViRmK5uQBax9PKlgAaAhWEuouj8ElEUCqFCXucoFgPhvqAbX1sNdb1ty9GwhTmkX1Lr1oFptVL7QhZXiEhEjet/VRow9SsUg/vKWe4Nx1qhVoFQsxx9y6SB4hIyk3ZdcupAcWFwrixI2Bza66Y02KRK4HPcePPenIKV9nFeSFbkhIHWBR1DOrE6fh3qsGkQOrjT3UyLiFYfENDKwyZgrHEILbqVzS5fM+JredWzbe0ocjQqEI2fZHGuHd5CEjct3YkmiNtWhfK+Q394E6HoB1pdkRpNmmHwplpHeOaX9m+PZYxGSrEeKOUGzKCLWtzHly1FUR2WTaaKGuOtZqbBaxN25az6MMG2eeVhpYID1Nyza9difWtnZbbi7LBKTZwC6DWuk0k7YxFsKygFiSugBJ3B2FKzgJhEAbldAID71kOH4nFwrkjSQLe9u6Y6n1HlWbDfMQxRoPkm3NhONSfVWTxfiHST/9J/8AjUv1E1uPl+FDs4Wiksc86z5wG77MWtl1zG9/DboTS4c8RLX+3L4VtG2aZJhj+K4t42WVXCHe8ZUfO1WxI0dzSH1pyUGshg1HuqPC8biIi/1YMSbZsqZ9r5eRtzqMCJEbWx7VXYjWHxKn2g4jiZMv1kMLXy5kydL8teVWRXxH+P2XGNaPCm2B45xBVVRHJlUAD7BjoNtctSEWYaKNB8vwoFkMmp90xTjWNYEMsliLf2LD/TUXRpoilD5fhdEOFopz2PhZQ+ZWXb2lI/UVds5jml1oEKEy4GlFpa1UokvbHBmXBzIou2W4HmpDfPSl5phdCcArIRo8ErmeD413EJBVWIzZA58KMbDMBz11t/WvKUtvob27lqEXVwK89lMM6k4nOGdy8cd/+4VUZyeguRYeflTLnBjLhwULNo0VnFy5QsMIJyg4VHPtMVyiVvLW4vVkBlYloZ/K493doVax6NCryx6fV41fKALZbGNgATyCgegqcw4PiUGslGGKNvzS7ssRHGzmE+cm1idWVDb2iTbw3I+FVijogtXjdv1mpPuC2sLkHxEXuNBsLeIgeVhiAPLLW4DlrWKRy1rctdEPCPSmgqV7rqFh+2txHKVDFlNwF3PvDb8UAuOYcjnScbA61ePVXw8taxS/iKXfv4JcoYh1a11CsgYg292y69B6aZkY9ow3YfXxrBXsuuKVYLPHiwJxkjkJfKtsrSqLpY8wRf8Ah9aznEWbWNPb8H3TYFoUCs8aVjFDMrBGjlXxEXGVg2/4SQQfLry0YMTtIHe4D0S8RtmJcpWw00kY7sBXw5IAHvQstiB1AB09BWe21aLeHXHXmrzZuJzVzh/Z3B4qOUJGizmNXVgTbxjMjhb5fbVlJHIedbUrDhxoRBHew4pKI9zHVyTzsBxASYYRlQskJMbrtYgkfqCL8yDTEk82Ozdi276VcdotWhgVp6dVCKEIoQihCwPbENBikmXnZh+0u4+X61kTjTDjCIE7AIcyyU87S4tZOHvIhurKCPmKcmHB8AkZqiECIlCk/wBGhuZz5J/rpfZ/+3T5VkzkqXHgcdxCOJdY0OUnllBzSH8rfKuRHdtHDRgNFdZ3IdV0YVqJRfaEIoQihChxeIWNGdjZVBJ9BUXuDGlxwC61pcaBc34fwuCeGfGYmIHv5MkK6rqXyLbLY6ubearfnWXDhjs3Rooxvp7Jt7jaDGZL5h4XQvOgXuoc6wINi5IUkfFBr61kPLqdU22ybs6KHhEDfWnZirdzGLKBs7yId/vsxJPqOlPQCIcIuzAr6hUP7zlBxxy4hjiuXkBEijXMiHwn4myn49KzmvDiXEYe9dFM2bOOCkimDypFJiIkdSiiKNl8F2FxvqxF721Hxp2XBYC+mvoJd5BuCccFmV5Z3W+Qy2S+xQfZgrr7OSGf1zE1pwTUaz/FUu65b5NhT4Sy9V1CynbGBx4o9XNmUXsTIrIVAvpcusI9GakpoXHWslfCIzWUOPhyOAxjjZ45EtcGNs7CZSN/CS+nQ2rLhuPa0ob6Jpze7XcqOJ4YskbBMQsgiIYxEjSxDXQjQqeWg0PXSl47XQYhDhTirITw4LQJjI5V70BWhZ0iy7jJbI4t5KWFqrlormRBbF1finsV2JDBbQcUlwMcsDKI5R3uQFIpjlE0Jt7D/fB0sdjcbGmY0AUtbxWuvVVtiZFNMGzwr9fRGCRPklQix+quA8lh1jkbNborCmtnhzYXaY3+ijGsl3Z6qmXGGGDxaY6PXD4jKs1tgxACP6EAfFR96nI37bxGbhgeW/ol2d5phnHJbZGBAINwdQfKnQl16rqEUIRQhK+0PCRiYSh0bdG6MP5HaqY8ERWUU4b7Dqrmhxc0McuFceFjqp91gQbj1t8d6x+0cxphlPWWuIeFLwTiTwpIiaGSwLcwBfbzN65DjOYCG5rj2BxBOS3fZXgvcJnYfaONfJdwPXmf9q05SB2bauxKVixLRoME/pxUooQihCKELGdsMQ2Jmj4fCbF/HMw9yIWJ+Oo+JXzpGP8AuxBBGGJ+AmIfcaXnoqvFU79nWAWg4emVAuzYkKAAPKNNPU+VQmR2jHAYNB81OH3KVxPsslJjZjIuHkZkQ3OFVFXNIc2RQdfDobjMNbk3OwzIUBsVoc285/hXueWEhPMOUghYF1UQqHd2O7d6zOS3P2Y7HyFQmnucRDh3kXXZ978BdhgDvOz+v7WE4xxF8TiZJIA8McxChV8M0ptawA9gNmuedjrbamYMEMAtXuHUD7Kg59RQYa8l54pwX6oV0GlhMkdiqXUNa+72uwJPMcqYiOFsw63qsA0tZLe/RlA7IuckrcZQc39moAWwYAhAAVA/8ptpa98G801r7Vb8F06n0uihCVdpMB30DAXzAXW297G9vO17edqqjMtMopsdQrmvajBJiYxiEssqSKmJQXFzoBIBobEWN+Yt0rGc+z3wbwnYf/E4FZviuBaCVu8ysFsAshIYIRdGVl9pd9RqOY6PGYa5neAPBUBhBuXrhvaFIrRgsgL58kgLozbmzqMw66ilnyktH7wNkq8RYjOK1XDu0EEkeTFwrLELkMtpVXxltCPEpCs3TYU3BgFjbJo4U+fpUvfU1bcfwm3Z3jsEMzYVpVkws+YwMx1VrfaQvfW9rkX31qUNohdz/UqL6vFoYhKG7Qw4eHEYEj61BcrDlNysba5CdACjeyb30HQUzLysaIC1rat3nBKzU7AhEOc6jt2JSfC9vcXhokjQBkTQGQgtbp4UAH502zZcSGylr0SB2vDiPuaV0rsN2pGOhzEBZF0Zf+f8260tRzSWuxC0Gua9oc3ArTV1dXlnA3IHrQhU8RxeBPalQfvCoW2712yVle0+MwGIFxiYVlAsDmFiPut/XlVExLdsKtBryP0pw5gQ7nEU5hUOy8+CiIlmxMPee6mcEL5nq36VTLSZh994NeRu9FKLMsd3WuHmFtcPx7DP7M8bejCnrbcyqqFX45lb2WB9CDXQQcFyi911CpcZ4kuHheV9lF/U8qi51BVdC5MPpSxTuSkaBNwCbEi5F/ZNtvOmYUm+JUWxUYimCQjbQZCobJI370cH7V9zHiCqsMTOf7eQggX80GgW7EXCi9UP2dHgMJaK1zCvhbTl4zgHGnArUHGJHhYMDw9xJLOD9p7WVDrNM56kk28zSjrm9m3E6KfHecYjsEp7b4PBYfByqFAkAUtLoZQwXOrZjc+0U8OxuRbeoshhoDYeRFfKv0uOeTe5c8xTl2jE04kIjQiD342sLBjoCR98+MAi9tys5jYVXNbSuJ17YK0OLriVpMJDApBjmkkmsqlgSpGYgZI0Xxk6nW/qeVKwnvca3NHqVNwoL02wPDIlxM00y5MPh1Ud3cHNJ7q2B8RvqQL3JA11oaWucTxUnVDA0Zredk8OxDzyCzysTboNLj4WVfRAa1pVlG2knFN9FoaaVSKEJT2rxrQ4SeRBdlQkeu1QiGjSVJoqVyfhOKjx2HCXC4yFPAdhNENcnr06E9CayJqX7GI6GcMQeaalo5iMEQZ481S4tiZGwq4oN44nWE3uGtZzvzFxqpHmCLa8kmscTCiNqDhTEHh5dUTYLaPYaUx3EcfvJKpcXJiI7mMZwcyuttxttyOxHnVXYdm82SSMwrGxatFcVclVHiw4ClZlv3y5fE2twDqAt/xcjoDWhsyTmnxXWW93I1uSc9Oy8BtXuv3ZqwMKTcsbZiSQDuTqbtufQWHlXr5fZMNneid4+g6fa8hN7cixe7CFkevmqsuJUBlUaqNttKm+baWRBCvczJUMk3B8MxjRr88Up+s3sCLEkgj19k/MH1uKyJXaPbzJb/q4CnMY+/otqZ2b2EuHDxNJryyTzsNx44GdyQWUoxyjdiBew8za/wC6KJ+EWkRByPXDyPurdmxwQWHn5JhxP6T8XKSIgkKcreJreugHyNEORJ8bvL7/AKUou0QPA3z+knfikspvNPIRzJLEfwxj+VXxYEKBDtthWzur9pJk1GjvsOiWRrcmTcKiTvs0t2ii70hYrA30Rc7NuWIG3Os6Ftx8QMMGEAHGyKnzuACYfspor2sUmgqvnD4mc5RYHKWJOyqouzG3IV6OcnWykExHCpwA3krz0tJmajdmDdmeCknw5ESyhu8id2QNlylXX3SPMAsD0pDZe0osRxgTIo/GuRB+lobS2dChtEaXPdwI3H8pbKgJ9kE78v8AnOmp6dgyrQ6KDQ3YVVGz5KNNOLYRoRfjRQR4xkCtHIyX2yScxqdAbaabjmKRZFk5p5hhlCL720u5rRfDnZRtsvqMMaplgvpAx0BH2glXpINf4ltb5GoxJFo8DiPUffqr4O0nnxgH0VztX22bHYWOMJ3LO+VrkW5ZmB+6Aba23PSkHNdDeS4VsC1dnuHPNaHatiMAbdauv9Uj4PhBNOqqQkZZUBbQCMHKNebMbkevlVweZSRLn3vfU9T8BIvZ+qnA1nhZT0THFTKMRNkiBs7HIxsqICdWsLFm0yx20BubmwpCHNRmyrIfaWWmgtUqSTkM6DFzuguvTcSUgmYc+xV2NnLmeJyClghniOe7wvJmY+EorX9oZOQ1AsLG1ta3JeWkJqH2MJ9XNFKg39d6xY07PysTtXso1xwOH4S7tDI87K0pAytmIvZXk5OX6gaBWsB1NJzMhGg4ird4+QtaT2nAmbgaO3H4KSzcObIW7t0kuWRhYFb9RzB3N73vvWNFjEvoALOfFa7WgC83p12Z4s8rSSysofDqHA+8bgHIBoNDqxudbC24pmIUKFAAhtNTmd2Q5e6jBtxIpLnCmFB61O/2TzB4hMPD9cxHile/1eI/e2Mh/QHkLnmKWhQ69xniPomorxnc0YrYfRRxN5oJFc5hHJo3rcn8716DshBcYTcG09llQopjMEQila+9y3NdU0UIUOLw6yIyMLqwKn0OlcIqKFGC/N/G8J9WxUsTIAUfQqxTTkeY+IArkOT/AFDAC7w3XiuhRVRZz9M80b4r9cVYlxbyRnOg7t3GYmQm8gUlSQmUgkEnleoyshA7ew2J3hw+7rlGan4ogWnQ+6eP0vcEAUaEKDuEAS/qR4j8Sa32bOl2m0/vHeV5+JtWZeLEPujgmfDIFEqRuhC5srqPAVBFy3kVHi13tU5iZa2VMWC4UGBGGslRLy7nTQhx2kk41xV7ArGJGjn8SMhHeILm1s8cqW11y7DrblWdNzjpqTbMwSQ5jrxWl+BBH3knZWTbLTbpeKAWvFx9VmHibvfDZwD7SaqysTr5eGzWOovaoSf6iJNmYawgG5wN2Q878FfN/p4Up2Dn1Ivacc1Yi4DnOlyW2te9hpYBdSPPbqRXZt2z5Bh7UjEkDME+yJZ89NuDm3ClCcj0zV7F8D7oBpAFy2N3fLlI1BOQ6fxGsQ/5C+cJhwGVGGq/S04Oyocv3nONfJZrFurSMyCyk6WBA2FyA2oBN7A8umw9HJtiNhARMVkzjobopMPBTwt4T6U9S00hZ/heDxT/AIraWWeRSAAsTtHci6WXxDkwVtbHbcV5XYsxBhMhMisvLnAO3O3bxVb+1IMWIXuhOyFRvCv9mnBeSM/9aCSJf2mH9AflWl/kxcyXZGGDHAnkszYRaYzmHEi5eHxg/wD84RkeKTEgqOmRR3nysQfM1wxhG2u0Q7wGgk8wae4VrYZg7NcIm8j1VfhMQZpS2yQs29tbr/Sj/JTWCxu9y7/jtWxXuG5Z5VARTbXKNfgK2g0AA50WW57nOIrdUlUZDVL6kXJmHQEVwWkwWAjxFjGFsAFAzMpUdGDZrHe52YkkE3vXlYu05nZ7j2rKjEnevQmTgTTQWnlQ4KXF8GkjIUgqMwYXUZrgEAqdRexPskkb2FPSm05DaMQOc4g0pStxB36pzSMWVm5OGRBAcMa0vClw86R4d0RCJMykvmK6FslgyHNYZrnUE5qNoSMaNOw2uoIeDcxhXDCpp6LsjOQYco94JLxe7I40XqaXwq0rlntaNQpyRwqbMVRSBckWGY2Nrkm1qiyBFgRny8gCbPjdUVLjeBU4AZ0FcgumNDjQmRp2gDvC2+gG+mZOVVBiybGTIY1eQKiNYnLlJNz10B6eLTS1aEltGJ2rZZzg8hri9wyNbhxzqkJzZ8Ow6OwFoJAaMK7zTJUngFiuwvYqRdb7m6OLA/AGmhBlJxoiAXnofRU/qZyTdYJqB1Cp3WMm0cZJ0uMym1723IA9AKSmtkiIfGVoSu2LI/jHRVOIYvOxZkLMdryEjoAAqrpytelmbOEtV9vDh/acO0v1FIdjHiv0B2H4R9WwkakAMwDNYW8RG1vIVTDaQ2/E3nqnHEVuwWgqxRRQhFCFyv6ZuzpIXGRjVRlkt93kalBidnErkbj8fSpmYXaw6DEXj5XLIJAua5JBGYC+0gFkPmLeG3nV0eEIMRkWHjWlOBx+0nBi9tDfCiYUrXlgtJwvErldXF0kjKNraze0jX8mA+BNM7WhvdAbFh1tMIN3keaQ2W9rI5hPweKfSu4fEhmjkK5y0OWVBdBms8Zs9uaMLG5IyilpXZkcy8aWBIFQ5jjhvw91fObSgNjw49xNCHAYrxJJYBpXCqLhVBsEB2RW9o2AsBvvpTcGVk9ntd2rqucO8MbR30y5pV8ec2g4diyy1p7rsKDClfgK5weFJtcwRBzI1Pop/Vv4awNr/wCTxv4pVmPnrl5rUkNgwYffjG0fTy+1cxXaOKAFcLGXv7UhO/7xvm9Bp5isyU/xmbnP35x3Ia1zTsxteXlz2bLzwyWE4tNNI4eZzICTlNsqgjcBdgRfzO2p3r1UjBgwP2mNskYjWKzZyJEiAPrVpw1vVZjWiVmhWcCSTZQSegBP6V0RGsvcaKLoL3+EEpnHg5WuALXTITfxd2DfLlJ+F+nzrGMtKiNb7SrQ63ZAr3uYyzp6rYbEm3QbPZ96lmpNLuSmWVBe7qMp1s2qkfs6gitZ20ZV7Sx4JBxFlZbdjTrSHMoDzX3GYxCQ8kwY2sC7nQbkC+g11Nt+dKSk1s2Xq2XbSuNAro8htGPTtSDTio4pmZX7l42DqVYhlbwm4NrMNf6VGeMrOWbbiLJrgfpWScCblLVGA14hL8ajKBdSBtcgj9a0e3hv8DgUh+nisNXtI6KgDUaqZC+wB+8XuiwfkVNiANTqPdsLm+lqXmuzsHtBcmpTtLf7ZvW34T2pbII8QnfpazOF3/u7X+I/hFeWm/8AFHRP35buOxArq/l6rWZtqC13ZxD1yVjieEiKd7DJmU8s3it5N7w02bW/vC1JSm1puWd+mnWWgNXbunkmY0nCi/uwjQnMZ88j1SnA4iMtmX7RlAujNlIVdFGoJAB1vYi/OvXB8rMyz4Mu7s3PNTXMnG/jhkVgPgzUvMMixm9o1goKZbruChxUrKseWOwjZ5DYs+eRymUlmJZjlQAk232Aqg7KmZdsUtvJaGtIoLs7hhRXt2pKzDoYcaUJc6vDC/ivPC8UBczEkQh8VIbizSkZUBUjxEsxsLjes2dl4jXFkM0whNyNMXUPTFacrFhPYC4VJq8+w9FS7srhsQz3Mi90G8PhUtIptm+/a91GwIHO1NfrTFmoLGeEWs7zQe24nFLfpBDgRXOxPDC9Mfo27PnGYwMw+yh8THkW90U5ORbR7Mcz8eZVchBsjtDyHyu/ClloL7QhFCEUIUOLwyyIyOLqwsR5GuEAihRWi49jvomnEjd0ytHmuu1wOW5FXQ5h7QA4A0wNb/Y3pWLKNcSWkiuIp+VYwX0aYsbsg9W/oGpgbQijwgDzP0ljsmC7xE+32k2Pglw8xixC92L6W1zDkQx0+QFY20Nqz9LINOWvlOy+y5OGatbXib/daPC8Ow00eUoNR7W7fEnf0NeJiTczDiWy4n2WwGtIos1xPs1NG3dxgtGx1NmNxpZdAdN7g77HQXPpdk7UkQDGjXOGSQnZeM9tiEaVxKtYjBCCMHESBDyQAM5PoLgf4j6U8/b05tF3ZSbaN/5YD7PokYOyZWTHaRTU8fpIocBPjHCRI+W+bxEszGxAJ1NgASOnVtraEtCEpe42n8Ml2KXTQo0UbvOfJNuLdlo8Gg+sSATMLqLBgo6tchRz08V6hMz0U91pv3D5P0uNl4EAWn36yCZcOiwWLRI1migZCCHD63H4GfJbytSdHxMSAd99fdMQplmAFy3sXFmgAW8coA9pAEv5+AsPlVtqK0X0Pp9odFZXRWd+kDtPgu5uyRvMFuLjxLbnfe17b6HaqosZzhZaCCbtUVkKKCaNKwEPZNpAssh8TC438IOotYb/ACoAdD8FNcVX+rANHNuVLifAMRhz3iBpRe/eokiMh6tZQL7EN4hpqRV7I4weKHWatY5sS9qnwvHycuKkviVjGWRCe7ZgSwXxREXc294etTMMOdUqzAUClMEcmYuoickkRWykDlaQeFh+Ig1OHEjQ/wDb5HqqI0rBiZfapLg5EJdFZhswIK3BINgw0voCLG+ns2uKvixWTDLETunflXX9pSHLvlnWmXjdmn/B+7mFlkyy/cl3Po+v+r0Wsp03tHZTrVLcPh9fVFa+WlNoCh8XkQo24DiRLlytlf2tNNtGBHhuNNb6jQ+UZ3bez5yD2jjRw8/v0XZKQjyrrANWLTYPs/Bh47OodjuW118v6/K1eOiz8aO/uGyMgPlbAYGhZviMtpAsGZmY2CG73+N83516bZe056GA0OJ15LOmpGWj3vYDxz88U7n+jjFSorN3YYi5XNcqf4QL/GvTfr4z20iBp11WaNlwIZrCc4KGX6OuIOsiNICJMobMVOiNnW3i8Pi3sNedJtbDYQYcMAiuZz6J0se4EPeSDw/K6X2S7PpgsOsS6nd26tz+FdAOJxOKsuAoMAnVdQihCKEIoQihCKEIoQlvHeCQ4qMxyrcciN1PUGoPY14oV0EjBcr4nw2fhslnu8JPhkG3oeh/5rXnZ/ZtLwmmRK4Knxbto/8AZQDx7Ft7HoBzb9OfMVPZn+Nsd+9Mnu7ktNT5Z3IYq5R8K4KSyT4zvFgk3xBGdfIE62U/eIyevL0kSaZBaIcFtlm8Y/j3SkGRfFdbjm07dkPtdPXspAAsuEYwShRlmjObOvIOCSJF9duRFKPhiIA6G6h361vT7YhZ3XCo3Lkf0pcIxjYkyYgX0spUMYyAAPDYGxP4je+lK2nsJ7QY55KmPBD74Z6LA4bByyNljjZz5Lt6nYDzNqYFCs+gTLFcFlw9u+cREi4UEliPILy/F7Pma4RuXDUYKpFAZI5cisbgDMdbm+ovz9Narc4Nc2pTcux9hzkzwXbbEpGsRZfB4QWW5AGgB6/K9XEHJKuacRgnOB4xjcRrGMJMRyvlYfBiprlxFChpoq3EcBI6ucRgzhgvjLYa2UsL6st2B9dh8aGOLCG1xwr9rQgxO0uJvSyHijqyxtaWMi4QixFxdbgEZSN7plOlMtdW4q8tIxWz7KdosIZIocc5kg/6YkPgilvciVLC510Z72Fj1NVuhAvDiuWyG0CY9quE4WTE9zgX76X2njRlbuwNQcxbU7WUXbp0q6DNlhsNFpu7LpqiVjyIiDtK2XDPPqlPDe1k2Gbu5iXj2udSttD6gc+Y53NZu0dgS04DGlrnblyXnosJ3ZzA6pnJipsZIIsOpYnc8gp5k7Wt/KsOT2W61ZIvC0nxBSq6H2T7IRYMZj9pMfakPLyXoK9PBgNhC5KueXLTVeoIoQihCKEIoQihCKEIoQihCKEIoQlvE8bhvFDNJFqPFGzC+U7eHf41wgEUK6FzbGcJweFn7+EpiYyTnw7Xzam5KvazfsPoetUv7QABt4GSsY2GSSbic0yTi0WG8WDcmJvawcqtlF98j693+zqvpVRhvAqzPEHWuKsttdc/zCqYntLHh2DYIPESM7wvlMNr6kWN0a+gy6HpVToZhEOYaVxGI1q5PyUo6cqDgM81S4n9KYljaJ4kiJHiJbvFI8vCDf8ADb41J8R0VtnLNJbTlIkjh3q57uYWHxHaWRjkwcZXLrnsCw81X2U9dW9KmKBZsrIxIwtN8ysvJMWfUNLM52Yn2trux1Y/8vReamt2/wClcZUwn0iXu9FeTiBBAVgQCUU2sCQBc2HIuflaqDCGY466K/taEAHOi8YuKOYGTVG97YkHaxGnPS4+Q5ya57DZxS5hiI7uC+uHHlu4jqFAvBMQE71ASq63B1A623FW9q03J6JsSZbDtkA8K3p52d7cyRMq4jM6qfaFs4HQ30YeRt61yLDtsICx2tsuDhktlg+H4QpBLhUWSYyMVtG73JXKQUuQUG+Vj4TfQg3qUOYYKNdUHz/taUNxiAkFZfi/ZxVE7YuVYXDXSMRuhALaZWPhyi9wh6Gx0FMVOak9qqYbg+Rg2YI+hVxs4bQHyN9/z6muICrIZaMQn65SI4sQFSMNdnRBmK63GpsTc3zHXztpVbHObSyaIiwmvxFV2nsngsNFh1GEsYyB4tybC2vmOnKmWgDBKGuadVJcRQhFCEUIRQhFCEUIRQhFCEUIRQhFCEm4x2bhxDd4QUltl7xDYlRcgHkwBJtfa5ta5oQkknYhuUwI81P8mrtRuQvidh+ZeO/7H9aLkXrH9vOx2LT7SCNZVC2YxnxW3uUI5eV96SmASakXbwtjZs/+nDm/8vRYJMJCIc0gzMRcvdvD5ADnS9o1oF6J8hAiwax7xrD4olLxvGhLKcl730+Fx1qXiNxSAlzLQh3aNGB4cVZ4ZghIM7ki4I8Jscp328q451nuhNS+z4c0LcUV3dV6bgyxzvATcRk6jS+YKbfK1Se84pGV2RLujEOvbiAcrvVScY4aiIsqX/tLOpN9SCQQfgai15dcUxNbNgS8URmCh9wfkK5huJgLdT4rWy9bi23Sq7Jqtb9Qx8KznuSzEyoY1jZQTcaEWItvrv8AKrACDULLnWQosDsnDvcsFrPo5wDKZJo8XHhYY2GcyHM17GxCXy7EgE/KpOJrbrTKus15t0qILrJFSttPwdMZFJHBhpMR3gs+MxRK3tqO7zDNa490BaIHiqwE73HX53oiGg7xHIfKqYz6N/q+FVDMXQDUstzHIQBcEbx30IPK3SnrJIvSwdfcsb3xKNG63kQG6nfTQi+2Ycjz/OlzVpqm8W3LffQ1wfERx9+z2w8ykpESbiz2UkEfdGhB5670wy8VSsSlaLptTVSKEIoQihCKEIoQihCKEIoQihCKEIoQihCKEIoQihC/NHHcKsuKn+r3SLviFjOt2DWPoC1yByvWdEItmgXtJGBFiS4Ln3C/glmO4po+Hy2c+B762tuB8edRDC3vKyPOsijsAL8Cp+H4V4wzRkfZoX8QvbLb+tHiNSrAx0BndKocOimkfvcwLOb68yfOpPs+FLSzIx/eJCjxGPZ7d54QDoOV9j8a5Ypgoxpl8Q/uClFDFxFY2636cqkIbiEu3aMGXfQnFXCM9yRq2gG/p8bmoCtaBORXtsuiPwoux/Rf9H31a+IxSo8jgZARfKN767GnhBbS8LyceadFdXBdNtVqWXiaIMpVhcEWI8joaELkvEuycuI4igi8MQ1xDcgUul/23U5R6E8qg4Wla02RVdZw8KoqqosqgKB0A0FTFyqJrepKEIoQihCKEIoQihCKEIoQihCKEIoQihCKEIoQihCKELnnG/o0zzvNhpzB3hzMuUEBj7RXpfeqXQGuNVpy+1o8GH2YoRxVw/RhgjhxGyXkC274aPm3vf15GplgIspNszFbE7St+Kz2H+iWXOA+JUw3BIVSGYDWx5VU2XaDWqfjbYjRGWKAcUn7TdhsVgBLLhlSWFbspJ8aKfLY261XEhWe9W5XwtslsGwW1I43FcsnxEoUi9uulj1rjWMJqs1225gixQA8r1c7NcM76RLpmUnL6vyFhudRREJJsNxu8s1nwmkuLjgv0N2W+jzCYQBu7Dyb5mHs+QG2lNtaGq8vcRQm5bGpKKKEIoQvlqEL7QhFCEUIRQhFCEUIRQhFCEUIRQhFCEUIRQhFCEUIRQhFCEUIRQhFCF4lUEEEXBFiD0ozQvzX23gVZcSFVQBktYAW8VuVJNue4cfgJeY8QPBaP6AIlMstwDZbi4Bsb8qYZ/t0V7fCOq7mKtXV9oQihCKEIoQihCKEIoQihCKEIoQihC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104" name="Picture 8" descr="З нами Бог і Украина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736" y="3861048"/>
            <a:ext cx="2592288" cy="263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0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7624" y="4221088"/>
            <a:ext cx="74168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	</a:t>
            </a:r>
            <a:r>
              <a:rPr lang="ru-RU" sz="2000" dirty="0" err="1" smtClean="0"/>
              <a:t>Український</a:t>
            </a:r>
            <a:r>
              <a:rPr lang="ru-RU" sz="2000" dirty="0" smtClean="0"/>
              <a:t> </a:t>
            </a:r>
            <a:r>
              <a:rPr lang="ru-RU" sz="2000" dirty="0"/>
              <a:t>народ  </a:t>
            </a:r>
            <a:r>
              <a:rPr lang="ru-RU" sz="2000" dirty="0" err="1" smtClean="0"/>
              <a:t>завжди</a:t>
            </a:r>
            <a:r>
              <a:rPr lang="ru-RU" sz="2000" dirty="0" smtClean="0"/>
              <a:t> </a:t>
            </a:r>
            <a:r>
              <a:rPr lang="ru-RU" sz="2000" dirty="0" err="1" smtClean="0"/>
              <a:t>ніс</a:t>
            </a:r>
            <a:r>
              <a:rPr lang="ru-RU" sz="2000" dirty="0"/>
              <a:t> у </a:t>
            </a:r>
            <a:r>
              <a:rPr lang="ru-RU" sz="2000" dirty="0" err="1"/>
              <a:t>своїх</a:t>
            </a:r>
            <a:r>
              <a:rPr lang="ru-RU" sz="2000" dirty="0"/>
              <a:t> </a:t>
            </a:r>
            <a:r>
              <a:rPr lang="ru-RU" sz="2000" dirty="0" err="1"/>
              <a:t>серцях</a:t>
            </a:r>
            <a:r>
              <a:rPr lang="ru-RU" sz="2000" dirty="0"/>
              <a:t> </a:t>
            </a:r>
            <a:r>
              <a:rPr lang="ru-RU" sz="2000" dirty="0" err="1"/>
              <a:t>велике</a:t>
            </a:r>
            <a:r>
              <a:rPr lang="ru-RU" sz="2000" dirty="0"/>
              <a:t> </a:t>
            </a:r>
            <a:r>
              <a:rPr lang="ru-RU" sz="2000" dirty="0" err="1"/>
              <a:t>полум’я</a:t>
            </a:r>
            <a:r>
              <a:rPr lang="ru-RU" sz="2000" dirty="0"/>
              <a:t> </a:t>
            </a:r>
            <a:r>
              <a:rPr lang="ru-RU" sz="2000" dirty="0" err="1"/>
              <a:t>свободи</a:t>
            </a:r>
            <a:r>
              <a:rPr lang="ru-RU" sz="2000" dirty="0"/>
              <a:t>, яке </a:t>
            </a:r>
            <a:r>
              <a:rPr lang="ru-RU" sz="2000" dirty="0" err="1"/>
              <a:t>нічим</a:t>
            </a:r>
            <a:r>
              <a:rPr lang="ru-RU" sz="2000" dirty="0"/>
              <a:t> не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було</a:t>
            </a:r>
            <a:r>
              <a:rPr lang="ru-RU" sz="2000" dirty="0"/>
              <a:t> </a:t>
            </a:r>
            <a:r>
              <a:rPr lang="ru-RU" sz="2000" dirty="0" err="1"/>
              <a:t>загасити</a:t>
            </a:r>
            <a:r>
              <a:rPr lang="ru-RU" sz="2000" dirty="0"/>
              <a:t>. </a:t>
            </a:r>
            <a:r>
              <a:rPr lang="ru-RU" sz="2000" dirty="0" err="1"/>
              <a:t>Сьогодні</a:t>
            </a:r>
            <a:r>
              <a:rPr lang="ru-RU" sz="2000" dirty="0"/>
              <a:t> «</a:t>
            </a:r>
            <a:r>
              <a:rPr lang="ru-RU" sz="2000" dirty="0" err="1"/>
              <a:t>заповіти</a:t>
            </a:r>
            <a:r>
              <a:rPr lang="ru-RU" sz="2000" dirty="0"/>
              <a:t>»  великого </a:t>
            </a:r>
            <a:r>
              <a:rPr lang="ru-RU" sz="2000" dirty="0" err="1"/>
              <a:t>поета</a:t>
            </a:r>
            <a:r>
              <a:rPr lang="ru-RU" sz="2000" dirty="0"/>
              <a:t> є </a:t>
            </a:r>
            <a:r>
              <a:rPr lang="ru-RU" sz="2000" dirty="0" err="1"/>
              <a:t>надзвичайно</a:t>
            </a:r>
            <a:r>
              <a:rPr lang="ru-RU" sz="2000" dirty="0"/>
              <a:t> </a:t>
            </a:r>
            <a:r>
              <a:rPr lang="ru-RU" sz="2000" dirty="0" err="1"/>
              <a:t>актуальними</a:t>
            </a:r>
            <a:r>
              <a:rPr lang="ru-RU" sz="2000" dirty="0"/>
              <a:t> </a:t>
            </a:r>
            <a:r>
              <a:rPr lang="ru-RU" sz="2000" dirty="0" smtClean="0"/>
              <a:t>, так як </a:t>
            </a:r>
            <a:r>
              <a:rPr lang="ru-RU" sz="2000" dirty="0" err="1" smtClean="0"/>
              <a:t>боротьба</a:t>
            </a:r>
            <a:r>
              <a:rPr lang="ru-RU" sz="2000" dirty="0" smtClean="0"/>
              <a:t> за волю </a:t>
            </a:r>
            <a:r>
              <a:rPr lang="ru-RU" sz="2000" dirty="0" err="1" smtClean="0"/>
              <a:t>українського</a:t>
            </a:r>
            <a:r>
              <a:rPr lang="ru-RU" sz="2000" dirty="0" smtClean="0"/>
              <a:t> народу </a:t>
            </a:r>
            <a:r>
              <a:rPr lang="ru-RU" sz="2000" dirty="0" err="1" smtClean="0"/>
              <a:t>триває</a:t>
            </a:r>
            <a:r>
              <a:rPr lang="ru-RU" sz="2000" dirty="0" smtClean="0"/>
              <a:t>.  </a:t>
            </a:r>
            <a:r>
              <a:rPr lang="ru-RU" sz="2000" dirty="0" err="1" smtClean="0"/>
              <a:t>Гортайте</a:t>
            </a:r>
            <a:r>
              <a:rPr lang="ru-RU" sz="2000" dirty="0" smtClean="0"/>
              <a:t> </a:t>
            </a:r>
            <a:r>
              <a:rPr lang="ru-RU" sz="2000" dirty="0" err="1" smtClean="0"/>
              <a:t>сторінки</a:t>
            </a:r>
            <a:r>
              <a:rPr lang="ru-RU" sz="2000" dirty="0" smtClean="0"/>
              <a:t> "Кобзаря", </a:t>
            </a:r>
            <a:r>
              <a:rPr lang="ru-RU" sz="2000" dirty="0" err="1"/>
              <a:t>щоби</a:t>
            </a:r>
            <a:r>
              <a:rPr lang="ru-RU" sz="2000" dirty="0"/>
              <a:t> </a:t>
            </a:r>
            <a:r>
              <a:rPr lang="ru-RU" sz="2000" dirty="0" err="1"/>
              <a:t>надихатися</a:t>
            </a:r>
            <a:r>
              <a:rPr lang="ru-RU" sz="2000" dirty="0"/>
              <a:t> на </a:t>
            </a:r>
            <a:r>
              <a:rPr lang="ru-RU" sz="2000" dirty="0" err="1"/>
              <a:t>боротьбу</a:t>
            </a:r>
            <a:r>
              <a:rPr lang="ru-RU" sz="2000" dirty="0"/>
              <a:t> за волю та </a:t>
            </a:r>
            <a:r>
              <a:rPr lang="ru-RU" sz="2000" dirty="0" err="1"/>
              <a:t>незалежність</a:t>
            </a:r>
            <a:r>
              <a:rPr lang="ru-RU" sz="2000" dirty="0"/>
              <a:t>.</a:t>
            </a:r>
            <a:r>
              <a:rPr lang="ru-RU" sz="2000" dirty="0" smtClean="0"/>
              <a:t> </a:t>
            </a:r>
            <a:endParaRPr lang="uk-UA" sz="20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8680"/>
            <a:ext cx="6736021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00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/>
          <a:lstStyle/>
          <a:p>
            <a:r>
              <a:rPr lang="uk-UA" dirty="0" smtClean="0"/>
              <a:t>Список літератури 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412776"/>
            <a:ext cx="80648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 err="1" smtClean="0"/>
              <a:t>Говда</a:t>
            </a:r>
            <a:r>
              <a:rPr lang="uk-UA" i="1" dirty="0" smtClean="0"/>
              <a:t> Іван. </a:t>
            </a:r>
            <a:r>
              <a:rPr lang="uk-UA" dirty="0"/>
              <a:t>Тарас Шевченко і </a:t>
            </a:r>
            <a:r>
              <a:rPr lang="uk-UA" dirty="0" smtClean="0"/>
              <a:t>сьогодення//</a:t>
            </a:r>
            <a:r>
              <a:rPr lang="en-US" dirty="0"/>
              <a:t> http://taras-shevchenko.in.ua/statti.html</a:t>
            </a:r>
            <a:endParaRPr lang="ru-RU" dirty="0"/>
          </a:p>
          <a:p>
            <a:endParaRPr lang="ru-RU" i="1" dirty="0" smtClean="0"/>
          </a:p>
          <a:p>
            <a:r>
              <a:rPr lang="ru-RU" i="1" dirty="0" smtClean="0"/>
              <a:t>Шевченко </a:t>
            </a:r>
            <a:r>
              <a:rPr lang="ru-RU" i="1" dirty="0"/>
              <a:t>Тарас </a:t>
            </a:r>
            <a:r>
              <a:rPr lang="ru-RU" dirty="0" smtClean="0"/>
              <a:t>. </a:t>
            </a:r>
            <a:r>
              <a:rPr lang="ru-RU" dirty="0" err="1"/>
              <a:t>Зібрання</a:t>
            </a:r>
            <a:r>
              <a:rPr lang="ru-RU" dirty="0"/>
              <a:t> </a:t>
            </a:r>
            <a:r>
              <a:rPr lang="ru-RU" dirty="0" err="1"/>
              <a:t>творів</a:t>
            </a:r>
            <a:r>
              <a:rPr lang="ru-RU" dirty="0"/>
              <a:t>: У 6 т. — К., 2003. — Т. 1: </a:t>
            </a:r>
            <a:r>
              <a:rPr lang="ru-RU" dirty="0" err="1"/>
              <a:t>Поезія</a:t>
            </a:r>
            <a:r>
              <a:rPr lang="ru-RU" dirty="0"/>
              <a:t> 1837-1847. — С. 343-347; С. 734-736</a:t>
            </a:r>
            <a:r>
              <a:rPr lang="ru-RU" dirty="0" smtClean="0"/>
              <a:t>.</a:t>
            </a:r>
          </a:p>
          <a:p>
            <a:endParaRPr lang="uk-UA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://uk.wikipedia.org/wiki</a:t>
            </a:r>
            <a:r>
              <a:rPr lang="en-US" dirty="0" smtClean="0">
                <a:hlinkClick r:id="rId2"/>
              </a:rPr>
              <a:t>/</a:t>
            </a:r>
            <a:endParaRPr lang="uk-UA" dirty="0" smtClean="0"/>
          </a:p>
          <a:p>
            <a:r>
              <a:rPr lang="en-US" dirty="0">
                <a:hlinkClick r:id="rId3"/>
              </a:rPr>
              <a:t>http://poetry.uazone.net/kobzar</a:t>
            </a:r>
            <a:r>
              <a:rPr lang="en-US" dirty="0" smtClean="0">
                <a:hlinkClick r:id="rId3"/>
              </a:rPr>
              <a:t>/</a:t>
            </a:r>
            <a:endParaRPr lang="uk-UA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thekievtimes.ua/society/312225-ranenyj-berkutovec</a:t>
            </a:r>
            <a:endParaRPr lang="uk-UA" dirty="0" smtClean="0"/>
          </a:p>
          <a:p>
            <a:r>
              <a:rPr lang="en-US" dirty="0">
                <a:hlinkClick r:id="rId5"/>
              </a:rPr>
              <a:t>http://litopys.org.ua</a:t>
            </a:r>
            <a:r>
              <a:rPr lang="uk-UA" dirty="0">
                <a:hlinkClick r:id="rId5"/>
              </a:rPr>
              <a:t>.</a:t>
            </a:r>
            <a:r>
              <a:rPr lang="en-US" dirty="0" err="1" smtClean="0">
                <a:hlinkClick r:id="rId5"/>
              </a:rPr>
              <a:t>hevchenko</a:t>
            </a:r>
            <a:r>
              <a:rPr lang="en-US" dirty="0" smtClean="0">
                <a:hlinkClick r:id="rId5"/>
              </a:rPr>
              <a:t>/photos.htm</a:t>
            </a:r>
            <a:endParaRPr lang="uk-UA" dirty="0" smtClean="0"/>
          </a:p>
          <a:p>
            <a:r>
              <a:rPr lang="en-US" dirty="0">
                <a:hlinkClick r:id="rId6"/>
              </a:rPr>
              <a:t>http://osp-ua.info/mainnews/25065-revolutsija-v-ukraine-analiz-prichin-i-vozmozhnye-posledstvija--</a:t>
            </a:r>
            <a:r>
              <a:rPr lang="en-US" dirty="0" smtClean="0">
                <a:hlinkClick r:id="rId6"/>
              </a:rPr>
              <a:t>oleg-soskin.html</a:t>
            </a:r>
            <a:endParaRPr lang="uk-UA" smtClean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03638" y="3219655"/>
            <a:ext cx="34421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3268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619672" y="2132856"/>
            <a:ext cx="6912768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uk-UA" sz="6000" dirty="0"/>
              <a:t>Боротьба за волю – </a:t>
            </a:r>
            <a:r>
              <a:rPr lang="uk-UA" sz="6000" dirty="0" smtClean="0"/>
              <a:t> </a:t>
            </a:r>
            <a:r>
              <a:rPr lang="uk-UA" sz="6000" dirty="0"/>
              <a:t>провідна ідея поеми </a:t>
            </a:r>
            <a:endParaRPr lang="uk-UA" sz="6000" dirty="0" smtClean="0"/>
          </a:p>
          <a:p>
            <a:pPr lvl="0" algn="ctr">
              <a:spcBef>
                <a:spcPct val="0"/>
              </a:spcBef>
              <a:defRPr/>
            </a:pPr>
            <a:r>
              <a:rPr lang="uk-UA" sz="6000" dirty="0" smtClean="0"/>
              <a:t>Т.Шевченка «Кавказ</a:t>
            </a:r>
            <a:r>
              <a:rPr lang="uk-UA" sz="6000" dirty="0"/>
              <a:t>»</a:t>
            </a:r>
            <a:endParaRPr kumimoji="0" lang="ru-RU" sz="60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1244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810" y="476672"/>
            <a:ext cx="18859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714239"/>
            <a:ext cx="7286625" cy="1944216"/>
          </a:xfrm>
        </p:spPr>
        <p:txBody>
          <a:bodyPr>
            <a:noAutofit/>
          </a:bodyPr>
          <a:lstStyle/>
          <a:p>
            <a:r>
              <a:rPr lang="uk-UA" sz="2000" dirty="0">
                <a:latin typeface="+mn-lt"/>
              </a:rPr>
              <a:t>Тараса Григоровича Шевченка завжди цiкавила iсторiя. Поет пишався славним минулим свого народу, вiрив, що його волелюбний i незалежний характер не зломлений крiпосницькою системою. </a:t>
            </a:r>
            <a:r>
              <a:rPr lang="uk-UA" sz="2000" dirty="0" smtClean="0">
                <a:latin typeface="+mn-lt"/>
              </a:rPr>
              <a:t/>
            </a:r>
            <a:br>
              <a:rPr lang="uk-UA" sz="2000" dirty="0" smtClean="0">
                <a:latin typeface="+mn-lt"/>
              </a:rPr>
            </a:br>
            <a:r>
              <a:rPr lang="uk-UA" sz="2000" dirty="0" smtClean="0">
                <a:latin typeface="+mn-lt"/>
              </a:rPr>
              <a:t>Важливою частиною </a:t>
            </a:r>
            <a:r>
              <a:rPr lang="uk-UA" sz="2000" dirty="0">
                <a:latin typeface="+mn-lt"/>
              </a:rPr>
              <a:t>спадщини Кобзаря </a:t>
            </a:r>
            <a:r>
              <a:rPr lang="uk-UA" sz="2000" dirty="0" smtClean="0">
                <a:latin typeface="+mn-lt"/>
              </a:rPr>
              <a:t>є твори </a:t>
            </a:r>
            <a:r>
              <a:rPr lang="uk-UA" sz="2000" dirty="0">
                <a:latin typeface="+mn-lt"/>
              </a:rPr>
              <a:t>на iсторичну тематику: «Iван Пiдкова», «Тарасова нiч», «Гамалiя», «Гайдамаки», «Чигрине, Чигрине» </a:t>
            </a:r>
            <a:r>
              <a:rPr lang="uk-UA" sz="2000" dirty="0" smtClean="0">
                <a:latin typeface="+mn-lt"/>
              </a:rPr>
              <a:t>та поема «Кавказ». </a:t>
            </a:r>
            <a:endParaRPr lang="uk-UA" sz="2000" dirty="0">
              <a:latin typeface="+mn-lt"/>
            </a:endParaRPr>
          </a:p>
        </p:txBody>
      </p:sp>
      <p:pic>
        <p:nvPicPr>
          <p:cNvPr id="3074" name="Picture 2" descr="http://www.kobzar.info/img/articles/66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343" y="3068960"/>
            <a:ext cx="4227467" cy="324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597" y="3717032"/>
            <a:ext cx="1800200" cy="2870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164" y="460329"/>
            <a:ext cx="18859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13792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dirty="0" smtClean="0">
                <a:latin typeface="+mn-lt"/>
              </a:rPr>
              <a:t>Історична основа поеми «Кавказ»</a:t>
            </a:r>
            <a:endParaRPr lang="uk-UA" sz="3200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628" y="1340768"/>
            <a:ext cx="78488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    У першій половині  </a:t>
            </a:r>
            <a:r>
              <a:rPr lang="en-US" dirty="0" smtClean="0"/>
              <a:t>XIX </a:t>
            </a:r>
            <a:r>
              <a:rPr lang="uk-UA" dirty="0"/>
              <a:t>ст. імперський розподіл </a:t>
            </a:r>
            <a:r>
              <a:rPr lang="uk-UA" dirty="0" smtClean="0"/>
              <a:t> територій світу </a:t>
            </a:r>
            <a:r>
              <a:rPr lang="uk-UA" dirty="0"/>
              <a:t>був </a:t>
            </a:r>
            <a:r>
              <a:rPr lang="uk-UA" dirty="0" smtClean="0"/>
              <a:t>де-факт </a:t>
            </a:r>
            <a:r>
              <a:rPr lang="uk-UA" dirty="0"/>
              <a:t>узаконеним. Усі </a:t>
            </a:r>
            <a:r>
              <a:rPr lang="uk-UA" dirty="0" smtClean="0"/>
              <a:t>найсильніші держави </a:t>
            </a:r>
            <a:r>
              <a:rPr lang="uk-UA" i="1" dirty="0"/>
              <a:t>зазирали  </a:t>
            </a:r>
            <a:r>
              <a:rPr lang="uk-UA" i="1" dirty="0" smtClean="0"/>
              <a:t>«за </a:t>
            </a:r>
            <a:r>
              <a:rPr lang="uk-UA" i="1" dirty="0"/>
              <a:t>край світа... Чи нема країни, щоб загарбать</a:t>
            </a:r>
            <a:r>
              <a:rPr lang="uk-UA" i="1" dirty="0" smtClean="0"/>
              <a:t>...». </a:t>
            </a:r>
            <a:r>
              <a:rPr lang="uk-UA" dirty="0" smtClean="0"/>
              <a:t>Загарбували,  хто як хотів і хто як  міг. </a:t>
            </a: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   Російський </a:t>
            </a:r>
            <a:r>
              <a:rPr lang="uk-UA" dirty="0"/>
              <a:t>царат </a:t>
            </a:r>
            <a:r>
              <a:rPr lang="uk-UA" dirty="0" smtClean="0"/>
              <a:t> постійно </a:t>
            </a:r>
            <a:r>
              <a:rPr lang="uk-UA" dirty="0"/>
              <a:t>проводив жорстоку колонізаторську політику. </a:t>
            </a:r>
            <a:r>
              <a:rPr lang="uk-UA" dirty="0" smtClean="0"/>
              <a:t>Не виключенням  була й війна </a:t>
            </a:r>
            <a:r>
              <a:rPr lang="uk-UA" dirty="0"/>
              <a:t>1840—1845рр. </a:t>
            </a:r>
            <a:r>
              <a:rPr lang="uk-UA" dirty="0" smtClean="0"/>
              <a:t>проти </a:t>
            </a:r>
            <a:r>
              <a:rPr lang="uk-UA" dirty="0"/>
              <a:t>народів Кавказу. Волелюбні горці не підкорялись, мужньо чинили опір самодержавству. Особливо загострилася ця боротьба в Північному Дагестані й Чечні, де її очолив сміливий воєначальник Шаміль. Сили були нерівними, і війна закінчилася </a:t>
            </a:r>
            <a:r>
              <a:rPr lang="uk-UA" dirty="0" smtClean="0"/>
              <a:t>анексією і приєднанням </a:t>
            </a:r>
            <a:r>
              <a:rPr lang="uk-UA" dirty="0"/>
              <a:t>Кавказу до </a:t>
            </a:r>
            <a:r>
              <a:rPr lang="uk-UA" dirty="0" smtClean="0"/>
              <a:t>Російської імперії.</a:t>
            </a: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У </a:t>
            </a:r>
            <a:r>
              <a:rPr lang="uk-UA" dirty="0"/>
              <a:t>цій війні під час Даргинського походу 14 липня 1845 року загинув друг Шевченка, художник Яків де Бальмен. Його смерть дала поштовх до написання поеми.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509689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i="1" dirty="0"/>
              <a:t>У присвяті поет пише: </a:t>
            </a:r>
            <a:endParaRPr lang="uk-UA" i="1" dirty="0" smtClean="0"/>
          </a:p>
          <a:p>
            <a:pPr algn="ctr"/>
            <a:r>
              <a:rPr lang="uk-UA" i="1" dirty="0" smtClean="0"/>
              <a:t>«</a:t>
            </a:r>
            <a:r>
              <a:rPr lang="uk-UA" i="1" dirty="0"/>
              <a:t>Искреннему моему Якову де Бальмену».</a:t>
            </a:r>
          </a:p>
        </p:txBody>
      </p:sp>
    </p:spTree>
    <p:extLst>
      <p:ext uri="{BB962C8B-B14F-4D97-AF65-F5344CB8AC3E}">
        <p14:creationId xmlns:p14="http://schemas.microsoft.com/office/powerpoint/2010/main" val="152784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164" y="450384"/>
            <a:ext cx="18859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467285"/>
            <a:ext cx="59046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	Тарас Шевченко та  </a:t>
            </a:r>
            <a:r>
              <a:rPr lang="uk-UA" sz="2000" dirty="0"/>
              <a:t>Яків де </a:t>
            </a:r>
            <a:r>
              <a:rPr lang="uk-UA" sz="2000" dirty="0" err="1" smtClean="0"/>
              <a:t>Бальмен</a:t>
            </a:r>
            <a:r>
              <a:rPr lang="uk-UA" sz="2000" dirty="0" smtClean="0"/>
              <a:t> були більше ніж друзі, вони були соратники, побратими, однодумці, а саме головне борці за волю… </a:t>
            </a:r>
          </a:p>
          <a:p>
            <a:r>
              <a:rPr lang="uk-UA" sz="2000" dirty="0" smtClean="0"/>
              <a:t>	Обидва </a:t>
            </a:r>
            <a:r>
              <a:rPr lang="uk-UA" sz="2000" dirty="0"/>
              <a:t>письменники, живописці, обидва українські патріоти… </a:t>
            </a:r>
            <a:endParaRPr lang="uk-UA" sz="2000" dirty="0" smtClean="0"/>
          </a:p>
          <a:p>
            <a:r>
              <a:rPr lang="uk-UA" sz="2000" dirty="0"/>
              <a:t>	</a:t>
            </a:r>
            <a:r>
              <a:rPr lang="uk-UA" sz="2000" dirty="0" smtClean="0"/>
              <a:t> Яків де </a:t>
            </a:r>
            <a:r>
              <a:rPr lang="uk-UA" sz="2000" dirty="0" err="1" smtClean="0"/>
              <a:t>Бальмен</a:t>
            </a:r>
            <a:r>
              <a:rPr lang="uk-UA" sz="2000" dirty="0" smtClean="0"/>
              <a:t> брав участь в кавказьких війнах як </a:t>
            </a:r>
            <a:r>
              <a:rPr lang="uk-UA" sz="2000" dirty="0" err="1"/>
              <a:t>ад</a:t>
            </a:r>
            <a:r>
              <a:rPr lang="en-US" sz="2000" dirty="0"/>
              <a:t>’</a:t>
            </a:r>
            <a:r>
              <a:rPr lang="uk-UA" sz="2000" dirty="0" err="1" smtClean="0"/>
              <a:t>ютант</a:t>
            </a:r>
            <a:r>
              <a:rPr lang="uk-UA" sz="2000" dirty="0" smtClean="0"/>
              <a:t> </a:t>
            </a:r>
            <a:r>
              <a:rPr lang="uk-UA" sz="2000" dirty="0"/>
              <a:t>генерала </a:t>
            </a:r>
            <a:r>
              <a:rPr lang="uk-UA" sz="2000" dirty="0" err="1" smtClean="0"/>
              <a:t>Лідерса</a:t>
            </a:r>
            <a:r>
              <a:rPr lang="uk-UA" sz="2000" dirty="0" smtClean="0"/>
              <a:t>. Загинув через </a:t>
            </a:r>
            <a:r>
              <a:rPr lang="uk-UA" sz="2000" dirty="0"/>
              <a:t>малюнок-карикатуру </a:t>
            </a:r>
            <a:r>
              <a:rPr lang="uk-UA" sz="2000" dirty="0" smtClean="0"/>
              <a:t>на</a:t>
            </a:r>
            <a:r>
              <a:rPr lang="en-US" sz="2000" dirty="0" smtClean="0"/>
              <a:t> </a:t>
            </a:r>
            <a:r>
              <a:rPr lang="ru-RU" sz="2000" dirty="0" err="1" smtClean="0"/>
              <a:t>імператора</a:t>
            </a:r>
            <a:r>
              <a:rPr lang="uk-UA" sz="2000" dirty="0" smtClean="0"/>
              <a:t> </a:t>
            </a:r>
            <a:r>
              <a:rPr lang="uk-UA" sz="2000" dirty="0"/>
              <a:t>Миколу І </a:t>
            </a:r>
            <a:r>
              <a:rPr lang="uk-UA" sz="2000" dirty="0" smtClean="0"/>
              <a:t>та </a:t>
            </a:r>
            <a:r>
              <a:rPr lang="uk-UA" sz="2000" dirty="0"/>
              <a:t>одного з царських генералів</a:t>
            </a:r>
            <a:r>
              <a:rPr lang="uk-UA" sz="2000" dirty="0" smtClean="0"/>
              <a:t>.</a:t>
            </a:r>
            <a:r>
              <a:rPr lang="ru-RU" sz="2000" dirty="0" smtClean="0"/>
              <a:t>  </a:t>
            </a:r>
            <a:endParaRPr lang="uk-UA" sz="2000" dirty="0"/>
          </a:p>
        </p:txBody>
      </p:sp>
      <p:pic>
        <p:nvPicPr>
          <p:cNvPr id="1026" name="Picture 2" descr="http://kobzar.info/img/news/188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406082"/>
            <a:ext cx="4255445" cy="313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coollib.net/i/59/188059/n5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5"/>
            <a:ext cx="8675962" cy="620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5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570" y="404789"/>
            <a:ext cx="18859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348880"/>
            <a:ext cx="8229600" cy="1143000"/>
          </a:xfrm>
        </p:spPr>
        <p:txBody>
          <a:bodyPr>
            <a:noAutofit/>
          </a:bodyPr>
          <a:lstStyle/>
          <a:p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 smtClean="0"/>
              <a:t/>
            </a:r>
            <a:br>
              <a:rPr lang="uk-UA" sz="2000" dirty="0" smtClean="0"/>
            </a:br>
            <a:endParaRPr lang="uk-UA" sz="2000" dirty="0">
              <a:latin typeface="+mn-lt"/>
            </a:endParaRPr>
          </a:p>
        </p:txBody>
      </p:sp>
      <p:pic>
        <p:nvPicPr>
          <p:cNvPr id="1026" name="Picture 2" descr="http://s1.violity.com/files/2011/05/10/19/12074_130504604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436434"/>
            <a:ext cx="4140605" cy="296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1378511"/>
            <a:ext cx="80189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	Історичний </a:t>
            </a:r>
            <a:r>
              <a:rPr lang="uk-UA" sz="2000" dirty="0"/>
              <a:t>зміст </a:t>
            </a:r>
            <a:r>
              <a:rPr lang="uk-UA" sz="2000" dirty="0" smtClean="0"/>
              <a:t>твору </a:t>
            </a:r>
            <a:r>
              <a:rPr lang="uk-UA" sz="2000" dirty="0"/>
              <a:t>висвітлює проблему гноблення російським царизмом народів </a:t>
            </a:r>
            <a:r>
              <a:rPr lang="uk-UA" sz="2000" dirty="0" smtClean="0"/>
              <a:t>Кавказу, але </a:t>
            </a:r>
            <a:r>
              <a:rPr lang="ru-RU" sz="2000" dirty="0"/>
              <a:t>Шевченко розглядає цей історичний факт </a:t>
            </a:r>
            <a:r>
              <a:rPr lang="ru-RU" sz="2000" dirty="0" err="1"/>
              <a:t>набагато</a:t>
            </a:r>
            <a:r>
              <a:rPr lang="ru-RU" sz="2000" dirty="0"/>
              <a:t> </a:t>
            </a:r>
            <a:r>
              <a:rPr lang="ru-RU" sz="2000" dirty="0" err="1" smtClean="0"/>
              <a:t>ширше</a:t>
            </a:r>
            <a:r>
              <a:rPr lang="ru-RU" sz="2000" dirty="0" smtClean="0"/>
              <a:t>, </a:t>
            </a:r>
            <a:r>
              <a:rPr lang="ru-RU" sz="2000" dirty="0" err="1" smtClean="0"/>
              <a:t>виводить</a:t>
            </a:r>
            <a:r>
              <a:rPr lang="ru-RU" sz="2000" dirty="0" smtClean="0"/>
              <a:t> </a:t>
            </a:r>
            <a:r>
              <a:rPr lang="ru-RU" sz="2000" dirty="0"/>
              <a:t>проблему на </a:t>
            </a:r>
            <a:r>
              <a:rPr lang="ru-RU" sz="2000" dirty="0" err="1"/>
              <a:t>рівень</a:t>
            </a:r>
            <a:r>
              <a:rPr lang="ru-RU" sz="2000" dirty="0"/>
              <a:t> </a:t>
            </a:r>
            <a:r>
              <a:rPr lang="ru-RU" sz="2000" dirty="0" err="1"/>
              <a:t>загальнолюдської</a:t>
            </a:r>
            <a:r>
              <a:rPr lang="ru-RU" sz="2000" dirty="0"/>
              <a:t>, а </a:t>
            </a:r>
            <a:r>
              <a:rPr lang="ru-RU" sz="2000" dirty="0" err="1"/>
              <a:t>згадка</a:t>
            </a:r>
            <a:r>
              <a:rPr lang="ru-RU" sz="2000" dirty="0"/>
              <a:t> про «нашу волю», «</a:t>
            </a:r>
            <a:r>
              <a:rPr lang="ru-RU" sz="2000" dirty="0" err="1"/>
              <a:t>дівочі</a:t>
            </a:r>
            <a:r>
              <a:rPr lang="ru-RU" sz="2000" dirty="0"/>
              <a:t> </a:t>
            </a:r>
            <a:r>
              <a:rPr lang="ru-RU" sz="2000" dirty="0" err="1"/>
              <a:t>сльози</a:t>
            </a:r>
            <a:r>
              <a:rPr lang="ru-RU" sz="2000" dirty="0"/>
              <a:t>», «</a:t>
            </a:r>
            <a:r>
              <a:rPr lang="ru-RU" sz="2000" dirty="0" err="1"/>
              <a:t>удовині</a:t>
            </a:r>
            <a:r>
              <a:rPr lang="ru-RU" sz="2000" dirty="0"/>
              <a:t>» </a:t>
            </a:r>
            <a:r>
              <a:rPr lang="ru-RU" sz="2000" dirty="0" err="1"/>
              <a:t>дозволяє</a:t>
            </a:r>
            <a:r>
              <a:rPr lang="ru-RU" sz="2000" dirty="0"/>
              <a:t> </a:t>
            </a:r>
            <a:r>
              <a:rPr lang="ru-RU" sz="2000" dirty="0" err="1"/>
              <a:t>простежити</a:t>
            </a:r>
            <a:r>
              <a:rPr lang="ru-RU" sz="2000" dirty="0"/>
              <a:t> </a:t>
            </a:r>
            <a:r>
              <a:rPr lang="ru-RU" sz="2000" dirty="0" err="1"/>
              <a:t>виразну</a:t>
            </a:r>
            <a:r>
              <a:rPr lang="ru-RU" sz="2000" dirty="0"/>
              <a:t> </a:t>
            </a:r>
            <a:r>
              <a:rPr lang="ru-RU" sz="2000" dirty="0" err="1"/>
              <a:t>паралель</a:t>
            </a:r>
            <a:r>
              <a:rPr lang="ru-RU" sz="2000" dirty="0"/>
              <a:t> з </a:t>
            </a:r>
            <a:r>
              <a:rPr lang="ru-RU" sz="2000" dirty="0" err="1"/>
              <a:t>історичним</a:t>
            </a:r>
            <a:r>
              <a:rPr lang="ru-RU" sz="2000" dirty="0"/>
              <a:t> становищем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.</a:t>
            </a:r>
            <a:r>
              <a:rPr lang="uk-UA" sz="2000" dirty="0"/>
              <a:t/>
            </a:r>
            <a:br>
              <a:rPr lang="uk-UA" sz="2000" dirty="0"/>
            </a:br>
            <a:endParaRPr lang="uk-UA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548680"/>
            <a:ext cx="59456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i="1" dirty="0"/>
              <a:t> </a:t>
            </a:r>
            <a:r>
              <a:rPr lang="uk-UA" sz="2800" b="1" i="1" dirty="0" smtClean="0"/>
              <a:t>«…засіяні </a:t>
            </a:r>
            <a:r>
              <a:rPr lang="uk-UA" sz="2800" b="1" i="1" dirty="0"/>
              <a:t>горем, </a:t>
            </a:r>
            <a:r>
              <a:rPr lang="uk-UA" sz="2800" b="1" i="1" dirty="0" err="1"/>
              <a:t>кровію</a:t>
            </a:r>
            <a:r>
              <a:rPr lang="uk-UA" sz="2800" b="1" i="1" dirty="0"/>
              <a:t> </a:t>
            </a:r>
            <a:r>
              <a:rPr lang="uk-UA" sz="2800" b="1" i="1" dirty="0" smtClean="0"/>
              <a:t>политі…»</a:t>
            </a:r>
            <a:r>
              <a:rPr lang="uk-UA" sz="2800" b="1" i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830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164" y="460329"/>
            <a:ext cx="18859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95048" y="1071900"/>
            <a:ext cx="79928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	Час </a:t>
            </a:r>
            <a:r>
              <a:rPr lang="uk-UA" sz="2000" dirty="0"/>
              <a:t>написання поеми </a:t>
            </a:r>
            <a:r>
              <a:rPr lang="uk-UA" sz="2000" dirty="0" smtClean="0"/>
              <a:t>- це </a:t>
            </a:r>
            <a:r>
              <a:rPr lang="uk-UA" sz="2000" dirty="0"/>
              <a:t>період активізації боротьби українського народу  за свою національну незалежність. </a:t>
            </a:r>
            <a:r>
              <a:rPr lang="uk-UA" sz="2000" dirty="0" smtClean="0"/>
              <a:t>Шевченко як один із ідейних натхненників і лідер національно-визвольного  руху прагнув ще раз нагадати людям, що воля і людське життя - це   найбільша цінність людства. П</a:t>
            </a:r>
            <a:r>
              <a:rPr lang="ru-RU" sz="2000" dirty="0" err="1" smtClean="0"/>
              <a:t>оет</a:t>
            </a:r>
            <a:r>
              <a:rPr lang="ru-RU" sz="2000" dirty="0" smtClean="0"/>
              <a:t> </a:t>
            </a:r>
            <a:r>
              <a:rPr lang="ru-RU" sz="2000" dirty="0" err="1"/>
              <a:t>висловлює</a:t>
            </a:r>
            <a:r>
              <a:rPr lang="ru-RU" sz="2000" dirty="0"/>
              <a:t> </a:t>
            </a:r>
            <a:r>
              <a:rPr lang="ru-RU" sz="2000" dirty="0" err="1"/>
              <a:t>своє</a:t>
            </a:r>
            <a:r>
              <a:rPr lang="ru-RU" sz="2000" dirty="0"/>
              <a:t> </a:t>
            </a:r>
            <a:r>
              <a:rPr lang="ru-RU" sz="2000" dirty="0" err="1"/>
              <a:t>ставлення</a:t>
            </a:r>
            <a:r>
              <a:rPr lang="ru-RU" sz="2000" dirty="0"/>
              <a:t> до духовного та </a:t>
            </a:r>
            <a:r>
              <a:rPr lang="ru-RU" sz="2000" dirty="0" err="1"/>
              <a:t>політичного</a:t>
            </a:r>
            <a:r>
              <a:rPr lang="ru-RU" sz="2000" dirty="0"/>
              <a:t> стану </a:t>
            </a:r>
            <a:r>
              <a:rPr lang="ru-RU" sz="2000" dirty="0" err="1"/>
              <a:t>поневолених</a:t>
            </a:r>
            <a:r>
              <a:rPr lang="ru-RU" sz="2000" dirty="0"/>
              <a:t> </a:t>
            </a:r>
            <a:r>
              <a:rPr lang="ru-RU" sz="2000" dirty="0" err="1"/>
              <a:t>народів</a:t>
            </a:r>
            <a:r>
              <a:rPr lang="ru-RU" sz="2000" dirty="0"/>
              <a:t>, з </a:t>
            </a:r>
            <a:r>
              <a:rPr lang="ru-RU" sz="2000" dirty="0" err="1"/>
              <a:t>болем</a:t>
            </a:r>
            <a:r>
              <a:rPr lang="ru-RU" sz="2000" dirty="0"/>
              <a:t> </a:t>
            </a:r>
            <a:r>
              <a:rPr lang="ru-RU" sz="2000" dirty="0" err="1"/>
              <a:t>сподівається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воля </a:t>
            </a:r>
            <a:r>
              <a:rPr lang="ru-RU" sz="2000" dirty="0" err="1"/>
              <a:t>оживе</a:t>
            </a:r>
            <a:r>
              <a:rPr lang="ru-RU" sz="2000" dirty="0"/>
              <a:t>, </a:t>
            </a:r>
            <a:r>
              <a:rPr lang="ru-RU" sz="2000" dirty="0" err="1"/>
              <a:t>встане</a:t>
            </a:r>
            <a:r>
              <a:rPr lang="ru-RU" sz="2000" dirty="0"/>
              <a:t> й </a:t>
            </a:r>
            <a:r>
              <a:rPr lang="ru-RU" sz="2000" dirty="0" err="1"/>
              <a:t>поведе</a:t>
            </a:r>
            <a:r>
              <a:rPr lang="ru-RU" sz="2000" dirty="0"/>
              <a:t> за собою до </a:t>
            </a:r>
            <a:r>
              <a:rPr lang="ru-RU" sz="2000" dirty="0" err="1"/>
              <a:t>боротьби</a:t>
            </a:r>
            <a:r>
              <a:rPr lang="ru-RU" sz="2000" dirty="0"/>
              <a:t>.</a:t>
            </a:r>
            <a:r>
              <a:rPr lang="uk-UA" sz="2000" dirty="0" smtClean="0"/>
              <a:t> </a:t>
            </a:r>
          </a:p>
          <a:p>
            <a:pPr algn="ctr"/>
            <a:endParaRPr lang="uk-UA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548680"/>
            <a:ext cx="65590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/>
              <a:t>«Не </a:t>
            </a:r>
            <a:r>
              <a:rPr lang="ru-RU" sz="2800" b="1" i="1" dirty="0" err="1"/>
              <a:t>вмирає</a:t>
            </a:r>
            <a:r>
              <a:rPr lang="ru-RU" sz="2800" b="1" i="1" dirty="0"/>
              <a:t> душа наша, не </a:t>
            </a:r>
            <a:r>
              <a:rPr lang="ru-RU" sz="2800" b="1" i="1" dirty="0" err="1"/>
              <a:t>вмирає</a:t>
            </a:r>
            <a:r>
              <a:rPr lang="ru-RU" sz="2800" b="1" i="1" dirty="0"/>
              <a:t> воля»</a:t>
            </a:r>
            <a:endParaRPr lang="uk-UA" sz="2800" b="1" dirty="0"/>
          </a:p>
        </p:txBody>
      </p:sp>
      <p:pic>
        <p:nvPicPr>
          <p:cNvPr id="1026" name="Picture 2" descr="https://encrypted-tbn0.gstatic.com/images?q=tbn:ANd9GcTs70jX9AIgJW9mRinUOroxeEWNlS5XisIr4Z-ERHvW4bAnqW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916" y="3591667"/>
            <a:ext cx="4203380" cy="270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261" y="404664"/>
            <a:ext cx="18859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573834"/>
            <a:ext cx="7890049" cy="2143198"/>
          </a:xfrm>
        </p:spPr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uk-UA" sz="2000" dirty="0"/>
              <a:t> </a:t>
            </a:r>
            <a:r>
              <a:rPr lang="uk-UA" sz="2000" dirty="0" smtClean="0"/>
              <a:t>	Поема </a:t>
            </a:r>
            <a:r>
              <a:rPr lang="uk-UA" sz="2000" dirty="0"/>
              <a:t>«Кавказ» </a:t>
            </a:r>
            <a:r>
              <a:rPr lang="uk-UA" sz="2000" dirty="0" smtClean="0"/>
              <a:t> </a:t>
            </a:r>
            <a:r>
              <a:rPr lang="uk-UA" sz="2000" dirty="0" err="1" smtClean="0"/>
              <a:t>предусім</a:t>
            </a:r>
            <a:r>
              <a:rPr lang="uk-UA" sz="2000" dirty="0" smtClean="0"/>
              <a:t> викриває </a:t>
            </a:r>
            <a:r>
              <a:rPr lang="uk-UA" sz="2000" dirty="0"/>
              <a:t>моральний занепад правлячих кіл царської Росії, які відступилися від людських і Божих заповідей, запроваджуючи політику тиранії, ненависті до людей, лицемірства та жадоби до наживи</a:t>
            </a:r>
            <a:r>
              <a:rPr lang="uk-UA" sz="2000" dirty="0" smtClean="0"/>
              <a:t>. І хоч провідники загарбницької </a:t>
            </a:r>
            <a:r>
              <a:rPr lang="uk-UA" sz="2000" dirty="0"/>
              <a:t>політики </a:t>
            </a:r>
            <a:r>
              <a:rPr lang="uk-UA" sz="2000" dirty="0" smtClean="0"/>
              <a:t> російського царату</a:t>
            </a:r>
            <a:r>
              <a:rPr lang="uk-UA" sz="2000" dirty="0"/>
              <a:t>, </a:t>
            </a:r>
            <a:r>
              <a:rPr lang="uk-UA" sz="2000" dirty="0" smtClean="0"/>
              <a:t> </a:t>
            </a:r>
            <a:r>
              <a:rPr lang="uk-UA" sz="2000" dirty="0"/>
              <a:t>намагаються прикрити свої хижацькі наміри облудними твердженнями, нібито вони несуть просвіту темним «диким </a:t>
            </a:r>
            <a:r>
              <a:rPr lang="uk-UA" sz="2000" dirty="0" smtClean="0"/>
              <a:t>народам».</a:t>
            </a:r>
            <a:endParaRPr lang="uk-UA" sz="2000" dirty="0"/>
          </a:p>
          <a:p>
            <a:endParaRPr lang="ru-RU" sz="20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659670"/>
            <a:ext cx="3647454" cy="2737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476672"/>
            <a:ext cx="77768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uk-UA" sz="2000" b="1" i="1" dirty="0"/>
              <a:t>Просвітились! та ще й </a:t>
            </a:r>
            <a:r>
              <a:rPr lang="uk-UA" sz="2000" b="1" i="1" dirty="0" err="1"/>
              <a:t>хочем</a:t>
            </a:r>
            <a:r>
              <a:rPr lang="uk-UA" sz="2000" b="1" i="1" dirty="0"/>
              <a:t> Других просвітити, Сонце правди показати Сліпим, бачиш, дітям!.. Все </a:t>
            </a:r>
            <a:r>
              <a:rPr lang="uk-UA" sz="2000" b="1" i="1" dirty="0" err="1"/>
              <a:t>покажем</a:t>
            </a:r>
            <a:r>
              <a:rPr lang="uk-UA" sz="2000" b="1" i="1" dirty="0"/>
              <a:t>! </a:t>
            </a:r>
            <a:r>
              <a:rPr lang="uk-UA" sz="2000" b="1" i="1" dirty="0" err="1"/>
              <a:t>тілько</a:t>
            </a:r>
            <a:r>
              <a:rPr lang="uk-UA" sz="2000" b="1" i="1" dirty="0"/>
              <a:t> дайте Себе в руку взяти, Як і тюрми </a:t>
            </a:r>
            <a:r>
              <a:rPr lang="uk-UA" sz="2000" b="1" i="1" dirty="0" err="1"/>
              <a:t>муровати</a:t>
            </a:r>
            <a:r>
              <a:rPr lang="uk-UA" sz="2000" b="1" i="1" dirty="0"/>
              <a:t>, Кайдани кувати.</a:t>
            </a:r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val="326911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810" y="476672"/>
            <a:ext cx="18859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76523" y="1124744"/>
            <a:ext cx="78027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	Поема </a:t>
            </a:r>
            <a:r>
              <a:rPr lang="uk-UA" dirty="0"/>
              <a:t>«Кавказ» </a:t>
            </a:r>
            <a:r>
              <a:rPr lang="uk-UA" dirty="0" smtClean="0"/>
              <a:t>стала </a:t>
            </a:r>
            <a:r>
              <a:rPr lang="uk-UA" dirty="0"/>
              <a:t>справжнім вираженням ідеї боротьби українського та й будь-якого народу за своє визволення. Ставши на захист народів Кавказу, які обороняли свою волю від зазіхань російського самодержавства, поет настільки усвідомлював природу імперського загарбництва, настільки точно охарактеризував його підлу і підступну ідеологію, що його поема набула справді загальнолюдського звучання.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476672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«…</a:t>
            </a:r>
            <a:r>
              <a:rPr lang="ru-RU" sz="2400" b="1" i="1" dirty="0" err="1" smtClean="0"/>
              <a:t>Встане</a:t>
            </a:r>
            <a:r>
              <a:rPr lang="ru-RU" sz="2400" b="1" i="1" dirty="0" smtClean="0"/>
              <a:t> </a:t>
            </a:r>
            <a:r>
              <a:rPr lang="ru-RU" sz="2400" b="1" i="1" dirty="0"/>
              <a:t>правда! </a:t>
            </a:r>
            <a:r>
              <a:rPr lang="ru-RU" sz="2400" b="1" i="1" dirty="0" err="1"/>
              <a:t>встане</a:t>
            </a:r>
            <a:r>
              <a:rPr lang="ru-RU" sz="2400" b="1" i="1" dirty="0"/>
              <a:t> воля</a:t>
            </a:r>
            <a:r>
              <a:rPr lang="ru-RU" sz="3600" b="1" i="1" dirty="0" smtClean="0"/>
              <a:t>!...»»</a:t>
            </a:r>
            <a:r>
              <a:rPr lang="ru-RU" sz="2400" b="1" i="1" dirty="0" smtClean="0"/>
              <a:t> </a:t>
            </a:r>
            <a:endParaRPr lang="uk-UA" sz="2400" b="1" dirty="0"/>
          </a:p>
        </p:txBody>
      </p:sp>
      <p:pic>
        <p:nvPicPr>
          <p:cNvPr id="2050" name="Picture 2" descr="http://3.bp.blogspot.com/-1n63mqq3btU/UtQwdsYu1kI/AAAAAAAAAG0/tQLkK1zUR5E/s1600/shevchenko-ma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5" y="2906844"/>
            <a:ext cx="5112568" cy="357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24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c84944699769abfbc31decf32133b499e32be"/>
</p:tagLst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232</Words>
  <Application>Microsoft Office PowerPoint</Application>
  <PresentationFormat>Экран (4:3)</PresentationFormat>
  <Paragraphs>37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Тараса Григоровича Шевченка завжди цiкавила iсторiя. Поет пишався славним минулим свого народу, вiрив, що його волелюбний i незалежний характер не зломлений крiпосницькою системою.  Важливою частиною спадщини Кобзаря є твори на iсторичну тематику: «Iван Пiдкова», «Тарасова нiч», «Гамалiя», «Гайдамаки», «Чигрине, Чигрине» та поема «Кавказ». </vt:lpstr>
      <vt:lpstr>Історична основа поеми «Кавказ»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літератури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Вчитель</cp:lastModifiedBy>
  <cp:revision>96</cp:revision>
  <dcterms:created xsi:type="dcterms:W3CDTF">2013-07-29T17:42:42Z</dcterms:created>
  <dcterms:modified xsi:type="dcterms:W3CDTF">2014-04-07T07:58:18Z</dcterms:modified>
</cp:coreProperties>
</file>