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6" r:id="rId8"/>
    <p:sldId id="261" r:id="rId9"/>
    <p:sldId id="267" r:id="rId10"/>
    <p:sldId id="268" r:id="rId11"/>
    <p:sldId id="269" r:id="rId12"/>
    <p:sldId id="264" r:id="rId13"/>
    <p:sldId id="263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C4F92E-3552-4A29-8015-A0B137D2ADC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F0EEAE-01E8-4CDF-9B40-22857189B2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" y="-99392"/>
            <a:ext cx="4572000" cy="2016224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Відображення історії України у </a:t>
            </a:r>
            <a:r>
              <a:rPr lang="uk-UA" sz="2800" b="1" i="1" dirty="0" smtClean="0">
                <a:solidFill>
                  <a:srgbClr val="FF0000"/>
                </a:solidFill>
              </a:rPr>
              <a:t>поемі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Тараса Григоровича </a:t>
            </a:r>
            <a:r>
              <a:rPr lang="uk-UA" sz="2800" b="1" i="1" dirty="0" smtClean="0">
                <a:solidFill>
                  <a:srgbClr val="FF0000"/>
                </a:solidFill>
              </a:rPr>
              <a:t>Шевченка «Гайдамаки»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46" y="3429000"/>
            <a:ext cx="26090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052736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На </a:t>
            </a:r>
            <a:r>
              <a:rPr lang="ru-RU" b="1" i="1" dirty="0" err="1" smtClean="0"/>
              <a:t>справді</a:t>
            </a:r>
            <a:r>
              <a:rPr lang="ru-RU" b="1" i="1" dirty="0" smtClean="0"/>
              <a:t> ж  </a:t>
            </a:r>
            <a:r>
              <a:rPr lang="ru-RU" b="1" i="1" dirty="0" err="1" smtClean="0"/>
              <a:t>налякане</a:t>
            </a:r>
            <a:r>
              <a:rPr lang="ru-RU" b="1" i="1" dirty="0" smtClean="0"/>
              <a:t> </a:t>
            </a:r>
            <a:r>
              <a:rPr lang="ru-RU" b="1" i="1" dirty="0" err="1"/>
              <a:t>загальнонародним</a:t>
            </a:r>
            <a:r>
              <a:rPr lang="ru-RU" b="1" i="1" dirty="0"/>
              <a:t> масштабом </a:t>
            </a:r>
            <a:r>
              <a:rPr lang="ru-RU" b="1" i="1" dirty="0" err="1"/>
              <a:t>виступів</a:t>
            </a:r>
            <a:r>
              <a:rPr lang="ru-RU" b="1" i="1" dirty="0"/>
              <a:t>, </a:t>
            </a:r>
            <a:r>
              <a:rPr lang="ru-RU" b="1" i="1" dirty="0" err="1"/>
              <a:t>російське</a:t>
            </a:r>
            <a:r>
              <a:rPr lang="ru-RU" b="1" i="1" dirty="0"/>
              <a:t> </a:t>
            </a:r>
            <a:r>
              <a:rPr lang="ru-RU" b="1" i="1" dirty="0" err="1"/>
              <a:t>командування</a:t>
            </a:r>
            <a:r>
              <a:rPr lang="ru-RU" b="1" i="1" dirty="0"/>
              <a:t> </a:t>
            </a:r>
            <a:r>
              <a:rPr lang="ru-RU" b="1" i="1" dirty="0" err="1"/>
              <a:t>розгромило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, </a:t>
            </a:r>
            <a:r>
              <a:rPr lang="ru-RU" b="1" i="1" dirty="0" err="1"/>
              <a:t>підступно</a:t>
            </a:r>
            <a:r>
              <a:rPr lang="ru-RU" b="1" i="1" dirty="0"/>
              <a:t> </a:t>
            </a:r>
            <a:r>
              <a:rPr lang="ru-RU" b="1" i="1" dirty="0" err="1"/>
              <a:t>схопивши</a:t>
            </a:r>
            <a:r>
              <a:rPr lang="ru-RU" b="1" i="1" dirty="0"/>
              <a:t> </a:t>
            </a:r>
            <a:r>
              <a:rPr lang="ru-RU" b="1" i="1" dirty="0" err="1"/>
              <a:t>керівників</a:t>
            </a:r>
            <a:r>
              <a:rPr lang="ru-RU" b="1" i="1" dirty="0"/>
              <a:t> </a:t>
            </a:r>
            <a:r>
              <a:rPr lang="ru-RU" b="1" i="1" dirty="0" err="1"/>
              <a:t>Залізняка</a:t>
            </a:r>
            <a:r>
              <a:rPr lang="ru-RU" b="1" i="1" dirty="0"/>
              <a:t> і </a:t>
            </a:r>
            <a:r>
              <a:rPr lang="ru-RU" b="1" i="1" dirty="0" err="1"/>
              <a:t>Ґонту</a:t>
            </a:r>
            <a:r>
              <a:rPr lang="ru-RU" b="1" i="1" dirty="0"/>
              <a:t>. Гонта </a:t>
            </a:r>
            <a:r>
              <a:rPr lang="ru-RU" b="1" i="1" dirty="0" err="1"/>
              <a:t>прийняв</a:t>
            </a:r>
            <a:r>
              <a:rPr lang="ru-RU" b="1" i="1" dirty="0"/>
              <a:t> </a:t>
            </a:r>
            <a:r>
              <a:rPr lang="ru-RU" b="1" i="1" dirty="0" err="1"/>
              <a:t>мученицьку</a:t>
            </a:r>
            <a:r>
              <a:rPr lang="ru-RU" b="1" i="1" dirty="0"/>
              <a:t> смерть, </a:t>
            </a:r>
            <a:r>
              <a:rPr lang="ru-RU" b="1" i="1" dirty="0" err="1"/>
              <a:t>Залізняка</a:t>
            </a:r>
            <a:r>
              <a:rPr lang="ru-RU" b="1" i="1" dirty="0"/>
              <a:t> засудили на </a:t>
            </a:r>
            <a:r>
              <a:rPr lang="ru-RU" b="1" i="1" dirty="0" err="1"/>
              <a:t>заслання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284984"/>
            <a:ext cx="6667500" cy="307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4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908720"/>
            <a:ext cx="7408333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Шевченко </a:t>
            </a:r>
            <a:r>
              <a:rPr lang="ru-RU" b="1" i="1" dirty="0" err="1"/>
              <a:t>змалював</a:t>
            </a:r>
            <a:r>
              <a:rPr lang="ru-RU" b="1" i="1" dirty="0"/>
              <a:t> у </a:t>
            </a:r>
            <a:r>
              <a:rPr lang="ru-RU" b="1" i="1" dirty="0" err="1"/>
              <a:t>поемі</a:t>
            </a:r>
            <a:r>
              <a:rPr lang="ru-RU" b="1" i="1" dirty="0"/>
              <a:t> </a:t>
            </a:r>
            <a:r>
              <a:rPr lang="ru-RU" b="1" i="1" dirty="0" err="1"/>
              <a:t>всі</a:t>
            </a:r>
            <a:r>
              <a:rPr lang="ru-RU" b="1" i="1" dirty="0"/>
              <a:t> </a:t>
            </a:r>
            <a:r>
              <a:rPr lang="ru-RU" b="1" i="1" dirty="0" err="1"/>
              <a:t>аспекти</a:t>
            </a:r>
            <a:r>
              <a:rPr lang="ru-RU" b="1" i="1" dirty="0"/>
              <a:t> народного </a:t>
            </a:r>
            <a:r>
              <a:rPr lang="ru-RU" b="1" i="1" dirty="0" err="1"/>
              <a:t>життя</a:t>
            </a:r>
            <a:r>
              <a:rPr lang="ru-RU" b="1" i="1" dirty="0"/>
              <a:t>:</a:t>
            </a:r>
          </a:p>
          <a:p>
            <a:pPr marL="0" indent="0">
              <a:buNone/>
            </a:pPr>
            <a:r>
              <a:rPr lang="ru-RU" b="1" i="1" dirty="0"/>
              <a:t>•    </a:t>
            </a:r>
            <a:r>
              <a:rPr lang="ru-RU" b="1" i="1" dirty="0" err="1"/>
              <a:t>історичний</a:t>
            </a:r>
            <a:r>
              <a:rPr lang="ru-RU" b="1" i="1" dirty="0"/>
              <a:t> (</a:t>
            </a:r>
            <a:r>
              <a:rPr lang="ru-RU" b="1" i="1" dirty="0" err="1"/>
              <a:t>збройна</a:t>
            </a:r>
            <a:r>
              <a:rPr lang="ru-RU" b="1" i="1" dirty="0"/>
              <a:t> </a:t>
            </a:r>
            <a:r>
              <a:rPr lang="ru-RU" b="1" i="1" dirty="0" err="1"/>
              <a:t>боротьба</a:t>
            </a:r>
            <a:r>
              <a:rPr lang="ru-RU" b="1" i="1" dirty="0"/>
              <a:t> за волю);</a:t>
            </a:r>
          </a:p>
          <a:p>
            <a:pPr marL="0" indent="0">
              <a:buNone/>
            </a:pPr>
            <a:r>
              <a:rPr lang="ru-RU" b="1" i="1" dirty="0"/>
              <a:t>•    </a:t>
            </a:r>
            <a:r>
              <a:rPr lang="ru-RU" b="1" i="1" dirty="0" err="1"/>
              <a:t>соціально-побутовий</a:t>
            </a:r>
            <a:r>
              <a:rPr lang="ru-RU" b="1" i="1" dirty="0"/>
              <a:t> (</a:t>
            </a:r>
            <a:r>
              <a:rPr lang="ru-RU" b="1" i="1" dirty="0" err="1"/>
              <a:t>ідея</a:t>
            </a:r>
            <a:r>
              <a:rPr lang="ru-RU" b="1" i="1" dirty="0"/>
              <a:t> </a:t>
            </a:r>
            <a:r>
              <a:rPr lang="ru-RU" b="1" i="1" dirty="0" err="1"/>
              <a:t>добробуту</a:t>
            </a:r>
            <a:r>
              <a:rPr lang="ru-RU" b="1" i="1" dirty="0"/>
              <a:t> й </a:t>
            </a:r>
            <a:r>
              <a:rPr lang="ru-RU" b="1" i="1" dirty="0" err="1"/>
              <a:t>справедливості</a:t>
            </a:r>
            <a:r>
              <a:rPr lang="ru-RU" b="1" i="1" dirty="0"/>
              <a:t>);</a:t>
            </a:r>
          </a:p>
          <a:p>
            <a:pPr marL="0" indent="0">
              <a:buNone/>
            </a:pPr>
            <a:r>
              <a:rPr lang="ru-RU" b="1" i="1" dirty="0"/>
              <a:t>•    </a:t>
            </a:r>
            <a:r>
              <a:rPr lang="ru-RU" b="1" i="1" dirty="0" err="1"/>
              <a:t>психологічно-етичний</a:t>
            </a:r>
            <a:r>
              <a:rPr lang="ru-RU" b="1" i="1" dirty="0"/>
              <a:t> (</a:t>
            </a:r>
            <a:r>
              <a:rPr lang="ru-RU" b="1" i="1" dirty="0" err="1"/>
              <a:t>кохання</a:t>
            </a:r>
            <a:r>
              <a:rPr lang="ru-RU" b="1" i="1" dirty="0"/>
              <a:t> і </a:t>
            </a:r>
            <a:r>
              <a:rPr lang="ru-RU" b="1" i="1" dirty="0" err="1"/>
              <a:t>сім'я</a:t>
            </a:r>
            <a:r>
              <a:rPr lang="ru-RU" b="1" i="1" dirty="0"/>
              <a:t>);</a:t>
            </a:r>
          </a:p>
          <a:p>
            <a:pPr marL="0" indent="0">
              <a:buNone/>
            </a:pPr>
            <a:r>
              <a:rPr lang="ru-RU" b="1" i="1" dirty="0"/>
              <a:t>•    </a:t>
            </a:r>
            <a:r>
              <a:rPr lang="ru-RU" b="1" i="1" dirty="0" err="1"/>
              <a:t>релігійний</a:t>
            </a:r>
            <a:r>
              <a:rPr lang="ru-RU" b="1" i="1" dirty="0"/>
              <a:t> (</a:t>
            </a:r>
            <a:r>
              <a:rPr lang="ru-RU" b="1" i="1" dirty="0" err="1"/>
              <a:t>протистояння</a:t>
            </a:r>
            <a:r>
              <a:rPr lang="ru-RU" b="1" i="1" dirty="0"/>
              <a:t> </a:t>
            </a:r>
            <a:r>
              <a:rPr lang="ru-RU" b="1" i="1" dirty="0" err="1"/>
              <a:t>конфесій</a:t>
            </a:r>
            <a:r>
              <a:rPr lang="ru-RU" b="1" i="1" dirty="0"/>
              <a:t> і </a:t>
            </a:r>
            <a:r>
              <a:rPr lang="ru-RU" b="1" i="1" dirty="0" err="1"/>
              <a:t>віри</a:t>
            </a:r>
            <a:r>
              <a:rPr lang="ru-RU" b="1" i="1" dirty="0"/>
              <a:t>).</a:t>
            </a:r>
          </a:p>
          <a:p>
            <a:pPr marL="0" indent="0">
              <a:buNone/>
            </a:pPr>
            <a:r>
              <a:rPr lang="ru-RU" b="1" i="1" dirty="0"/>
              <a:t>У </a:t>
            </a:r>
            <a:r>
              <a:rPr lang="ru-RU" b="1" i="1" dirty="0" err="1"/>
              <a:t>поемі</a:t>
            </a:r>
            <a:r>
              <a:rPr lang="ru-RU" b="1" i="1" dirty="0"/>
              <a:t> «Гайдамаки» </a:t>
            </a:r>
            <a:r>
              <a:rPr lang="ru-RU" b="1" i="1" dirty="0" err="1"/>
              <a:t>дві</a:t>
            </a:r>
            <a:r>
              <a:rPr lang="ru-RU" b="1" i="1" dirty="0"/>
              <a:t> </a:t>
            </a:r>
            <a:r>
              <a:rPr lang="ru-RU" b="1" i="1" dirty="0" err="1"/>
              <a:t>сюжетні</a:t>
            </a:r>
            <a:r>
              <a:rPr lang="ru-RU" b="1" i="1" dirty="0"/>
              <a:t> </a:t>
            </a:r>
            <a:r>
              <a:rPr lang="ru-RU" b="1" i="1" dirty="0" err="1"/>
              <a:t>лінії</a:t>
            </a:r>
            <a:r>
              <a:rPr lang="ru-RU" b="1" i="1" dirty="0"/>
              <a:t> </a:t>
            </a:r>
            <a:r>
              <a:rPr lang="ru-RU" b="1" i="1" dirty="0" smtClean="0"/>
              <a:t>: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•    перша — </a:t>
            </a:r>
            <a:r>
              <a:rPr lang="ru-RU" b="1" i="1" dirty="0" err="1"/>
              <a:t>гайдамацьке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 на </a:t>
            </a:r>
            <a:r>
              <a:rPr lang="ru-RU" b="1" i="1" dirty="0" err="1"/>
              <a:t>чолі</a:t>
            </a:r>
            <a:r>
              <a:rPr lang="ru-RU" b="1" i="1" dirty="0"/>
              <a:t> з Максимом </a:t>
            </a:r>
            <a:r>
              <a:rPr lang="ru-RU" b="1" i="1" dirty="0" err="1"/>
              <a:t>Залізняком</a:t>
            </a:r>
            <a:r>
              <a:rPr lang="ru-RU" b="1" i="1" dirty="0"/>
              <a:t> та </a:t>
            </a:r>
            <a:r>
              <a:rPr lang="ru-RU" b="1" i="1" dirty="0" err="1"/>
              <a:t>Іваном</a:t>
            </a:r>
            <a:r>
              <a:rPr lang="ru-RU" b="1" i="1" dirty="0"/>
              <a:t> </a:t>
            </a:r>
            <a:r>
              <a:rPr lang="ru-RU" b="1" i="1" dirty="0" err="1"/>
              <a:t>Гонтою</a:t>
            </a:r>
            <a:r>
              <a:rPr lang="ru-RU" b="1" i="1" dirty="0"/>
              <a:t>;</a:t>
            </a:r>
          </a:p>
          <a:p>
            <a:pPr marL="0" indent="0">
              <a:buNone/>
            </a:pPr>
            <a:r>
              <a:rPr lang="ru-RU" b="1" i="1" dirty="0"/>
              <a:t>•    </a:t>
            </a:r>
            <a:r>
              <a:rPr lang="ru-RU" b="1" i="1" dirty="0" smtClean="0"/>
              <a:t>друга </a:t>
            </a:r>
            <a:r>
              <a:rPr lang="ru-RU" b="1" i="1" dirty="0"/>
              <a:t>— </a:t>
            </a:r>
            <a:r>
              <a:rPr lang="ru-RU" b="1" i="1" dirty="0" err="1"/>
              <a:t>кохання</a:t>
            </a:r>
            <a:r>
              <a:rPr lang="ru-RU" b="1" i="1" dirty="0"/>
              <a:t> </a:t>
            </a:r>
            <a:r>
              <a:rPr lang="ru-RU" b="1" i="1" dirty="0" err="1"/>
              <a:t>Яреми</a:t>
            </a:r>
            <a:r>
              <a:rPr lang="ru-RU" b="1" i="1" dirty="0"/>
              <a:t> й </a:t>
            </a:r>
            <a:r>
              <a:rPr lang="ru-RU" b="1" i="1" dirty="0" err="1"/>
              <a:t>Оксани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b="1" i="1" dirty="0" err="1"/>
              <a:t>Обидві</a:t>
            </a:r>
            <a:r>
              <a:rPr lang="ru-RU" b="1" i="1" dirty="0"/>
              <a:t> </a:t>
            </a:r>
            <a:r>
              <a:rPr lang="ru-RU" b="1" i="1" dirty="0" err="1"/>
              <a:t>сюжетні</a:t>
            </a:r>
            <a:r>
              <a:rPr lang="ru-RU" b="1" i="1" dirty="0"/>
              <a:t> </a:t>
            </a:r>
            <a:r>
              <a:rPr lang="ru-RU" b="1" i="1" dirty="0" err="1"/>
              <a:t>лінії</a:t>
            </a:r>
            <a:r>
              <a:rPr lang="ru-RU" b="1" i="1" dirty="0"/>
              <a:t> </a:t>
            </a:r>
            <a:r>
              <a:rPr lang="ru-RU" b="1" i="1" dirty="0" err="1"/>
              <a:t>переплітаються</a:t>
            </a:r>
            <a:r>
              <a:rPr lang="ru-RU" b="1" i="1" dirty="0"/>
              <a:t>, </a:t>
            </a:r>
            <a:r>
              <a:rPr lang="ru-RU" b="1" i="1" dirty="0" err="1"/>
              <a:t>бо</a:t>
            </a:r>
            <a:r>
              <a:rPr lang="ru-RU" b="1" i="1" dirty="0"/>
              <a:t> Ярема </a:t>
            </a:r>
            <a:r>
              <a:rPr lang="ru-RU" b="1" i="1" dirty="0" err="1"/>
              <a:t>стає</a:t>
            </a:r>
            <a:r>
              <a:rPr lang="ru-RU" b="1" i="1" dirty="0"/>
              <a:t> </a:t>
            </a:r>
            <a:r>
              <a:rPr lang="ru-RU" b="1" i="1" dirty="0" err="1"/>
              <a:t>учасником</a:t>
            </a:r>
            <a:r>
              <a:rPr lang="ru-RU" b="1" i="1" dirty="0"/>
              <a:t> </a:t>
            </a:r>
            <a:r>
              <a:rPr lang="ru-RU" b="1" i="1" dirty="0" err="1"/>
              <a:t>гайдамацького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, але основною </a:t>
            </a:r>
            <a:r>
              <a:rPr lang="ru-RU" b="1" i="1" dirty="0" err="1"/>
              <a:t>лінією</a:t>
            </a:r>
            <a:r>
              <a:rPr lang="ru-RU" b="1" i="1" dirty="0"/>
              <a:t> є доля </a:t>
            </a:r>
            <a:r>
              <a:rPr lang="ru-RU" b="1" i="1" dirty="0" err="1"/>
              <a:t>Яреми</a:t>
            </a:r>
            <a:r>
              <a:rPr lang="ru-RU" b="1" i="1" dirty="0"/>
              <a:t> на </a:t>
            </a:r>
            <a:r>
              <a:rPr lang="ru-RU" b="1" i="1" dirty="0" err="1"/>
              <a:t>тлі</a:t>
            </a:r>
            <a:r>
              <a:rPr lang="ru-RU" b="1" i="1" dirty="0"/>
              <a:t> </a:t>
            </a:r>
            <a:r>
              <a:rPr lang="ru-RU" b="1" i="1" dirty="0" err="1"/>
              <a:t>історичних</a:t>
            </a:r>
            <a:r>
              <a:rPr lang="ru-RU" b="1" i="1" dirty="0"/>
              <a:t> </a:t>
            </a:r>
            <a:r>
              <a:rPr lang="ru-RU" b="1" i="1" dirty="0" err="1"/>
              <a:t>подій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57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1412776"/>
            <a:ext cx="3352800" cy="410445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i="1" dirty="0" err="1"/>
              <a:t>Кожен</a:t>
            </a:r>
            <a:r>
              <a:rPr lang="ru-RU" b="1" i="1" dirty="0"/>
              <a:t> рядок, </a:t>
            </a:r>
            <a:r>
              <a:rPr lang="ru-RU" b="1" i="1" dirty="0" err="1"/>
              <a:t>кожне</a:t>
            </a:r>
            <a:r>
              <a:rPr lang="ru-RU" b="1" i="1" dirty="0"/>
              <a:t> слово </a:t>
            </a:r>
            <a:r>
              <a:rPr lang="ru-RU" b="1" i="1" dirty="0" err="1"/>
              <a:t>цієї</a:t>
            </a:r>
            <a:r>
              <a:rPr lang="ru-RU" b="1" i="1" dirty="0"/>
              <a:t> </a:t>
            </a:r>
            <a:r>
              <a:rPr lang="ru-RU" b="1" i="1" dirty="0" err="1"/>
              <a:t>поеми</a:t>
            </a:r>
            <a:r>
              <a:rPr lang="ru-RU" b="1" i="1" dirty="0"/>
              <a:t> </a:t>
            </a:r>
            <a:r>
              <a:rPr lang="ru-RU" b="1" i="1" dirty="0" err="1"/>
              <a:t>дзвенить</a:t>
            </a:r>
            <a:r>
              <a:rPr lang="ru-RU" b="1" i="1" dirty="0"/>
              <a:t> славою </a:t>
            </a:r>
            <a:r>
              <a:rPr lang="ru-RU" b="1" i="1" dirty="0" err="1"/>
              <a:t>козацькій</a:t>
            </a:r>
            <a:r>
              <a:rPr lang="ru-RU" b="1" i="1" dirty="0"/>
              <a:t> </a:t>
            </a:r>
            <a:r>
              <a:rPr lang="ru-RU" b="1" i="1" dirty="0" err="1"/>
              <a:t>вольниці</a:t>
            </a:r>
            <a:r>
              <a:rPr lang="ru-RU" b="1" i="1" dirty="0"/>
              <a:t>, </a:t>
            </a:r>
            <a:r>
              <a:rPr lang="ru-RU" b="1" i="1" dirty="0" err="1"/>
              <a:t>возвеличує</a:t>
            </a:r>
            <a:r>
              <a:rPr lang="ru-RU" b="1" i="1" dirty="0"/>
              <a:t> подвиги в </a:t>
            </a:r>
            <a:r>
              <a:rPr lang="ru-RU" b="1" i="1" dirty="0" err="1"/>
              <a:t>ім'я</a:t>
            </a:r>
            <a:r>
              <a:rPr lang="ru-RU" b="1" i="1" dirty="0"/>
              <a:t> </a:t>
            </a:r>
            <a:r>
              <a:rPr lang="ru-RU" b="1" i="1" dirty="0" err="1"/>
              <a:t>свободи</a:t>
            </a:r>
            <a:r>
              <a:rPr lang="ru-RU" b="1" i="1" dirty="0"/>
              <a:t> </a:t>
            </a:r>
            <a:r>
              <a:rPr lang="ru-RU" b="1" i="1" dirty="0" err="1"/>
              <a:t>рідного</a:t>
            </a:r>
            <a:r>
              <a:rPr lang="ru-RU" b="1" i="1" dirty="0"/>
              <a:t> народу. Поема </a:t>
            </a:r>
            <a:r>
              <a:rPr lang="ru-RU" b="1" i="1" dirty="0" err="1"/>
              <a:t>сповнена</a:t>
            </a:r>
            <a:r>
              <a:rPr lang="ru-RU" b="1" i="1" dirty="0"/>
              <a:t> і великою тугою за </a:t>
            </a:r>
            <a:r>
              <a:rPr lang="ru-RU" b="1" i="1" dirty="0" err="1"/>
              <a:t>тими</a:t>
            </a:r>
            <a:r>
              <a:rPr lang="ru-RU" b="1" i="1" dirty="0"/>
              <a:t> </a:t>
            </a:r>
            <a:r>
              <a:rPr lang="ru-RU" b="1" i="1" dirty="0" err="1"/>
              <a:t>славними</a:t>
            </a:r>
            <a:r>
              <a:rPr lang="ru-RU" b="1" i="1" dirty="0"/>
              <a:t> часами. </a:t>
            </a:r>
            <a:r>
              <a:rPr lang="ru-RU" b="1" i="1" dirty="0" err="1"/>
              <a:t>Серце</a:t>
            </a:r>
            <a:r>
              <a:rPr lang="ru-RU" b="1" i="1" dirty="0"/>
              <a:t> </a:t>
            </a:r>
            <a:r>
              <a:rPr lang="ru-RU" b="1" i="1" dirty="0" err="1"/>
              <a:t>поета</a:t>
            </a:r>
            <a:r>
              <a:rPr lang="ru-RU" b="1" i="1" dirty="0"/>
              <a:t> </a:t>
            </a:r>
            <a:r>
              <a:rPr lang="ru-RU" b="1" i="1" dirty="0" err="1"/>
              <a:t>болить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того, </a:t>
            </a:r>
            <a:r>
              <a:rPr lang="ru-RU" b="1" i="1" dirty="0" err="1"/>
              <a:t>що</a:t>
            </a:r>
            <a:r>
              <a:rPr lang="ru-RU" b="1" i="1" dirty="0"/>
              <a:t> правнуки </a:t>
            </a:r>
            <a:r>
              <a:rPr lang="ru-RU" b="1" i="1" dirty="0" err="1"/>
              <a:t>героїчних</a:t>
            </a:r>
            <a:r>
              <a:rPr lang="ru-RU" b="1" i="1" dirty="0"/>
              <a:t> </a:t>
            </a:r>
            <a:r>
              <a:rPr lang="ru-RU" b="1" i="1" dirty="0" err="1"/>
              <a:t>прадідів</a:t>
            </a:r>
            <a:r>
              <a:rPr lang="ru-RU" b="1" i="1" dirty="0"/>
              <a:t> </a:t>
            </a:r>
            <a:r>
              <a:rPr lang="ru-RU" b="1" i="1" dirty="0" err="1"/>
              <a:t>ходять</a:t>
            </a:r>
            <a:r>
              <a:rPr lang="ru-RU" b="1" i="1" dirty="0"/>
              <a:t> у </a:t>
            </a:r>
            <a:r>
              <a:rPr lang="ru-RU" b="1" i="1" dirty="0" err="1"/>
              <a:t>ярмі</a:t>
            </a:r>
            <a:r>
              <a:rPr lang="ru-RU" b="1" i="1" dirty="0"/>
              <a:t>, </a:t>
            </a:r>
            <a:r>
              <a:rPr lang="ru-RU" b="1" i="1" dirty="0" err="1"/>
              <a:t>забули</a:t>
            </a:r>
            <a:r>
              <a:rPr lang="ru-RU" b="1" i="1" dirty="0"/>
              <a:t> </a:t>
            </a:r>
            <a:r>
              <a:rPr lang="ru-RU" b="1" i="1" dirty="0" err="1"/>
              <a:t>своє</a:t>
            </a:r>
            <a:r>
              <a:rPr lang="ru-RU" b="1" i="1" dirty="0"/>
              <a:t> </a:t>
            </a:r>
            <a:r>
              <a:rPr lang="ru-RU" b="1" i="1" dirty="0" err="1"/>
              <a:t>минуле</a:t>
            </a:r>
            <a:r>
              <a:rPr lang="ru-RU" b="1" i="1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4869160"/>
            <a:ext cx="3352800" cy="1252728"/>
          </a:xfrm>
        </p:spPr>
        <p:txBody>
          <a:bodyPr/>
          <a:lstStyle/>
          <a:p>
            <a:r>
              <a:rPr lang="ru-RU" sz="1600" b="1" i="1" dirty="0"/>
              <a:t>«Колись Бог нам </a:t>
            </a:r>
            <a:r>
              <a:rPr lang="ru-RU" sz="1600" b="1" i="1" dirty="0" err="1"/>
              <a:t>верне</a:t>
            </a:r>
            <a:r>
              <a:rPr lang="ru-RU" sz="1600" b="1" i="1" dirty="0"/>
              <a:t> волю, </a:t>
            </a:r>
            <a:r>
              <a:rPr lang="ru-RU" sz="1600" b="1" i="1" dirty="0" err="1"/>
              <a:t>Розіб’є</a:t>
            </a:r>
            <a:r>
              <a:rPr lang="ru-RU" sz="1600" b="1" i="1" dirty="0"/>
              <a:t> </a:t>
            </a:r>
            <a:r>
              <a:rPr lang="ru-RU" sz="1600" b="1" i="1" dirty="0" smtClean="0"/>
              <a:t>неволю!» </a:t>
            </a:r>
            <a:endParaRPr lang="ru-RU" sz="16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1556792"/>
            <a:ext cx="3905250" cy="3744415"/>
          </a:xfrm>
        </p:spPr>
      </p:pic>
    </p:spTree>
    <p:extLst>
      <p:ext uri="{BB962C8B-B14F-4D97-AF65-F5344CB8AC3E}">
        <p14:creationId xmlns:p14="http://schemas.microsoft.com/office/powerpoint/2010/main" val="278057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772816"/>
            <a:ext cx="6595119" cy="43533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/>
              <a:t> </a:t>
            </a:r>
            <a:r>
              <a:rPr lang="ru-RU" b="1" i="1" dirty="0" err="1"/>
              <a:t>Отже</a:t>
            </a:r>
            <a:r>
              <a:rPr lang="ru-RU" b="1" i="1" dirty="0"/>
              <a:t>, </a:t>
            </a:r>
            <a:r>
              <a:rPr lang="ru-RU" b="1" i="1" dirty="0" err="1"/>
              <a:t>основним</a:t>
            </a:r>
            <a:r>
              <a:rPr lang="ru-RU" b="1" i="1" dirty="0"/>
              <a:t> </a:t>
            </a:r>
            <a:r>
              <a:rPr lang="ru-RU" b="1" i="1" dirty="0" err="1"/>
              <a:t>джерелом</a:t>
            </a:r>
            <a:r>
              <a:rPr lang="ru-RU" b="1" i="1" dirty="0"/>
              <a:t> </a:t>
            </a:r>
            <a:r>
              <a:rPr lang="ru-RU" b="1" i="1" dirty="0" err="1"/>
              <a:t>створення</a:t>
            </a:r>
            <a:r>
              <a:rPr lang="ru-RU" b="1" i="1" dirty="0"/>
              <a:t> </a:t>
            </a:r>
            <a:r>
              <a:rPr lang="ru-RU" b="1" i="1" dirty="0" err="1"/>
              <a:t>поеми</a:t>
            </a:r>
            <a:r>
              <a:rPr lang="ru-RU" b="1" i="1" dirty="0"/>
              <a:t> "Гайдамаки" стала </a:t>
            </a:r>
            <a:r>
              <a:rPr lang="ru-RU" b="1" i="1" dirty="0" err="1"/>
              <a:t>видатна</a:t>
            </a:r>
            <a:r>
              <a:rPr lang="ru-RU" b="1" i="1" dirty="0"/>
              <a:t> </a:t>
            </a:r>
            <a:r>
              <a:rPr lang="ru-RU" b="1" i="1" dirty="0" err="1"/>
              <a:t>історична</a:t>
            </a:r>
            <a:r>
              <a:rPr lang="ru-RU" b="1" i="1" dirty="0"/>
              <a:t> </a:t>
            </a:r>
            <a:r>
              <a:rPr lang="ru-RU" b="1" i="1" dirty="0" err="1"/>
              <a:t>подія</a:t>
            </a:r>
            <a:r>
              <a:rPr lang="ru-RU" b="1" i="1" dirty="0"/>
              <a:t> - </a:t>
            </a:r>
            <a:r>
              <a:rPr lang="ru-RU" b="1" i="1" dirty="0" err="1"/>
              <a:t>селянське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 1768 р. (</a:t>
            </a:r>
            <a:r>
              <a:rPr lang="ru-RU" b="1" i="1" dirty="0" err="1"/>
              <a:t>гайдамаччина</a:t>
            </a:r>
            <a:r>
              <a:rPr lang="ru-RU" b="1" i="1" dirty="0"/>
              <a:t>), </a:t>
            </a:r>
            <a:r>
              <a:rPr lang="ru-RU" b="1" i="1" dirty="0" err="1"/>
              <a:t>глибокий</a:t>
            </a:r>
            <a:r>
              <a:rPr lang="ru-RU" b="1" i="1" dirty="0"/>
              <a:t> </a:t>
            </a:r>
            <a:r>
              <a:rPr lang="ru-RU" b="1" i="1" dirty="0" err="1"/>
              <a:t>інтерес</a:t>
            </a:r>
            <a:r>
              <a:rPr lang="ru-RU" b="1" i="1" dirty="0"/>
              <a:t> Тараса Григоровича до </a:t>
            </a:r>
            <a:r>
              <a:rPr lang="ru-RU" b="1" i="1" dirty="0" err="1"/>
              <a:t>історії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, </a:t>
            </a:r>
            <a:r>
              <a:rPr lang="ru-RU" b="1" i="1" dirty="0" err="1"/>
              <a:t>використання</a:t>
            </a:r>
            <a:r>
              <a:rPr lang="ru-RU" b="1" i="1" dirty="0"/>
              <a:t> </a:t>
            </a:r>
            <a:r>
              <a:rPr lang="ru-RU" b="1" i="1" dirty="0" err="1"/>
              <a:t>різних</a:t>
            </a:r>
            <a:r>
              <a:rPr lang="ru-RU" b="1" i="1" dirty="0"/>
              <a:t> </a:t>
            </a:r>
            <a:r>
              <a:rPr lang="ru-RU" b="1" i="1" dirty="0" err="1"/>
              <a:t>друкованих</a:t>
            </a:r>
            <a:r>
              <a:rPr lang="ru-RU" b="1" i="1" dirty="0"/>
              <a:t> і </a:t>
            </a:r>
            <a:r>
              <a:rPr lang="ru-RU" b="1" i="1" dirty="0" err="1"/>
              <a:t>усних</a:t>
            </a:r>
            <a:r>
              <a:rPr lang="ru-RU" b="1" i="1" dirty="0"/>
              <a:t> </a:t>
            </a:r>
            <a:r>
              <a:rPr lang="ru-RU" b="1" i="1" dirty="0" err="1"/>
              <a:t>джерел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існували</a:t>
            </a:r>
            <a:r>
              <a:rPr lang="ru-RU" b="1" i="1" dirty="0"/>
              <a:t> на той час. </a:t>
            </a:r>
            <a:r>
              <a:rPr lang="ru-RU" b="1" i="1" dirty="0" err="1"/>
              <a:t>Найважливішими</a:t>
            </a:r>
            <a:r>
              <a:rPr lang="ru-RU" b="1" i="1" dirty="0"/>
              <a:t> стали для </a:t>
            </a:r>
            <a:r>
              <a:rPr lang="ru-RU" b="1" i="1" dirty="0" err="1"/>
              <a:t>поета</a:t>
            </a:r>
            <a:r>
              <a:rPr lang="ru-RU" b="1" i="1" dirty="0"/>
              <a:t> </a:t>
            </a:r>
            <a:r>
              <a:rPr lang="ru-RU" b="1" i="1" dirty="0" err="1"/>
              <a:t>історичні</a:t>
            </a:r>
            <a:r>
              <a:rPr lang="ru-RU" b="1" i="1" dirty="0"/>
              <a:t> </a:t>
            </a:r>
            <a:r>
              <a:rPr lang="ru-RU" b="1" i="1" dirty="0" err="1"/>
              <a:t>пісні</a:t>
            </a:r>
            <a:r>
              <a:rPr lang="ru-RU" b="1" i="1" dirty="0"/>
              <a:t>, </a:t>
            </a:r>
            <a:r>
              <a:rPr lang="ru-RU" b="1" i="1" dirty="0" err="1"/>
              <a:t>думи</a:t>
            </a:r>
            <a:r>
              <a:rPr lang="ru-RU" b="1" i="1" dirty="0"/>
              <a:t> та </a:t>
            </a:r>
            <a:r>
              <a:rPr lang="ru-RU" b="1" i="1" dirty="0" err="1"/>
              <a:t>перекази</a:t>
            </a:r>
            <a:r>
              <a:rPr lang="ru-RU" b="1" i="1" dirty="0"/>
              <a:t>, в </a:t>
            </a:r>
            <a:r>
              <a:rPr lang="ru-RU" b="1" i="1" dirty="0" err="1"/>
              <a:t>яких</a:t>
            </a:r>
            <a:r>
              <a:rPr lang="ru-RU" b="1" i="1" dirty="0"/>
              <a:t> </a:t>
            </a:r>
            <a:r>
              <a:rPr lang="ru-RU" b="1" i="1" dirty="0" err="1"/>
              <a:t>події</a:t>
            </a:r>
            <a:r>
              <a:rPr lang="ru-RU" b="1" i="1" dirty="0"/>
              <a:t> з </a:t>
            </a:r>
            <a:r>
              <a:rPr lang="ru-RU" b="1" i="1" dirty="0" err="1"/>
              <a:t>історії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 </a:t>
            </a:r>
            <a:r>
              <a:rPr lang="ru-RU" b="1" i="1" dirty="0" err="1"/>
              <a:t>трактувалися</a:t>
            </a:r>
            <a:r>
              <a:rPr lang="ru-RU" b="1" i="1" dirty="0"/>
              <a:t> самими </a:t>
            </a:r>
            <a:r>
              <a:rPr lang="ru-RU" b="1" i="1" dirty="0" err="1"/>
              <a:t>народними</a:t>
            </a:r>
            <a:r>
              <a:rPr lang="ru-RU" b="1" i="1" dirty="0"/>
              <a:t> </a:t>
            </a:r>
            <a:r>
              <a:rPr lang="ru-RU" b="1" i="1" dirty="0" err="1"/>
              <a:t>масами</a:t>
            </a:r>
            <a:r>
              <a:rPr lang="ru-RU" b="1" i="1" dirty="0"/>
              <a:t>. </a:t>
            </a:r>
            <a:r>
              <a:rPr lang="ru-RU" b="1" i="1" dirty="0" err="1"/>
              <a:t>Високохудожня</a:t>
            </a:r>
            <a:r>
              <a:rPr lang="ru-RU" b="1" i="1" dirty="0"/>
              <a:t> й </a:t>
            </a:r>
            <a:r>
              <a:rPr lang="ru-RU" b="1" i="1" dirty="0" err="1"/>
              <a:t>багата</a:t>
            </a:r>
            <a:r>
              <a:rPr lang="ru-RU" b="1" i="1" dirty="0"/>
              <a:t> </a:t>
            </a:r>
            <a:r>
              <a:rPr lang="ru-RU" b="1" i="1" dirty="0" err="1"/>
              <a:t>українська</a:t>
            </a:r>
            <a:r>
              <a:rPr lang="ru-RU" b="1" i="1" dirty="0"/>
              <a:t> народна </a:t>
            </a:r>
            <a:r>
              <a:rPr lang="ru-RU" b="1" i="1" dirty="0" err="1"/>
              <a:t>творчість</a:t>
            </a:r>
            <a:r>
              <a:rPr lang="ru-RU" b="1" i="1" dirty="0"/>
              <a:t> </a:t>
            </a:r>
            <a:r>
              <a:rPr lang="ru-RU" b="1" i="1" dirty="0" err="1"/>
              <a:t>була</a:t>
            </a:r>
            <a:r>
              <a:rPr lang="ru-RU" b="1" i="1" dirty="0"/>
              <a:t> для </a:t>
            </a:r>
            <a:r>
              <a:rPr lang="ru-RU" b="1" i="1" dirty="0" err="1"/>
              <a:t>поета</a:t>
            </a:r>
            <a:r>
              <a:rPr lang="ru-RU" b="1" i="1" dirty="0"/>
              <a:t> </a:t>
            </a:r>
            <a:r>
              <a:rPr lang="ru-RU" b="1" i="1" dirty="0" err="1"/>
              <a:t>також</a:t>
            </a:r>
            <a:r>
              <a:rPr lang="ru-RU" b="1" i="1" dirty="0"/>
              <a:t> і </a:t>
            </a:r>
            <a:r>
              <a:rPr lang="ru-RU" b="1" i="1" dirty="0" err="1"/>
              <a:t>значним</a:t>
            </a:r>
            <a:r>
              <a:rPr lang="ru-RU" b="1" i="1" dirty="0"/>
              <a:t> фактором у </a:t>
            </a:r>
            <a:r>
              <a:rPr lang="ru-RU" b="1" i="1" dirty="0" err="1"/>
              <a:t>формуванні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історичних</a:t>
            </a:r>
            <a:r>
              <a:rPr lang="ru-RU" b="1" i="1" dirty="0"/>
              <a:t> </a:t>
            </a:r>
            <a:r>
              <a:rPr lang="ru-RU" b="1" i="1" dirty="0" err="1"/>
              <a:t>поглядів</a:t>
            </a:r>
            <a:r>
              <a:rPr lang="ru-RU" b="1" i="1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5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23519" y="4653136"/>
            <a:ext cx="4320481" cy="20162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І </a:t>
            </a:r>
            <a:r>
              <a:rPr lang="ru-RU" b="1" i="1" dirty="0" err="1">
                <a:solidFill>
                  <a:srgbClr val="FF0000"/>
                </a:solidFill>
              </a:rPr>
              <a:t>знову</a:t>
            </a:r>
            <a:r>
              <a:rPr lang="ru-RU" b="1" i="1" dirty="0">
                <a:solidFill>
                  <a:srgbClr val="FF0000"/>
                </a:solidFill>
              </a:rPr>
              <a:t> забурлить </a:t>
            </a:r>
            <a:r>
              <a:rPr lang="ru-RU" b="1" i="1" dirty="0" err="1">
                <a:solidFill>
                  <a:srgbClr val="FF0000"/>
                </a:solidFill>
              </a:rPr>
              <a:t>козацька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лють</a:t>
            </a:r>
            <a:r>
              <a:rPr lang="ru-RU" b="1" i="1" dirty="0">
                <a:solidFill>
                  <a:srgbClr val="FF0000"/>
                </a:solidFill>
              </a:rPr>
              <a:t> й </a:t>
            </a:r>
            <a:r>
              <a:rPr lang="ru-RU" b="1" i="1" dirty="0" err="1">
                <a:solidFill>
                  <a:srgbClr val="FF0000"/>
                </a:solidFill>
              </a:rPr>
              <a:t>завзяття</a:t>
            </a:r>
            <a:r>
              <a:rPr lang="ru-RU" b="1" i="1" dirty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І </a:t>
            </a:r>
            <a:r>
              <a:rPr lang="ru-RU" b="1" i="1" dirty="0" err="1">
                <a:solidFill>
                  <a:srgbClr val="FF0000"/>
                </a:solidFill>
              </a:rPr>
              <a:t>серце</a:t>
            </a:r>
            <a:r>
              <a:rPr lang="ru-RU" b="1" i="1" dirty="0">
                <a:solidFill>
                  <a:srgbClr val="FF0000"/>
                </a:solidFill>
              </a:rPr>
              <a:t> буде </a:t>
            </a:r>
            <a:r>
              <a:rPr lang="ru-RU" b="1" i="1" dirty="0" err="1">
                <a:solidFill>
                  <a:srgbClr val="FF0000"/>
                </a:solidFill>
              </a:rPr>
              <a:t>помсти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вимагать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Коли </a:t>
            </a:r>
            <a:r>
              <a:rPr lang="ru-RU" b="1" i="1" dirty="0" err="1">
                <a:solidFill>
                  <a:srgbClr val="FF0000"/>
                </a:solidFill>
              </a:rPr>
              <a:t>чергові</a:t>
            </a:r>
            <a:r>
              <a:rPr lang="ru-RU" b="1" i="1" dirty="0">
                <a:solidFill>
                  <a:srgbClr val="FF0000"/>
                </a:solidFill>
              </a:rPr>
              <a:t> "</a:t>
            </a:r>
            <a:r>
              <a:rPr lang="ru-RU" b="1" i="1" dirty="0" err="1">
                <a:solidFill>
                  <a:srgbClr val="FF0000"/>
                </a:solidFill>
              </a:rPr>
              <a:t>єднокровні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браття</a:t>
            </a:r>
            <a:r>
              <a:rPr lang="ru-RU" b="1" i="1" dirty="0">
                <a:solidFill>
                  <a:srgbClr val="FF0000"/>
                </a:solidFill>
              </a:rPr>
              <a:t>"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З вогнем й мечем </a:t>
            </a:r>
            <a:r>
              <a:rPr lang="ru-RU" b="1" i="1" dirty="0" err="1">
                <a:solidFill>
                  <a:srgbClr val="FF0000"/>
                </a:solidFill>
              </a:rPr>
              <a:t>прийдуть</a:t>
            </a:r>
            <a:r>
              <a:rPr lang="ru-RU" b="1" i="1" dirty="0">
                <a:solidFill>
                  <a:srgbClr val="FF0000"/>
                </a:solidFill>
              </a:rPr>
              <a:t> нас "</a:t>
            </a:r>
            <a:r>
              <a:rPr lang="ru-RU" b="1" i="1" dirty="0" err="1">
                <a:solidFill>
                  <a:srgbClr val="FF0000"/>
                </a:solidFill>
              </a:rPr>
              <a:t>визволять</a:t>
            </a:r>
            <a:r>
              <a:rPr lang="ru-RU" b="1" i="1" dirty="0">
                <a:solidFill>
                  <a:srgbClr val="FF0000"/>
                </a:solidFill>
              </a:rPr>
              <a:t>"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15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764704"/>
            <a:ext cx="3960440" cy="266429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У широкому </a:t>
            </a:r>
            <a:r>
              <a:rPr lang="ru-RU" sz="2000" b="1" i="1" dirty="0" err="1" smtClean="0"/>
              <a:t>творчому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доробку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поета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виділяється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значна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група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епічних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творів</a:t>
            </a:r>
            <a:r>
              <a:rPr lang="ru-RU" sz="2000" b="1" i="1" dirty="0" smtClean="0"/>
              <a:t>, у </a:t>
            </a:r>
            <a:r>
              <a:rPr lang="ru-RU" sz="2000" b="1" i="1" dirty="0" err="1" smtClean="0"/>
              <a:t>яких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iз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надзвичайною</a:t>
            </a:r>
            <a:r>
              <a:rPr lang="ru-RU" sz="2000" b="1" i="1" dirty="0" smtClean="0"/>
              <a:t> силою </a:t>
            </a:r>
            <a:r>
              <a:rPr lang="ru-RU" sz="2000" b="1" i="1" dirty="0" err="1" smtClean="0"/>
              <a:t>високопоетичного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зображення</a:t>
            </a:r>
            <a:r>
              <a:rPr lang="ru-RU" sz="2000" b="1" i="1" dirty="0" smtClean="0"/>
              <a:t> показано </a:t>
            </a:r>
            <a:r>
              <a:rPr lang="ru-RU" sz="2000" b="1" i="1" dirty="0" err="1" smtClean="0"/>
              <a:t>героїчну</a:t>
            </a:r>
            <a:r>
              <a:rPr lang="ru-RU" sz="2000" b="1" i="1" dirty="0" smtClean="0"/>
              <a:t> й </a:t>
            </a:r>
            <a:r>
              <a:rPr lang="ru-RU" sz="2000" b="1" i="1" dirty="0" err="1" smtClean="0"/>
              <a:t>глибоко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драматичну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минувшину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України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6"/>
            <a:ext cx="3168352" cy="3295625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7"/>
            <a:ext cx="3384376" cy="32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26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90872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i="1" dirty="0" err="1"/>
              <a:t>Найяскравіші</a:t>
            </a:r>
            <a:r>
              <a:rPr lang="ru-RU" b="1" i="1" dirty="0"/>
              <a:t> і </a:t>
            </a:r>
            <a:r>
              <a:rPr lang="ru-RU" b="1" i="1" dirty="0" err="1"/>
              <a:t>найбільш</a:t>
            </a:r>
            <a:r>
              <a:rPr lang="ru-RU" b="1" i="1" dirty="0"/>
              <a:t> </a:t>
            </a:r>
            <a:r>
              <a:rPr lang="ru-RU" b="1" i="1" dirty="0" err="1"/>
              <a:t>вражаючі</a:t>
            </a:r>
            <a:r>
              <a:rPr lang="ru-RU" b="1" i="1" dirty="0"/>
              <a:t> </a:t>
            </a:r>
            <a:r>
              <a:rPr lang="ru-RU" b="1" i="1" dirty="0" err="1"/>
              <a:t>сторінки</a:t>
            </a:r>
            <a:r>
              <a:rPr lang="ru-RU" b="1" i="1" dirty="0"/>
              <a:t> </a:t>
            </a:r>
            <a:r>
              <a:rPr lang="ru-RU" b="1" i="1" dirty="0" err="1"/>
              <a:t>поеми</a:t>
            </a:r>
            <a:r>
              <a:rPr lang="ru-RU" b="1" i="1" dirty="0"/>
              <a:t> </a:t>
            </a:r>
            <a:r>
              <a:rPr lang="ru-RU" b="1" i="1" dirty="0" err="1"/>
              <a:t>присвячені</a:t>
            </a:r>
            <a:r>
              <a:rPr lang="ru-RU" b="1" i="1" dirty="0"/>
              <a:t> картинам </a:t>
            </a:r>
            <a:r>
              <a:rPr lang="ru-RU" b="1" i="1" dirty="0" err="1"/>
              <a:t>визвольної</a:t>
            </a:r>
            <a:r>
              <a:rPr lang="ru-RU" b="1" i="1" dirty="0"/>
              <a:t> </a:t>
            </a:r>
            <a:r>
              <a:rPr lang="ru-RU" b="1" i="1" dirty="0" err="1"/>
              <a:t>боротьби</a:t>
            </a:r>
            <a:r>
              <a:rPr lang="ru-RU" b="1" i="1" dirty="0"/>
              <a:t> </a:t>
            </a:r>
            <a:r>
              <a:rPr lang="ru-RU" b="1" i="1" dirty="0" err="1"/>
              <a:t>українського</a:t>
            </a:r>
            <a:r>
              <a:rPr lang="ru-RU" b="1" i="1" dirty="0"/>
              <a:t> </a:t>
            </a:r>
            <a:r>
              <a:rPr lang="ru-RU" b="1" i="1" dirty="0" smtClean="0"/>
              <a:t>народу:</a:t>
            </a:r>
          </a:p>
          <a:p>
            <a:pPr marL="0" indent="0" algn="ctr">
              <a:buNone/>
            </a:pPr>
            <a:r>
              <a:rPr lang="ru-RU" b="1" i="1" dirty="0" err="1" smtClean="0"/>
              <a:t>Пекельнеє</a:t>
            </a:r>
            <a:r>
              <a:rPr lang="ru-RU" b="1" i="1" dirty="0" smtClean="0"/>
              <a:t> </a:t>
            </a:r>
            <a:r>
              <a:rPr lang="ru-RU" b="1" i="1" dirty="0"/>
              <a:t>свято </a:t>
            </a:r>
          </a:p>
          <a:p>
            <a:pPr marL="0" indent="0" algn="ctr">
              <a:buNone/>
            </a:pPr>
            <a:r>
              <a:rPr lang="ru-RU" b="1" i="1" dirty="0"/>
              <a:t>    </a:t>
            </a:r>
            <a:r>
              <a:rPr lang="ru-RU" b="1" i="1" dirty="0" smtClean="0"/>
              <a:t>  </a:t>
            </a:r>
            <a:r>
              <a:rPr lang="ru-RU" b="1" i="1" dirty="0"/>
              <a:t>По </a:t>
            </a:r>
            <a:r>
              <a:rPr lang="ru-RU" b="1" i="1" dirty="0" err="1"/>
              <a:t>всій</a:t>
            </a:r>
            <a:r>
              <a:rPr lang="ru-RU" b="1" i="1" dirty="0"/>
              <a:t> </a:t>
            </a:r>
            <a:r>
              <a:rPr lang="ru-RU" b="1" i="1" dirty="0" err="1"/>
              <a:t>Україні</a:t>
            </a:r>
            <a:r>
              <a:rPr lang="ru-RU" b="1" i="1" dirty="0"/>
              <a:t> </a:t>
            </a:r>
            <a:r>
              <a:rPr lang="ru-RU" b="1" i="1" dirty="0" err="1"/>
              <a:t>сю</a:t>
            </a:r>
            <a:r>
              <a:rPr lang="ru-RU" b="1" i="1" dirty="0"/>
              <a:t> </a:t>
            </a:r>
            <a:r>
              <a:rPr lang="ru-RU" b="1" i="1" dirty="0" err="1"/>
              <a:t>ніч</a:t>
            </a:r>
            <a:r>
              <a:rPr lang="ru-RU" b="1" i="1" dirty="0"/>
              <a:t> зареве, </a:t>
            </a:r>
          </a:p>
          <a:p>
            <a:pPr marL="0" indent="0" algn="ctr">
              <a:buNone/>
            </a:pPr>
            <a:r>
              <a:rPr lang="ru-RU" b="1" i="1" dirty="0" smtClean="0"/>
              <a:t>     </a:t>
            </a:r>
            <a:r>
              <a:rPr lang="ru-RU" b="1" i="1" dirty="0" err="1"/>
              <a:t>Потече</a:t>
            </a:r>
            <a:r>
              <a:rPr lang="ru-RU" b="1" i="1" dirty="0"/>
              <a:t> </a:t>
            </a:r>
            <a:r>
              <a:rPr lang="ru-RU" b="1" i="1" dirty="0" err="1"/>
              <a:t>багато</a:t>
            </a:r>
            <a:r>
              <a:rPr lang="ru-RU" b="1" i="1" dirty="0"/>
              <a:t>, </a:t>
            </a:r>
            <a:r>
              <a:rPr lang="ru-RU" b="1" i="1" dirty="0" err="1"/>
              <a:t>багато</a:t>
            </a:r>
            <a:r>
              <a:rPr lang="ru-RU" b="1" i="1" dirty="0"/>
              <a:t>, </a:t>
            </a:r>
            <a:r>
              <a:rPr lang="ru-RU" b="1" i="1" dirty="0" err="1"/>
              <a:t>багато</a:t>
            </a:r>
            <a:r>
              <a:rPr lang="ru-RU" b="1" i="1" dirty="0"/>
              <a:t> </a:t>
            </a:r>
          </a:p>
          <a:p>
            <a:pPr marL="0" indent="0" algn="ctr">
              <a:buNone/>
            </a:pPr>
            <a:r>
              <a:rPr lang="ru-RU" b="1" i="1" dirty="0" smtClean="0"/>
              <a:t>        </a:t>
            </a:r>
            <a:r>
              <a:rPr lang="ru-RU" b="1" i="1" dirty="0" err="1" smtClean="0"/>
              <a:t>Шляхетської</a:t>
            </a:r>
            <a:r>
              <a:rPr lang="ru-RU" b="1" i="1" dirty="0" smtClean="0"/>
              <a:t> </a:t>
            </a:r>
            <a:r>
              <a:rPr lang="ru-RU" b="1" i="1" dirty="0" err="1"/>
              <a:t>крові</a:t>
            </a:r>
            <a:r>
              <a:rPr lang="ru-RU" b="1" i="1" dirty="0"/>
              <a:t>. Козак </a:t>
            </a:r>
            <a:r>
              <a:rPr lang="ru-RU" b="1" i="1" dirty="0" err="1"/>
              <a:t>оживе</a:t>
            </a:r>
            <a:r>
              <a:rPr lang="ru-RU" b="1" i="1" dirty="0"/>
              <a:t>...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331"/>
            <a:ext cx="8229600" cy="1252728"/>
          </a:xfrm>
        </p:spPr>
        <p:txBody>
          <a:bodyPr/>
          <a:lstStyle/>
          <a:p>
            <a:r>
              <a:rPr lang="uk-UA" b="1" i="1" dirty="0"/>
              <a:t>Поема «Гайдамаки» 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00"/>
            <a:ext cx="9144000" cy="27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26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272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24544" y="332656"/>
            <a:ext cx="9289032" cy="4896544"/>
          </a:xfrm>
        </p:spPr>
        <p:txBody>
          <a:bodyPr>
            <a:noAutofit/>
          </a:bodyPr>
          <a:lstStyle/>
          <a:p>
            <a:pPr marL="2514600" lvl="8" indent="0">
              <a:buNone/>
            </a:pPr>
            <a:r>
              <a:rPr lang="ru-RU" sz="1800" b="1" i="1" dirty="0"/>
              <a:t> </a:t>
            </a:r>
            <a:r>
              <a:rPr lang="ru-RU" sz="1800" b="1" i="1" dirty="0" err="1"/>
              <a:t>Вірними</a:t>
            </a:r>
            <a:r>
              <a:rPr lang="ru-RU" sz="1800" b="1" i="1" dirty="0"/>
              <a:t> </a:t>
            </a:r>
            <a:r>
              <a:rPr lang="ru-RU" sz="1800" b="1" i="1" dirty="0" err="1"/>
              <a:t>лицарями</a:t>
            </a:r>
            <a:r>
              <a:rPr lang="ru-RU" sz="1800" b="1" i="1" dirty="0"/>
              <a:t> </a:t>
            </a:r>
            <a:r>
              <a:rPr lang="ru-RU" sz="1800" b="1" i="1" dirty="0" err="1"/>
              <a:t>свободи</a:t>
            </a:r>
            <a:r>
              <a:rPr lang="ru-RU" sz="1800" b="1" i="1" dirty="0"/>
              <a:t> </a:t>
            </a:r>
            <a:r>
              <a:rPr lang="ru-RU" sz="1800" b="1" i="1" dirty="0" err="1"/>
              <a:t>постають</a:t>
            </a:r>
            <a:r>
              <a:rPr lang="ru-RU" sz="1800" b="1" i="1" dirty="0"/>
              <a:t> перед нами Ярема, </a:t>
            </a:r>
            <a:r>
              <a:rPr lang="ru-RU" sz="1800" b="1" i="1" dirty="0" err="1"/>
              <a:t>Залізняк</a:t>
            </a:r>
            <a:r>
              <a:rPr lang="ru-RU" sz="1800" b="1" i="1" dirty="0"/>
              <a:t>, Гонта. </a:t>
            </a:r>
            <a:r>
              <a:rPr lang="ru-RU" sz="1800" b="1" i="1" dirty="0" err="1"/>
              <a:t>Хіба</a:t>
            </a:r>
            <a:r>
              <a:rPr lang="ru-RU" sz="1800" b="1" i="1" dirty="0"/>
              <a:t> </a:t>
            </a:r>
            <a:r>
              <a:rPr lang="ru-RU" sz="1800" b="1" i="1" dirty="0" err="1"/>
              <a:t>можна</a:t>
            </a:r>
            <a:r>
              <a:rPr lang="ru-RU" sz="1800" b="1" i="1" dirty="0"/>
              <a:t> забути, як на </a:t>
            </a:r>
            <a:r>
              <a:rPr lang="ru-RU" sz="1800" b="1" i="1" dirty="0" err="1"/>
              <a:t>тлі</a:t>
            </a:r>
            <a:r>
              <a:rPr lang="ru-RU" sz="1800" b="1" i="1" dirty="0"/>
              <a:t> </a:t>
            </a:r>
            <a:r>
              <a:rPr lang="ru-RU" sz="1800" b="1" i="1" dirty="0" err="1"/>
              <a:t>кривавих</a:t>
            </a:r>
            <a:r>
              <a:rPr lang="ru-RU" sz="1800" b="1" i="1" dirty="0"/>
              <a:t> </a:t>
            </a:r>
            <a:r>
              <a:rPr lang="ru-RU" sz="1800" b="1" i="1" dirty="0" err="1"/>
              <a:t>пожеж</a:t>
            </a:r>
            <a:r>
              <a:rPr lang="ru-RU" sz="1800" b="1" i="1" dirty="0"/>
              <a:t> </a:t>
            </a:r>
            <a:r>
              <a:rPr lang="ru-RU" sz="1800" b="1" i="1" dirty="0" err="1"/>
              <a:t>народної</a:t>
            </a:r>
            <a:r>
              <a:rPr lang="ru-RU" sz="1800" b="1" i="1" dirty="0"/>
              <a:t> </a:t>
            </a:r>
            <a:r>
              <a:rPr lang="ru-RU" sz="1800" b="1" i="1" dirty="0" err="1"/>
              <a:t>помсти</a:t>
            </a:r>
            <a:r>
              <a:rPr lang="ru-RU" sz="1800" b="1" i="1" dirty="0"/>
              <a:t> </a:t>
            </a:r>
            <a:r>
              <a:rPr lang="ru-RU" sz="1800" b="1" i="1" dirty="0" err="1"/>
              <a:t>вимальовується</a:t>
            </a:r>
            <a:r>
              <a:rPr lang="ru-RU" sz="1800" b="1" i="1" dirty="0"/>
              <a:t> </a:t>
            </a:r>
            <a:r>
              <a:rPr lang="ru-RU" sz="1800" b="1" i="1" dirty="0" err="1"/>
              <a:t>постать</a:t>
            </a:r>
            <a:r>
              <a:rPr lang="ru-RU" sz="1800" b="1" i="1" dirty="0"/>
              <a:t> у </a:t>
            </a:r>
            <a:r>
              <a:rPr lang="ru-RU" sz="1800" b="1" i="1" dirty="0" err="1"/>
              <a:t>чорній</a:t>
            </a:r>
            <a:r>
              <a:rPr lang="ru-RU" sz="1800" b="1" i="1" dirty="0"/>
              <a:t> </a:t>
            </a:r>
            <a:r>
              <a:rPr lang="ru-RU" sz="1800" b="1" i="1" dirty="0" err="1"/>
              <a:t>киреї</a:t>
            </a:r>
            <a:r>
              <a:rPr lang="ru-RU" sz="1800" b="1" i="1" dirty="0"/>
              <a:t>: </a:t>
            </a:r>
            <a:r>
              <a:rPr lang="ru-RU" sz="1800" b="1" i="1" dirty="0" err="1"/>
              <a:t>мужній</a:t>
            </a:r>
            <a:r>
              <a:rPr lang="ru-RU" sz="1800" b="1" i="1" dirty="0"/>
              <a:t> </a:t>
            </a:r>
            <a:r>
              <a:rPr lang="ru-RU" sz="1800" b="1" i="1" dirty="0" err="1"/>
              <a:t>ватажок</a:t>
            </a:r>
            <a:r>
              <a:rPr lang="ru-RU" sz="1800" b="1" i="1" dirty="0"/>
              <a:t> народного </a:t>
            </a:r>
            <a:r>
              <a:rPr lang="ru-RU" sz="1800" b="1" i="1" dirty="0" err="1"/>
              <a:t>повстання</a:t>
            </a:r>
            <a:r>
              <a:rPr lang="ru-RU" sz="1800" b="1" i="1" dirty="0"/>
              <a:t> </a:t>
            </a:r>
            <a:r>
              <a:rPr lang="ru-RU" sz="1800" b="1" i="1" dirty="0" err="1"/>
              <a:t>Іван</a:t>
            </a:r>
            <a:r>
              <a:rPr lang="ru-RU" sz="1800" b="1" i="1" dirty="0"/>
              <a:t> Гонта </a:t>
            </a:r>
            <a:r>
              <a:rPr lang="ru-RU" sz="1800" b="1" i="1" dirty="0" err="1"/>
              <a:t>своїм</a:t>
            </a:r>
            <a:r>
              <a:rPr lang="ru-RU" sz="1800" b="1" i="1" dirty="0"/>
              <a:t> </a:t>
            </a:r>
            <a:r>
              <a:rPr lang="ru-RU" sz="1800" b="1" i="1" dirty="0" err="1"/>
              <a:t>синам</a:t>
            </a:r>
            <a:r>
              <a:rPr lang="ru-RU" sz="1800" b="1" i="1" dirty="0"/>
              <a:t> хату </a:t>
            </a:r>
            <a:r>
              <a:rPr lang="ru-RU" sz="1800" b="1" i="1" dirty="0" err="1"/>
              <a:t>серед</a:t>
            </a:r>
            <a:r>
              <a:rPr lang="ru-RU" sz="1800" b="1" i="1" dirty="0"/>
              <a:t> степу "</a:t>
            </a:r>
            <a:r>
              <a:rPr lang="ru-RU" sz="1800" b="1" i="1" dirty="0" err="1"/>
              <a:t>глибоку</a:t>
            </a:r>
            <a:r>
              <a:rPr lang="ru-RU" sz="1800" b="1" i="1" dirty="0"/>
              <a:t> </a:t>
            </a:r>
            <a:r>
              <a:rPr lang="ru-RU" sz="1800" b="1" i="1" dirty="0" err="1"/>
              <a:t>будує</a:t>
            </a:r>
            <a:r>
              <a:rPr lang="ru-RU" sz="1800" b="1" i="1" dirty="0"/>
              <a:t>", просить у них </a:t>
            </a:r>
            <a:r>
              <a:rPr lang="ru-RU" sz="1800" b="1" i="1" dirty="0" err="1"/>
              <a:t>прощення</a:t>
            </a:r>
            <a:r>
              <a:rPr lang="ru-RU" sz="1800" b="1" i="1" dirty="0"/>
              <a:t> за те,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змушений</a:t>
            </a:r>
            <a:r>
              <a:rPr lang="ru-RU" sz="1800" b="1" i="1" dirty="0"/>
              <a:t> </a:t>
            </a:r>
            <a:r>
              <a:rPr lang="ru-RU" sz="1800" b="1" i="1" dirty="0" err="1"/>
              <a:t>був</a:t>
            </a:r>
            <a:r>
              <a:rPr lang="ru-RU" sz="1800" b="1" i="1" dirty="0"/>
              <a:t> </a:t>
            </a:r>
            <a:r>
              <a:rPr lang="ru-RU" sz="1800" b="1" i="1" dirty="0" err="1"/>
              <a:t>убити</a:t>
            </a:r>
            <a:r>
              <a:rPr lang="ru-RU" sz="1800" b="1" i="1" dirty="0"/>
              <a:t> </a:t>
            </a:r>
            <a:r>
              <a:rPr lang="ru-RU" sz="1800" b="1" i="1" dirty="0" err="1"/>
              <a:t>їх</a:t>
            </a:r>
            <a:r>
              <a:rPr lang="ru-RU" sz="1800" b="1" i="1" dirty="0"/>
              <a:t>. </a:t>
            </a:r>
            <a:r>
              <a:rPr lang="ru-RU" sz="1800" b="1" i="1" dirty="0" err="1"/>
              <a:t>Непомірно</a:t>
            </a:r>
            <a:r>
              <a:rPr lang="ru-RU" sz="1800" b="1" i="1" dirty="0"/>
              <a:t> дорогу </a:t>
            </a:r>
            <a:r>
              <a:rPr lang="ru-RU" sz="1800" b="1" i="1" dirty="0" err="1"/>
              <a:t>ціну</a:t>
            </a:r>
            <a:r>
              <a:rPr lang="ru-RU" sz="1800" b="1" i="1" dirty="0"/>
              <a:t> заплатив </a:t>
            </a:r>
            <a:r>
              <a:rPr lang="ru-RU" sz="1800" b="1" i="1" dirty="0" err="1"/>
              <a:t>він</a:t>
            </a:r>
            <a:r>
              <a:rPr lang="ru-RU" sz="1800" b="1" i="1" dirty="0"/>
              <a:t> за </a:t>
            </a:r>
            <a:r>
              <a:rPr lang="ru-RU" sz="1800" b="1" i="1" dirty="0" smtClean="0"/>
              <a:t>свободу:</a:t>
            </a:r>
          </a:p>
          <a:p>
            <a:pPr marL="2514600" lvl="8" indent="0" algn="ctr">
              <a:buNone/>
            </a:pPr>
            <a:r>
              <a:rPr lang="ru-RU" sz="1800" b="1" i="1" dirty="0"/>
              <a:t> </a:t>
            </a:r>
            <a:r>
              <a:rPr lang="ru-RU" sz="1800" b="1" i="1" dirty="0" smtClean="0"/>
              <a:t>         </a:t>
            </a:r>
            <a:r>
              <a:rPr lang="ru-RU" sz="1800" b="1" i="1" dirty="0" err="1" smtClean="0"/>
              <a:t>Спочивайте</a:t>
            </a:r>
            <a:r>
              <a:rPr lang="ru-RU" sz="1800" b="1" i="1" dirty="0"/>
              <a:t>, </a:t>
            </a:r>
            <a:r>
              <a:rPr lang="ru-RU" sz="1800" b="1" i="1" dirty="0" err="1"/>
              <a:t>діти</a:t>
            </a:r>
            <a:r>
              <a:rPr lang="ru-RU" sz="1800" b="1" i="1" dirty="0"/>
              <a:t>, </a:t>
            </a:r>
          </a:p>
          <a:p>
            <a:pPr marL="2514600" lvl="8" indent="0" algn="ctr">
              <a:buNone/>
            </a:pPr>
            <a:r>
              <a:rPr lang="ru-RU" sz="1800" b="1" i="1" dirty="0"/>
              <a:t>     </a:t>
            </a:r>
            <a:r>
              <a:rPr lang="ru-RU" sz="1800" b="1" i="1" dirty="0" smtClean="0"/>
              <a:t>  </a:t>
            </a:r>
            <a:r>
              <a:rPr lang="ru-RU" sz="1800" b="1" i="1" dirty="0"/>
              <a:t>Та </a:t>
            </a:r>
            <a:r>
              <a:rPr lang="ru-RU" sz="1800" b="1" i="1" dirty="0" err="1"/>
              <a:t>благайте</a:t>
            </a:r>
            <a:r>
              <a:rPr lang="ru-RU" sz="1800" b="1" i="1" dirty="0"/>
              <a:t>, </a:t>
            </a:r>
            <a:r>
              <a:rPr lang="ru-RU" sz="1800" b="1" i="1" dirty="0" err="1"/>
              <a:t>просіть</a:t>
            </a:r>
            <a:r>
              <a:rPr lang="ru-RU" sz="1800" b="1" i="1" dirty="0"/>
              <a:t> бога, </a:t>
            </a:r>
          </a:p>
          <a:p>
            <a:pPr marL="2514600" lvl="8" indent="0" algn="ctr">
              <a:buNone/>
            </a:pPr>
            <a:r>
              <a:rPr lang="ru-RU" sz="1800" b="1" i="1" dirty="0"/>
              <a:t>    </a:t>
            </a:r>
            <a:r>
              <a:rPr lang="ru-RU" sz="1800" b="1" i="1" dirty="0" smtClean="0"/>
              <a:t>   </a:t>
            </a:r>
            <a:r>
              <a:rPr lang="ru-RU" sz="1800" b="1" i="1" dirty="0"/>
              <a:t>Нехай на </a:t>
            </a:r>
            <a:r>
              <a:rPr lang="ru-RU" sz="1800" b="1" i="1" dirty="0" err="1"/>
              <a:t>сім</a:t>
            </a:r>
            <a:r>
              <a:rPr lang="ru-RU" sz="1800" b="1" i="1" dirty="0"/>
              <a:t> </a:t>
            </a:r>
            <a:r>
              <a:rPr lang="ru-RU" sz="1800" b="1" i="1" dirty="0" err="1"/>
              <a:t>світі</a:t>
            </a:r>
            <a:r>
              <a:rPr lang="ru-RU" sz="1800" b="1" i="1" dirty="0"/>
              <a:t> </a:t>
            </a:r>
          </a:p>
          <a:p>
            <a:pPr marL="2514600" lvl="8" indent="0" algn="ctr">
              <a:buNone/>
            </a:pPr>
            <a:r>
              <a:rPr lang="ru-RU" sz="1800" b="1" i="1" dirty="0"/>
              <a:t>         </a:t>
            </a:r>
            <a:r>
              <a:rPr lang="ru-RU" sz="1800" b="1" i="1" dirty="0" smtClean="0"/>
              <a:t> </a:t>
            </a:r>
            <a:r>
              <a:rPr lang="ru-RU" sz="1800" b="1" i="1" dirty="0"/>
              <a:t>Мене за вас </a:t>
            </a:r>
            <a:r>
              <a:rPr lang="ru-RU" sz="1800" b="1" i="1" dirty="0" err="1"/>
              <a:t>покарає</a:t>
            </a:r>
            <a:r>
              <a:rPr lang="ru-RU" sz="1800" b="1" i="1" dirty="0"/>
              <a:t>, </a:t>
            </a:r>
          </a:p>
          <a:p>
            <a:pPr marL="2514600" lvl="8" indent="0" algn="ctr">
              <a:buNone/>
            </a:pPr>
            <a:r>
              <a:rPr lang="ru-RU" sz="1800" b="1" i="1" dirty="0"/>
              <a:t>           </a:t>
            </a:r>
            <a:r>
              <a:rPr lang="ru-RU" sz="1800" b="1" i="1" dirty="0" smtClean="0"/>
              <a:t> </a:t>
            </a:r>
            <a:r>
              <a:rPr lang="ru-RU" sz="1800" b="1" i="1" dirty="0"/>
              <a:t>За </a:t>
            </a:r>
            <a:r>
              <a:rPr lang="ru-RU" sz="1800" b="1" i="1" dirty="0" err="1"/>
              <a:t>гріх</a:t>
            </a:r>
            <a:r>
              <a:rPr lang="ru-RU" sz="1800" b="1" i="1" dirty="0"/>
              <a:t> сей великий! </a:t>
            </a:r>
          </a:p>
          <a:p>
            <a:pPr marL="2514600" lvl="8" indent="0" algn="ctr">
              <a:buNone/>
            </a:pPr>
            <a:r>
              <a:rPr lang="ru-RU" sz="1800" b="1" i="1" dirty="0"/>
              <a:t>   </a:t>
            </a:r>
            <a:r>
              <a:rPr lang="ru-RU" sz="1800" b="1" i="1" dirty="0" smtClean="0"/>
              <a:t>   </a:t>
            </a:r>
            <a:r>
              <a:rPr lang="ru-RU" sz="1800" b="1" i="1" dirty="0" err="1"/>
              <a:t>Простіть</a:t>
            </a:r>
            <a:r>
              <a:rPr lang="ru-RU" sz="1800" b="1" i="1" dirty="0"/>
              <a:t>, сини!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3977680"/>
            <a:ext cx="2484784" cy="288032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0000"/>
            <a:ext cx="2381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797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74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2474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err="1"/>
              <a:t>Романтизуючи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 err="1"/>
              <a:t>дійових</a:t>
            </a:r>
            <a:r>
              <a:rPr lang="ru-RU" b="1" i="1" dirty="0"/>
              <a:t> </a:t>
            </a:r>
            <a:r>
              <a:rPr lang="ru-RU" b="1" i="1" dirty="0" err="1"/>
              <a:t>осіб</a:t>
            </a:r>
            <a:r>
              <a:rPr lang="ru-RU" b="1" i="1" dirty="0"/>
              <a:t>, Шевченко </a:t>
            </a:r>
            <a:r>
              <a:rPr lang="ru-RU" b="1" i="1" dirty="0" err="1"/>
              <a:t>опоетизовує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і </a:t>
            </a:r>
            <a:r>
              <a:rPr lang="ru-RU" b="1" i="1" dirty="0" err="1"/>
              <a:t>посилає</a:t>
            </a:r>
            <a:r>
              <a:rPr lang="ru-RU" b="1" i="1" dirty="0"/>
              <a:t> в </a:t>
            </a:r>
            <a:r>
              <a:rPr lang="ru-RU" b="1" i="1" dirty="0" err="1"/>
              <a:t>Україну</a:t>
            </a:r>
            <a:r>
              <a:rPr lang="ru-RU" b="1" i="1" dirty="0"/>
              <a:t> як </a:t>
            </a:r>
            <a:r>
              <a:rPr lang="ru-RU" b="1" i="1" dirty="0" err="1"/>
              <a:t>споборників</a:t>
            </a:r>
            <a:r>
              <a:rPr lang="ru-RU" b="1" i="1" dirty="0"/>
              <a:t> «</a:t>
            </a:r>
            <a:r>
              <a:rPr lang="ru-RU" b="1" i="1" dirty="0" err="1"/>
              <a:t>святої</a:t>
            </a:r>
            <a:r>
              <a:rPr lang="ru-RU" b="1" i="1" dirty="0"/>
              <a:t> </a:t>
            </a:r>
            <a:r>
              <a:rPr lang="ru-RU" b="1" i="1" dirty="0" err="1"/>
              <a:t>волі</a:t>
            </a:r>
            <a:r>
              <a:rPr lang="ru-RU" b="1" i="1" dirty="0"/>
              <a:t>»:</a:t>
            </a:r>
          </a:p>
          <a:p>
            <a:pPr marL="0" indent="0" algn="ctr">
              <a:buNone/>
            </a:pPr>
            <a:r>
              <a:rPr lang="ru-RU" b="1" i="1" dirty="0"/>
              <a:t>Сини </a:t>
            </a:r>
            <a:r>
              <a:rPr lang="ru-RU" b="1" i="1" dirty="0" err="1"/>
              <a:t>мої</a:t>
            </a:r>
            <a:r>
              <a:rPr lang="ru-RU" b="1" i="1" dirty="0"/>
              <a:t>, гайдамаки! </a:t>
            </a:r>
          </a:p>
          <a:p>
            <a:pPr marL="0" indent="0" algn="ctr">
              <a:buNone/>
            </a:pPr>
            <a:r>
              <a:rPr lang="ru-RU" b="1" i="1" dirty="0" err="1"/>
              <a:t>Світ</a:t>
            </a:r>
            <a:r>
              <a:rPr lang="ru-RU" b="1" i="1" dirty="0"/>
              <a:t> широкий, воля, — </a:t>
            </a:r>
          </a:p>
          <a:p>
            <a:pPr marL="0" indent="0" algn="ctr">
              <a:buNone/>
            </a:pPr>
            <a:r>
              <a:rPr lang="ru-RU" b="1" i="1" dirty="0" err="1"/>
              <a:t>Ідіть</a:t>
            </a:r>
            <a:r>
              <a:rPr lang="ru-RU" b="1" i="1" dirty="0"/>
              <a:t>, сини, погуляйте,</a:t>
            </a:r>
          </a:p>
          <a:p>
            <a:pPr marL="0" indent="0" algn="ctr">
              <a:buNone/>
            </a:pPr>
            <a:r>
              <a:rPr lang="ru-RU" b="1" i="1" dirty="0" err="1"/>
              <a:t>Пошукайте</a:t>
            </a:r>
            <a:r>
              <a:rPr lang="ru-RU" b="1" i="1" dirty="0"/>
              <a:t> </a:t>
            </a:r>
            <a:r>
              <a:rPr lang="ru-RU" b="1" i="1" dirty="0" err="1"/>
              <a:t>долі</a:t>
            </a:r>
            <a:r>
              <a:rPr lang="ru-RU" b="1" i="1" dirty="0"/>
              <a:t>...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29" y="3861048"/>
            <a:ext cx="28575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9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4664"/>
            <a:ext cx="8136904" cy="2304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Основою </a:t>
            </a:r>
            <a:r>
              <a:rPr lang="ru-RU" b="1" i="1" dirty="0" err="1"/>
              <a:t>поеми</a:t>
            </a:r>
            <a:r>
              <a:rPr lang="ru-RU" b="1" i="1" dirty="0"/>
              <a:t> послужили </a:t>
            </a:r>
            <a:r>
              <a:rPr lang="ru-RU" b="1" i="1" dirty="0" err="1"/>
              <a:t>події</a:t>
            </a:r>
            <a:r>
              <a:rPr lang="ru-RU" b="1" i="1" dirty="0"/>
              <a:t> 1768 року,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ввійшли</a:t>
            </a:r>
            <a:r>
              <a:rPr lang="ru-RU" b="1" i="1" dirty="0"/>
              <a:t> в нашу </a:t>
            </a:r>
            <a:r>
              <a:rPr lang="ru-RU" b="1" i="1" dirty="0" err="1"/>
              <a:t>історію</a:t>
            </a:r>
            <a:r>
              <a:rPr lang="ru-RU" b="1" i="1" dirty="0"/>
              <a:t> </a:t>
            </a:r>
            <a:r>
              <a:rPr lang="ru-RU" b="1" i="1" dirty="0" err="1"/>
              <a:t>під</a:t>
            </a:r>
            <a:r>
              <a:rPr lang="ru-RU" b="1" i="1" dirty="0"/>
              <a:t> </a:t>
            </a:r>
            <a:r>
              <a:rPr lang="ru-RU" b="1" i="1" dirty="0" err="1"/>
              <a:t>назвою</a:t>
            </a:r>
            <a:r>
              <a:rPr lang="ru-RU" b="1" i="1" dirty="0"/>
              <a:t> </a:t>
            </a:r>
            <a:r>
              <a:rPr lang="ru-RU" b="1" i="1" dirty="0" err="1"/>
              <a:t>Коліївщини</a:t>
            </a:r>
            <a:r>
              <a:rPr lang="ru-RU" b="1" i="1" dirty="0"/>
              <a:t>, </a:t>
            </a:r>
            <a:r>
              <a:rPr lang="ru-RU" b="1" i="1" dirty="0" err="1"/>
              <a:t>найбільшого</a:t>
            </a:r>
            <a:r>
              <a:rPr lang="ru-RU" b="1" i="1" dirty="0"/>
              <a:t> </a:t>
            </a:r>
            <a:r>
              <a:rPr lang="ru-RU" b="1" i="1" dirty="0" err="1"/>
              <a:t>гайдамацького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 на </a:t>
            </a:r>
            <a:r>
              <a:rPr lang="ru-RU" b="1" i="1" dirty="0" err="1"/>
              <a:t>Правобережній</a:t>
            </a:r>
            <a:r>
              <a:rPr lang="ru-RU" b="1" i="1" dirty="0"/>
              <a:t> </a:t>
            </a:r>
            <a:r>
              <a:rPr lang="ru-RU" b="1" i="1" dirty="0" err="1"/>
              <a:t>Україні</a:t>
            </a:r>
            <a:r>
              <a:rPr lang="ru-RU" b="1" i="1" dirty="0"/>
              <a:t> </a:t>
            </a:r>
            <a:r>
              <a:rPr lang="ru-RU" b="1" i="1" dirty="0" err="1"/>
              <a:t>проти</a:t>
            </a:r>
            <a:r>
              <a:rPr lang="ru-RU" b="1" i="1" dirty="0"/>
              <a:t> </a:t>
            </a:r>
            <a:r>
              <a:rPr lang="ru-RU" b="1" i="1" dirty="0" err="1"/>
              <a:t>польської</a:t>
            </a:r>
            <a:r>
              <a:rPr lang="ru-RU" b="1" i="1" dirty="0"/>
              <a:t> </a:t>
            </a:r>
            <a:r>
              <a:rPr lang="ru-RU" b="1" i="1" dirty="0" err="1"/>
              <a:t>шляхти</a:t>
            </a:r>
            <a:r>
              <a:rPr lang="ru-RU" b="1" i="1" dirty="0"/>
              <a:t>. Про той час Шевченко добре знав не </a:t>
            </a:r>
            <a:r>
              <a:rPr lang="ru-RU" b="1" i="1" dirty="0" err="1"/>
              <a:t>тільки</a:t>
            </a:r>
            <a:r>
              <a:rPr lang="ru-RU" b="1" i="1" dirty="0"/>
              <a:t> з </a:t>
            </a:r>
            <a:r>
              <a:rPr lang="ru-RU" b="1" i="1" dirty="0" err="1"/>
              <a:t>історичних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джерел</a:t>
            </a:r>
            <a:r>
              <a:rPr lang="ru-RU" b="1" i="1" dirty="0" smtClean="0"/>
              <a:t>— </a:t>
            </a:r>
            <a:r>
              <a:rPr lang="ru-RU" b="1" i="1" dirty="0"/>
              <a:t>в </a:t>
            </a:r>
            <a:r>
              <a:rPr lang="ru-RU" b="1" i="1" dirty="0" err="1"/>
              <a:t>дитинстві</a:t>
            </a:r>
            <a:r>
              <a:rPr lang="ru-RU" b="1" i="1" dirty="0"/>
              <a:t> </a:t>
            </a:r>
            <a:r>
              <a:rPr lang="ru-RU" b="1" i="1" dirty="0" err="1"/>
              <a:t>він</a:t>
            </a:r>
            <a:r>
              <a:rPr lang="ru-RU" b="1" i="1" dirty="0"/>
              <a:t> </a:t>
            </a:r>
            <a:r>
              <a:rPr lang="ru-RU" b="1" i="1" dirty="0" err="1"/>
              <a:t>наслухався</a:t>
            </a:r>
            <a:r>
              <a:rPr lang="ru-RU" b="1" i="1" dirty="0"/>
              <a:t> </a:t>
            </a:r>
            <a:r>
              <a:rPr lang="ru-RU" b="1" i="1" dirty="0" err="1"/>
              <a:t>багато</a:t>
            </a:r>
            <a:r>
              <a:rPr lang="ru-RU" b="1" i="1" dirty="0"/>
              <a:t> </a:t>
            </a:r>
            <a:r>
              <a:rPr lang="ru-RU" b="1" i="1" dirty="0" err="1"/>
              <a:t>оповідань</a:t>
            </a:r>
            <a:r>
              <a:rPr lang="ru-RU" b="1" i="1" dirty="0"/>
              <a:t> про </a:t>
            </a:r>
            <a:r>
              <a:rPr lang="ru-RU" b="1" i="1" dirty="0" err="1"/>
              <a:t>гайдамаччину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свого</a:t>
            </a:r>
            <a:r>
              <a:rPr lang="ru-RU" b="1" i="1" dirty="0"/>
              <a:t> </a:t>
            </a:r>
            <a:r>
              <a:rPr lang="ru-RU" b="1" i="1" dirty="0" err="1"/>
              <a:t>рідного</a:t>
            </a:r>
            <a:r>
              <a:rPr lang="ru-RU" b="1" i="1" dirty="0"/>
              <a:t> </a:t>
            </a:r>
            <a:r>
              <a:rPr lang="ru-RU" b="1" i="1" dirty="0" err="1"/>
              <a:t>діда</a:t>
            </a:r>
            <a:r>
              <a:rPr lang="ru-RU" b="1" i="1" dirty="0"/>
              <a:t> </a:t>
            </a:r>
            <a:r>
              <a:rPr lang="ru-RU" b="1" i="1" dirty="0" err="1"/>
              <a:t>Івана</a:t>
            </a:r>
            <a:r>
              <a:rPr lang="ru-RU" b="1" i="1" dirty="0"/>
              <a:t>, </a:t>
            </a:r>
            <a:r>
              <a:rPr lang="ru-RU" b="1" i="1" dirty="0" err="1"/>
              <a:t>свідка</a:t>
            </a:r>
            <a:r>
              <a:rPr lang="ru-RU" b="1" i="1" dirty="0"/>
              <a:t> й </a:t>
            </a:r>
            <a:r>
              <a:rPr lang="ru-RU" b="1" i="1" dirty="0" err="1"/>
              <a:t>учасника</a:t>
            </a:r>
            <a:r>
              <a:rPr lang="ru-RU" b="1" i="1" dirty="0"/>
              <a:t> </a:t>
            </a:r>
            <a:r>
              <a:rPr lang="ru-RU" b="1" i="1" dirty="0" err="1"/>
              <a:t>подій</a:t>
            </a:r>
            <a:r>
              <a:rPr lang="ru-RU" b="1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0648"/>
            <a:ext cx="7408333" cy="44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b="1" i="1" dirty="0" err="1"/>
              <a:t>Навесні</a:t>
            </a:r>
            <a:r>
              <a:rPr lang="ru-RU" b="1" i="1" dirty="0"/>
              <a:t> 1768 р. в </a:t>
            </a:r>
            <a:r>
              <a:rPr lang="ru-RU" b="1" i="1" dirty="0" err="1"/>
              <a:t>Мотронинському</a:t>
            </a:r>
            <a:r>
              <a:rPr lang="ru-RU" b="1" i="1" dirty="0"/>
              <a:t> </a:t>
            </a:r>
            <a:r>
              <a:rPr lang="ru-RU" b="1" i="1" dirty="0" err="1"/>
              <a:t>монастирі</a:t>
            </a:r>
            <a:r>
              <a:rPr lang="ru-RU" b="1" i="1" dirty="0"/>
              <a:t> на </a:t>
            </a:r>
            <a:r>
              <a:rPr lang="ru-RU" b="1" i="1" dirty="0" err="1"/>
              <a:t>кількох</a:t>
            </a:r>
            <a:r>
              <a:rPr lang="ru-RU" b="1" i="1" dirty="0"/>
              <a:t> </a:t>
            </a:r>
            <a:r>
              <a:rPr lang="ru-RU" b="1" i="1" dirty="0" err="1"/>
              <a:t>таємних</a:t>
            </a:r>
            <a:r>
              <a:rPr lang="ru-RU" b="1" i="1" dirty="0"/>
              <a:t> </a:t>
            </a:r>
            <a:r>
              <a:rPr lang="ru-RU" b="1" i="1" dirty="0" err="1"/>
              <a:t>нарадах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</a:t>
            </a:r>
            <a:r>
              <a:rPr lang="ru-RU" b="1" i="1" dirty="0" err="1"/>
              <a:t>ухвалено</a:t>
            </a:r>
            <a:r>
              <a:rPr lang="ru-RU" b="1" i="1" dirty="0"/>
              <a:t> </a:t>
            </a:r>
            <a:r>
              <a:rPr lang="ru-RU" b="1" i="1" dirty="0" err="1"/>
              <a:t>рішення</a:t>
            </a:r>
            <a:r>
              <a:rPr lang="ru-RU" b="1" i="1" dirty="0"/>
              <a:t> про початок </a:t>
            </a:r>
            <a:r>
              <a:rPr lang="ru-RU" b="1" i="1" dirty="0" err="1"/>
              <a:t>масового</a:t>
            </a:r>
            <a:r>
              <a:rPr lang="ru-RU" b="1" i="1" dirty="0"/>
              <a:t> </a:t>
            </a:r>
            <a:r>
              <a:rPr lang="ru-RU" b="1" i="1" dirty="0" err="1"/>
              <a:t>виступу</a:t>
            </a:r>
            <a:r>
              <a:rPr lang="ru-RU" b="1" i="1" dirty="0"/>
              <a:t> </a:t>
            </a:r>
            <a:r>
              <a:rPr lang="ru-RU" b="1" i="1" dirty="0" err="1"/>
              <a:t>проти</a:t>
            </a:r>
            <a:r>
              <a:rPr lang="ru-RU" b="1" i="1" dirty="0"/>
              <a:t> </a:t>
            </a:r>
            <a:r>
              <a:rPr lang="ru-RU" b="1" i="1" dirty="0" err="1"/>
              <a:t>польсько-шляхетського</a:t>
            </a:r>
            <a:r>
              <a:rPr lang="ru-RU" b="1" i="1" dirty="0"/>
              <a:t> </a:t>
            </a:r>
            <a:r>
              <a:rPr lang="ru-RU" b="1" i="1" dirty="0" err="1"/>
              <a:t>панування</a:t>
            </a:r>
            <a:r>
              <a:rPr lang="ru-RU" b="1" i="1" dirty="0"/>
              <a:t> на </a:t>
            </a:r>
            <a:r>
              <a:rPr lang="ru-RU" b="1" i="1" dirty="0" err="1"/>
              <a:t>Правобережній</a:t>
            </a:r>
            <a:r>
              <a:rPr lang="ru-RU" b="1" i="1" dirty="0"/>
              <a:t> </a:t>
            </a:r>
            <a:r>
              <a:rPr lang="ru-RU" b="1" i="1" dirty="0" err="1"/>
              <a:t>Україні</a:t>
            </a:r>
            <a:r>
              <a:rPr lang="ru-RU" b="1" i="1" dirty="0"/>
              <a:t>. </a:t>
            </a:r>
            <a:r>
              <a:rPr lang="ru-RU" b="1" i="1" dirty="0" err="1"/>
              <a:t>Очолив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 </a:t>
            </a:r>
            <a:r>
              <a:rPr lang="ru-RU" b="1" i="1" dirty="0" err="1"/>
              <a:t>запорожець</a:t>
            </a:r>
            <a:r>
              <a:rPr lang="ru-RU" b="1" i="1" dirty="0"/>
              <a:t> полковник Максим </a:t>
            </a:r>
            <a:r>
              <a:rPr lang="ru-RU" b="1" i="1" dirty="0" err="1"/>
              <a:t>Залізняк</a:t>
            </a:r>
            <a:r>
              <a:rPr lang="ru-RU" b="1" i="1" dirty="0"/>
              <a:t>. </a:t>
            </a:r>
            <a:r>
              <a:rPr lang="ru-RU" b="1" i="1" dirty="0" err="1"/>
              <a:t>Починаючи</a:t>
            </a:r>
            <a:r>
              <a:rPr lang="ru-RU" b="1" i="1" dirty="0"/>
              <a:t> з Холодного Яру, </a:t>
            </a:r>
            <a:r>
              <a:rPr lang="ru-RU" b="1" i="1" dirty="0" err="1"/>
              <a:t>гайдамацький</a:t>
            </a:r>
            <a:r>
              <a:rPr lang="ru-RU" b="1" i="1" dirty="0"/>
              <a:t> </a:t>
            </a:r>
            <a:r>
              <a:rPr lang="ru-RU" b="1" i="1" dirty="0" err="1"/>
              <a:t>рух</a:t>
            </a:r>
            <a:r>
              <a:rPr lang="ru-RU" b="1" i="1" dirty="0"/>
              <a:t> </a:t>
            </a:r>
            <a:r>
              <a:rPr lang="ru-RU" b="1" i="1" dirty="0" err="1"/>
              <a:t>поширився</a:t>
            </a:r>
            <a:r>
              <a:rPr lang="ru-RU" b="1" i="1" dirty="0"/>
              <a:t> на </a:t>
            </a:r>
            <a:r>
              <a:rPr lang="ru-RU" b="1" i="1" dirty="0" err="1"/>
              <a:t>Медведівку</a:t>
            </a:r>
            <a:r>
              <a:rPr lang="ru-RU" b="1" i="1" dirty="0"/>
              <a:t>, </a:t>
            </a:r>
            <a:r>
              <a:rPr lang="ru-RU" b="1" i="1" dirty="0" err="1"/>
              <a:t>Жаботин</a:t>
            </a:r>
            <a:r>
              <a:rPr lang="ru-RU" b="1" i="1" dirty="0"/>
              <a:t>, </a:t>
            </a:r>
            <a:r>
              <a:rPr lang="ru-RU" b="1" i="1" dirty="0" err="1"/>
              <a:t>Смілу</a:t>
            </a:r>
            <a:r>
              <a:rPr lang="ru-RU" b="1" i="1" dirty="0"/>
              <a:t>, </a:t>
            </a:r>
            <a:r>
              <a:rPr lang="ru-RU" b="1" i="1" dirty="0" err="1"/>
              <a:t>Черкаси</a:t>
            </a:r>
            <a:r>
              <a:rPr lang="ru-RU" b="1" i="1" dirty="0"/>
              <a:t>, </a:t>
            </a:r>
            <a:r>
              <a:rPr lang="ru-RU" b="1" i="1" dirty="0" err="1"/>
              <a:t>Корсунь</a:t>
            </a:r>
            <a:r>
              <a:rPr lang="ru-RU" b="1" i="1" dirty="0"/>
              <a:t>, Богуслав, про </a:t>
            </a:r>
            <a:r>
              <a:rPr lang="ru-RU" b="1" i="1" dirty="0" err="1"/>
              <a:t>що</a:t>
            </a:r>
            <a:r>
              <a:rPr lang="ru-RU" b="1" i="1" dirty="0"/>
              <a:t> в «Гайдамаках» Т. Шевченко писав:</a:t>
            </a:r>
          </a:p>
          <a:p>
            <a:pPr marL="0" indent="0" algn="ctr">
              <a:buNone/>
            </a:pPr>
            <a:r>
              <a:rPr lang="ru-RU" b="1" i="1" dirty="0" err="1"/>
              <a:t>Горить</a:t>
            </a:r>
            <a:r>
              <a:rPr lang="ru-RU" b="1" i="1" dirty="0"/>
              <a:t> </a:t>
            </a:r>
            <a:r>
              <a:rPr lang="ru-RU" b="1" i="1" dirty="0" err="1"/>
              <a:t>Сміла</a:t>
            </a:r>
            <a:r>
              <a:rPr lang="ru-RU" b="1" i="1" dirty="0"/>
              <a:t>, </a:t>
            </a:r>
            <a:r>
              <a:rPr lang="ru-RU" b="1" i="1" dirty="0" err="1"/>
              <a:t>Смілянщина</a:t>
            </a:r>
            <a:endParaRPr lang="ru-RU" b="1" i="1" dirty="0"/>
          </a:p>
          <a:p>
            <a:pPr marL="0" indent="0" algn="ctr">
              <a:buNone/>
            </a:pPr>
            <a:r>
              <a:rPr lang="ru-RU" b="1" i="1" dirty="0" err="1"/>
              <a:t>Кров'ю</a:t>
            </a:r>
            <a:r>
              <a:rPr lang="ru-RU" b="1" i="1" dirty="0"/>
              <a:t> </a:t>
            </a:r>
            <a:r>
              <a:rPr lang="ru-RU" b="1" i="1" dirty="0" err="1"/>
              <a:t>підпливає</a:t>
            </a:r>
            <a:r>
              <a:rPr lang="ru-RU" b="1" i="1" dirty="0"/>
              <a:t>.</a:t>
            </a:r>
          </a:p>
          <a:p>
            <a:pPr marL="0" indent="0" algn="ctr">
              <a:buNone/>
            </a:pPr>
            <a:r>
              <a:rPr lang="ru-RU" b="1" i="1" dirty="0" err="1"/>
              <a:t>Горить</a:t>
            </a:r>
            <a:r>
              <a:rPr lang="ru-RU" b="1" i="1" dirty="0"/>
              <a:t> </a:t>
            </a:r>
            <a:r>
              <a:rPr lang="ru-RU" b="1" i="1" dirty="0" err="1"/>
              <a:t>Корсунь</a:t>
            </a:r>
            <a:r>
              <a:rPr lang="ru-RU" b="1" i="1" dirty="0"/>
              <a:t>, </a:t>
            </a:r>
            <a:r>
              <a:rPr lang="ru-RU" b="1" i="1" dirty="0" err="1"/>
              <a:t>горить</a:t>
            </a:r>
            <a:r>
              <a:rPr lang="ru-RU" b="1" i="1" dirty="0"/>
              <a:t> </a:t>
            </a:r>
            <a:r>
              <a:rPr lang="ru-RU" b="1" i="1" dirty="0" err="1"/>
              <a:t>Канів</a:t>
            </a:r>
            <a:r>
              <a:rPr lang="ru-RU" b="1" i="1" dirty="0"/>
              <a:t>,</a:t>
            </a:r>
          </a:p>
          <a:p>
            <a:pPr marL="0" indent="0" algn="ctr">
              <a:buNone/>
            </a:pPr>
            <a:r>
              <a:rPr lang="ru-RU" b="1" i="1" dirty="0"/>
              <a:t>Чигирин, </a:t>
            </a:r>
            <a:r>
              <a:rPr lang="ru-RU" b="1" i="1" dirty="0" err="1"/>
              <a:t>Черкаси</a:t>
            </a:r>
            <a:r>
              <a:rPr lang="ru-RU" b="1" i="1" dirty="0"/>
              <a:t>...</a:t>
            </a:r>
          </a:p>
          <a:p>
            <a:pPr marL="0" indent="0" algn="ctr">
              <a:buNone/>
            </a:pPr>
            <a:r>
              <a:rPr lang="ru-RU" b="1" i="1" dirty="0"/>
              <a:t>І кров </a:t>
            </a:r>
            <a:r>
              <a:rPr lang="ru-RU" b="1" i="1" dirty="0" err="1"/>
              <a:t>полилася</a:t>
            </a:r>
            <a:endParaRPr lang="ru-RU" b="1" i="1" dirty="0"/>
          </a:p>
          <a:p>
            <a:pPr marL="0" indent="0" algn="ctr">
              <a:buNone/>
            </a:pPr>
            <a:r>
              <a:rPr lang="ru-RU" b="1" i="1" dirty="0"/>
              <a:t>Аж у </a:t>
            </a:r>
            <a:r>
              <a:rPr lang="ru-RU" b="1" i="1" dirty="0" err="1"/>
              <a:t>Волинь</a:t>
            </a:r>
            <a:r>
              <a:rPr lang="ru-RU" b="1" i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036496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74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7408333" cy="6120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У </a:t>
            </a:r>
            <a:r>
              <a:rPr lang="ru-RU" b="1" i="1" dirty="0" err="1"/>
              <a:t>ліричному</a:t>
            </a:r>
            <a:r>
              <a:rPr lang="ru-RU" b="1" i="1" dirty="0"/>
              <a:t> </a:t>
            </a:r>
            <a:r>
              <a:rPr lang="ru-RU" b="1" i="1" dirty="0" err="1"/>
              <a:t>вступі-інтродукції</a:t>
            </a:r>
            <a:r>
              <a:rPr lang="ru-RU" b="1" i="1" dirty="0"/>
              <a:t> </a:t>
            </a:r>
            <a:r>
              <a:rPr lang="ru-RU" b="1" i="1" dirty="0" err="1"/>
              <a:t>йдеться</a:t>
            </a:r>
            <a:r>
              <a:rPr lang="ru-RU" b="1" i="1" dirty="0"/>
              <a:t> про причини </a:t>
            </a:r>
            <a:r>
              <a:rPr lang="ru-RU" b="1" i="1" dirty="0" err="1"/>
              <a:t>повстання</a:t>
            </a:r>
            <a:r>
              <a:rPr lang="ru-RU" b="1" i="1" dirty="0"/>
              <a:t> — поет </a:t>
            </a:r>
            <a:r>
              <a:rPr lang="ru-RU" b="1" i="1" dirty="0" err="1"/>
              <a:t>цілком</a:t>
            </a:r>
            <a:r>
              <a:rPr lang="ru-RU" b="1" i="1" dirty="0"/>
              <a:t> справедливо </a:t>
            </a:r>
            <a:r>
              <a:rPr lang="ru-RU" b="1" i="1" dirty="0" err="1"/>
              <a:t>бачить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у </a:t>
            </a:r>
            <a:r>
              <a:rPr lang="ru-RU" b="1" i="1" dirty="0" err="1"/>
              <a:t>сваволі</a:t>
            </a:r>
            <a:r>
              <a:rPr lang="ru-RU" b="1" i="1" dirty="0"/>
              <a:t> </a:t>
            </a:r>
            <a:r>
              <a:rPr lang="ru-RU" b="1" i="1" dirty="0" err="1"/>
              <a:t>польських</a:t>
            </a:r>
            <a:r>
              <a:rPr lang="ru-RU" b="1" i="1" dirty="0"/>
              <a:t> </a:t>
            </a:r>
            <a:r>
              <a:rPr lang="ru-RU" b="1" i="1" dirty="0" err="1"/>
              <a:t>конфедератів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жорстоко</a:t>
            </a:r>
            <a:r>
              <a:rPr lang="ru-RU" b="1" i="1" dirty="0"/>
              <a:t> поводились з </a:t>
            </a:r>
            <a:r>
              <a:rPr lang="ru-RU" b="1" i="1" dirty="0" err="1"/>
              <a:t>українським</a:t>
            </a:r>
            <a:r>
              <a:rPr lang="ru-RU" b="1" i="1" dirty="0"/>
              <a:t> </a:t>
            </a:r>
            <a:r>
              <a:rPr lang="ru-RU" b="1" i="1" dirty="0" err="1"/>
              <a:t>населенням</a:t>
            </a:r>
            <a:r>
              <a:rPr lang="ru-RU" b="1" i="1" dirty="0"/>
              <a:t>, </a:t>
            </a:r>
            <a:r>
              <a:rPr lang="ru-RU" b="1" i="1" dirty="0" err="1"/>
              <a:t>намагалися</a:t>
            </a:r>
            <a:r>
              <a:rPr lang="ru-RU" b="1" i="1" dirty="0"/>
              <a:t> </a:t>
            </a:r>
            <a:r>
              <a:rPr lang="ru-RU" b="1" i="1" dirty="0" err="1"/>
              <a:t>спольщити</a:t>
            </a:r>
            <a:r>
              <a:rPr lang="ru-RU" b="1" i="1" dirty="0"/>
              <a:t> й </a:t>
            </a:r>
            <a:r>
              <a:rPr lang="ru-RU" b="1" i="1" dirty="0" err="1"/>
              <a:t>окатоличити</a:t>
            </a:r>
            <a:r>
              <a:rPr lang="ru-RU" b="1" i="1" dirty="0"/>
              <a:t> </a:t>
            </a:r>
            <a:r>
              <a:rPr lang="ru-RU" b="1" i="1" dirty="0" err="1"/>
              <a:t>Україну</a:t>
            </a:r>
            <a:r>
              <a:rPr lang="ru-RU" b="1" i="1" dirty="0"/>
              <a:t>, </a:t>
            </a:r>
            <a:r>
              <a:rPr lang="ru-RU" b="1" i="1" dirty="0" err="1"/>
              <a:t>спричинивши</a:t>
            </a:r>
            <a:r>
              <a:rPr lang="ru-RU" b="1" i="1" dirty="0"/>
              <a:t> </a:t>
            </a:r>
            <a:r>
              <a:rPr lang="ru-RU" b="1" i="1" dirty="0" err="1"/>
              <a:t>тим</a:t>
            </a:r>
            <a:r>
              <a:rPr lang="ru-RU" b="1" i="1" dirty="0"/>
              <a:t> самим </a:t>
            </a:r>
            <a:r>
              <a:rPr lang="ru-RU" b="1" i="1" dirty="0" err="1"/>
              <a:t>народні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супроводжувалися</a:t>
            </a:r>
            <a:r>
              <a:rPr lang="ru-RU" b="1" i="1" dirty="0"/>
              <a:t> </a:t>
            </a:r>
            <a:r>
              <a:rPr lang="ru-RU" b="1" i="1" dirty="0" err="1"/>
              <a:t>масовими</a:t>
            </a:r>
            <a:r>
              <a:rPr lang="ru-RU" b="1" i="1" dirty="0"/>
              <a:t> </a:t>
            </a:r>
            <a:r>
              <a:rPr lang="ru-RU" b="1" i="1" dirty="0" err="1"/>
              <a:t>вбивствами</a:t>
            </a:r>
            <a:r>
              <a:rPr lang="ru-RU" b="1" i="1" dirty="0"/>
              <a:t> </a:t>
            </a:r>
            <a:r>
              <a:rPr lang="ru-RU" b="1" i="1" dirty="0" err="1"/>
              <a:t>католиків</a:t>
            </a:r>
            <a:r>
              <a:rPr lang="ru-RU" b="1" i="1" dirty="0"/>
              <a:t> та </a:t>
            </a:r>
            <a:r>
              <a:rPr lang="ru-RU" b="1" i="1" dirty="0" err="1"/>
              <a:t>євреїв</a:t>
            </a:r>
            <a:r>
              <a:rPr lang="ru-RU" b="1" i="1" dirty="0" smtClean="0"/>
              <a:t>:</a:t>
            </a:r>
          </a:p>
          <a:p>
            <a:pPr marL="0" indent="0" algn="ctr">
              <a:buNone/>
            </a:pPr>
            <a:r>
              <a:rPr lang="ru-RU" b="1" i="1" dirty="0" err="1" smtClean="0"/>
              <a:t>Розбрелись</a:t>
            </a:r>
            <a:r>
              <a:rPr lang="ru-RU" b="1" i="1" dirty="0" smtClean="0"/>
              <a:t> </a:t>
            </a:r>
            <a:r>
              <a:rPr lang="ru-RU" b="1" i="1" dirty="0" err="1"/>
              <a:t>конфедерати</a:t>
            </a:r>
            <a:r>
              <a:rPr lang="ru-RU" b="1" i="1" dirty="0"/>
              <a:t> </a:t>
            </a:r>
          </a:p>
          <a:p>
            <a:pPr marL="0" indent="0" algn="ctr">
              <a:buNone/>
            </a:pPr>
            <a:r>
              <a:rPr lang="ru-RU" b="1" i="1" dirty="0"/>
              <a:t>По </a:t>
            </a:r>
            <a:r>
              <a:rPr lang="ru-RU" b="1" i="1" dirty="0" err="1"/>
              <a:t>Польщі</a:t>
            </a:r>
            <a:r>
              <a:rPr lang="ru-RU" b="1" i="1" dirty="0"/>
              <a:t>, </a:t>
            </a:r>
            <a:r>
              <a:rPr lang="ru-RU" b="1" i="1" dirty="0" err="1"/>
              <a:t>Волині</a:t>
            </a:r>
            <a:r>
              <a:rPr lang="ru-RU" b="1" i="1" dirty="0"/>
              <a:t>, </a:t>
            </a:r>
          </a:p>
          <a:p>
            <a:pPr marL="0" indent="0" algn="ctr">
              <a:buNone/>
            </a:pPr>
            <a:r>
              <a:rPr lang="ru-RU" b="1" i="1" dirty="0"/>
              <a:t>По </a:t>
            </a:r>
            <a:r>
              <a:rPr lang="ru-RU" b="1" i="1" dirty="0" err="1"/>
              <a:t>Литві</a:t>
            </a:r>
            <a:r>
              <a:rPr lang="ru-RU" b="1" i="1" dirty="0"/>
              <a:t>, по Молдаванах </a:t>
            </a:r>
          </a:p>
          <a:p>
            <a:pPr marL="0" indent="0" algn="ctr">
              <a:buNone/>
            </a:pPr>
            <a:r>
              <a:rPr lang="ru-RU" b="1" i="1" dirty="0"/>
              <a:t>І по </a:t>
            </a:r>
            <a:r>
              <a:rPr lang="ru-RU" b="1" i="1" dirty="0" err="1"/>
              <a:t>Україні</a:t>
            </a:r>
            <a:r>
              <a:rPr lang="ru-RU" b="1" i="1" dirty="0"/>
              <a:t>: </a:t>
            </a:r>
          </a:p>
          <a:p>
            <a:pPr marL="0" indent="0" algn="ctr">
              <a:buNone/>
            </a:pPr>
            <a:r>
              <a:rPr lang="ru-RU" b="1" i="1" dirty="0" err="1"/>
              <a:t>Розбрелися</a:t>
            </a:r>
            <a:r>
              <a:rPr lang="ru-RU" b="1" i="1" dirty="0"/>
              <a:t> та й </a:t>
            </a:r>
            <a:r>
              <a:rPr lang="ru-RU" b="1" i="1" dirty="0" err="1"/>
              <a:t>забули</a:t>
            </a:r>
            <a:r>
              <a:rPr lang="ru-RU" b="1" i="1" dirty="0"/>
              <a:t> </a:t>
            </a:r>
          </a:p>
          <a:p>
            <a:pPr marL="0" indent="0" algn="ctr">
              <a:buNone/>
            </a:pPr>
            <a:r>
              <a:rPr lang="ru-RU" b="1" i="1" dirty="0"/>
              <a:t>Волю </a:t>
            </a:r>
            <a:r>
              <a:rPr lang="ru-RU" b="1" i="1" dirty="0" err="1"/>
              <a:t>рятувати</a:t>
            </a:r>
            <a:r>
              <a:rPr lang="ru-RU" b="1" i="1" dirty="0"/>
              <a:t>,</a:t>
            </a:r>
          </a:p>
          <a:p>
            <a:pPr marL="0" indent="0" algn="ctr">
              <a:buNone/>
            </a:pPr>
            <a:r>
              <a:rPr lang="ru-RU" b="1" i="1" dirty="0" err="1"/>
              <a:t>Полигалися</a:t>
            </a:r>
            <a:r>
              <a:rPr lang="ru-RU" b="1" i="1" dirty="0"/>
              <a:t> з жидами </a:t>
            </a:r>
          </a:p>
          <a:p>
            <a:pPr marL="0" indent="0" algn="ctr">
              <a:buNone/>
            </a:pPr>
            <a:r>
              <a:rPr lang="ru-RU" b="1" i="1" dirty="0"/>
              <a:t>Та й ну </a:t>
            </a:r>
            <a:r>
              <a:rPr lang="ru-RU" b="1" i="1" dirty="0" err="1"/>
              <a:t>руйнувати</a:t>
            </a:r>
            <a:r>
              <a:rPr lang="ru-RU" b="1" i="1" dirty="0"/>
              <a:t>. </a:t>
            </a:r>
          </a:p>
          <a:p>
            <a:pPr marL="0" indent="0" algn="ctr">
              <a:buNone/>
            </a:pPr>
            <a:r>
              <a:rPr lang="ru-RU" b="1" i="1" dirty="0" err="1"/>
              <a:t>Руйнували</a:t>
            </a:r>
            <a:r>
              <a:rPr lang="ru-RU" b="1" i="1" dirty="0"/>
              <a:t>, </a:t>
            </a:r>
            <a:r>
              <a:rPr lang="ru-RU" b="1" i="1" dirty="0" err="1"/>
              <a:t>мордували</a:t>
            </a:r>
            <a:r>
              <a:rPr lang="ru-RU" b="1" i="1" dirty="0"/>
              <a:t>, </a:t>
            </a:r>
          </a:p>
          <a:p>
            <a:pPr marL="0" indent="0" algn="ctr">
              <a:buNone/>
            </a:pPr>
            <a:r>
              <a:rPr lang="ru-RU" b="1" i="1" dirty="0"/>
              <a:t>Церквами топили... </a:t>
            </a:r>
          </a:p>
          <a:p>
            <a:pPr marL="0" indent="0" algn="ctr">
              <a:buNone/>
            </a:pPr>
            <a:r>
              <a:rPr lang="ru-RU" b="1" i="1" dirty="0"/>
              <a:t>А </a:t>
            </a:r>
            <a:r>
              <a:rPr lang="ru-RU" b="1" i="1" dirty="0" err="1"/>
              <a:t>тим</a:t>
            </a:r>
            <a:r>
              <a:rPr lang="ru-RU" b="1" i="1" dirty="0"/>
              <a:t> часом гайдамаки </a:t>
            </a:r>
          </a:p>
          <a:p>
            <a:pPr marL="0" indent="0" algn="ctr">
              <a:buNone/>
            </a:pPr>
            <a:r>
              <a:rPr lang="ru-RU" b="1" i="1" dirty="0" err="1"/>
              <a:t>Ножі</a:t>
            </a:r>
            <a:r>
              <a:rPr lang="ru-RU" b="1" i="1" dirty="0"/>
              <a:t> освятили.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438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54868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/>
              <a:t>Символічно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Т. Шевченко </a:t>
            </a:r>
            <a:r>
              <a:rPr lang="ru-RU" b="1" i="1" dirty="0" err="1"/>
              <a:t>наче</a:t>
            </a:r>
            <a:r>
              <a:rPr lang="ru-RU" b="1" i="1" dirty="0"/>
              <a:t> </a:t>
            </a:r>
            <a:r>
              <a:rPr lang="ru-RU" b="1" i="1" dirty="0" err="1"/>
              <a:t>обриває</a:t>
            </a:r>
            <a:r>
              <a:rPr lang="ru-RU" b="1" i="1" dirty="0"/>
              <a:t> </a:t>
            </a:r>
            <a:r>
              <a:rPr lang="ru-RU" b="1" i="1" dirty="0" err="1"/>
              <a:t>розповідь</a:t>
            </a:r>
            <a:r>
              <a:rPr lang="ru-RU" b="1" i="1" dirty="0"/>
              <a:t> про </a:t>
            </a:r>
            <a:r>
              <a:rPr lang="ru-RU" b="1" i="1" dirty="0" err="1"/>
              <a:t>гайдамацьке</a:t>
            </a:r>
            <a:r>
              <a:rPr lang="ru-RU" b="1" i="1" dirty="0"/>
              <a:t> </a:t>
            </a:r>
            <a:r>
              <a:rPr lang="ru-RU" b="1" i="1" dirty="0" err="1"/>
              <a:t>повстання</a:t>
            </a:r>
            <a:r>
              <a:rPr lang="ru-RU" b="1" i="1" dirty="0"/>
              <a:t> на самому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злеті</a:t>
            </a:r>
            <a:r>
              <a:rPr lang="ru-RU" b="1" i="1" dirty="0"/>
              <a:t>. </a:t>
            </a:r>
            <a:r>
              <a:rPr lang="ru-RU" b="1" i="1" dirty="0" err="1"/>
              <a:t>Читач</a:t>
            </a:r>
            <a:r>
              <a:rPr lang="ru-RU" b="1" i="1" dirty="0"/>
              <a:t> не </a:t>
            </a:r>
            <a:r>
              <a:rPr lang="ru-RU" b="1" i="1" dirty="0" err="1"/>
              <a:t>бачить</a:t>
            </a:r>
            <a:r>
              <a:rPr lang="ru-RU" b="1" i="1" dirty="0"/>
              <a:t> </a:t>
            </a:r>
            <a:r>
              <a:rPr lang="ru-RU" b="1" i="1" dirty="0" err="1"/>
              <a:t>жахливої</a:t>
            </a:r>
            <a:r>
              <a:rPr lang="ru-RU" b="1" i="1" dirty="0"/>
              <a:t> </a:t>
            </a:r>
            <a:r>
              <a:rPr lang="ru-RU" b="1" i="1" dirty="0" err="1"/>
              <a:t>розправи</a:t>
            </a:r>
            <a:r>
              <a:rPr lang="ru-RU" b="1" i="1" dirty="0"/>
              <a:t> над «</a:t>
            </a:r>
            <a:r>
              <a:rPr lang="ru-RU" b="1" i="1" dirty="0" err="1"/>
              <a:t>коліями</a:t>
            </a:r>
            <a:r>
              <a:rPr lang="ru-RU" b="1" i="1" dirty="0"/>
              <a:t>», для </a:t>
            </a:r>
            <a:r>
              <a:rPr lang="ru-RU" b="1" i="1" dirty="0" err="1"/>
              <a:t>нього</a:t>
            </a:r>
            <a:r>
              <a:rPr lang="ru-RU" b="1" i="1" dirty="0"/>
              <a:t> </a:t>
            </a:r>
            <a:r>
              <a:rPr lang="ru-RU" b="1" i="1" dirty="0" err="1"/>
              <a:t>образи</a:t>
            </a:r>
            <a:r>
              <a:rPr lang="ru-RU" b="1" i="1" dirty="0"/>
              <a:t> </a:t>
            </a:r>
            <a:r>
              <a:rPr lang="ru-RU" b="1" i="1" dirty="0" err="1"/>
              <a:t>мужніх</a:t>
            </a:r>
            <a:r>
              <a:rPr lang="ru-RU" b="1" i="1" dirty="0"/>
              <a:t> </a:t>
            </a:r>
            <a:r>
              <a:rPr lang="ru-RU" b="1" i="1" dirty="0" err="1"/>
              <a:t>героїв</a:t>
            </a:r>
            <a:r>
              <a:rPr lang="ru-RU" b="1" i="1" dirty="0"/>
              <a:t> — </a:t>
            </a:r>
            <a:r>
              <a:rPr lang="ru-RU" b="1" i="1" dirty="0" err="1"/>
              <a:t>Яреми</a:t>
            </a:r>
            <a:r>
              <a:rPr lang="ru-RU" b="1" i="1" dirty="0"/>
              <a:t>, </a:t>
            </a:r>
            <a:r>
              <a:rPr lang="ru-RU" b="1" i="1" dirty="0" err="1"/>
              <a:t>Ґонти</a:t>
            </a:r>
            <a:r>
              <a:rPr lang="ru-RU" b="1" i="1" dirty="0"/>
              <a:t>, </a:t>
            </a:r>
            <a:r>
              <a:rPr lang="ru-RU" b="1" i="1" dirty="0" err="1"/>
              <a:t>Залізняка</a:t>
            </a:r>
            <a:r>
              <a:rPr lang="ru-RU" b="1" i="1" dirty="0"/>
              <a:t> — </a:t>
            </a:r>
            <a:r>
              <a:rPr lang="ru-RU" b="1" i="1" dirty="0" err="1"/>
              <a:t>назавжди</a:t>
            </a:r>
            <a:r>
              <a:rPr lang="ru-RU" b="1" i="1" dirty="0"/>
              <a:t> </a:t>
            </a:r>
            <a:r>
              <a:rPr lang="ru-RU" b="1" i="1" dirty="0" err="1"/>
              <a:t>залишаються</a:t>
            </a:r>
            <a:r>
              <a:rPr lang="ru-RU" b="1" i="1" dirty="0"/>
              <a:t> </a:t>
            </a:r>
            <a:r>
              <a:rPr lang="ru-RU" b="1" i="1" dirty="0" err="1"/>
              <a:t>яскравими</a:t>
            </a:r>
            <a:r>
              <a:rPr lang="ru-RU" b="1" i="1" dirty="0"/>
              <a:t>, </a:t>
            </a:r>
            <a:r>
              <a:rPr lang="ru-RU" b="1" i="1" dirty="0" err="1"/>
              <a:t>сповненими</a:t>
            </a:r>
            <a:r>
              <a:rPr lang="ru-RU" b="1" i="1" dirty="0"/>
              <a:t> </a:t>
            </a:r>
            <a:r>
              <a:rPr lang="ru-RU" b="1" i="1" dirty="0" err="1"/>
              <a:t>мужності</a:t>
            </a:r>
            <a:r>
              <a:rPr lang="ru-RU" b="1" i="1" dirty="0"/>
              <a:t> та </a:t>
            </a:r>
            <a:r>
              <a:rPr lang="ru-RU" b="1" i="1" dirty="0" err="1"/>
              <a:t>звитяги</a:t>
            </a:r>
            <a:r>
              <a:rPr lang="ru-RU" b="1" i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68" y="2996952"/>
            <a:ext cx="54006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99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798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Відображення історії України у поемі Тараса Григоровича Шевченка «Гайдамаки»</vt:lpstr>
      <vt:lpstr>Презентация PowerPoint</vt:lpstr>
      <vt:lpstr>Поема «Гайдамаки»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«Колись Бог нам верне волю, Розіб’є неволю!» 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Відображення історії України у творах Тараса Григоровича Шевченка</dc:title>
  <dc:creator>Admin</dc:creator>
  <cp:lastModifiedBy>Admin</cp:lastModifiedBy>
  <cp:revision>13</cp:revision>
  <dcterms:created xsi:type="dcterms:W3CDTF">2014-04-06T13:06:06Z</dcterms:created>
  <dcterms:modified xsi:type="dcterms:W3CDTF">2014-04-06T18:09:36Z</dcterms:modified>
</cp:coreProperties>
</file>