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75" r:id="rId4"/>
    <p:sldId id="259" r:id="rId5"/>
    <p:sldId id="261" r:id="rId6"/>
    <p:sldId id="262" r:id="rId7"/>
    <p:sldId id="270" r:id="rId8"/>
    <p:sldId id="271" r:id="rId9"/>
    <p:sldId id="272" r:id="rId10"/>
    <p:sldId id="273" r:id="rId11"/>
    <p:sldId id="274" r:id="rId12"/>
    <p:sldId id="260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06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547664" y="1052736"/>
            <a:ext cx="6120680" cy="1800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600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0" y="4437112"/>
            <a:ext cx="3780420" cy="1944216"/>
          </a:xfrm>
        </p:spPr>
        <p:txBody>
          <a:bodyPr>
            <a:noAutofit/>
          </a:bodyPr>
          <a:lstStyle/>
          <a:p>
            <a:r>
              <a:rPr lang="uk-UA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Підготувала</a:t>
            </a:r>
          </a:p>
          <a:p>
            <a:r>
              <a:rPr lang="uk-UA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учениця 9 – Б класу </a:t>
            </a:r>
          </a:p>
          <a:p>
            <a:r>
              <a:rPr lang="uk-UA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Пологівської</a:t>
            </a:r>
            <a:r>
              <a:rPr lang="uk-UA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СРШ І-ІІІ ступенів  № 2</a:t>
            </a:r>
          </a:p>
          <a:p>
            <a:r>
              <a:rPr lang="uk-UA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Арутюнян</a:t>
            </a:r>
            <a:r>
              <a:rPr lang="uk-UA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Альвіна</a:t>
            </a:r>
            <a:r>
              <a:rPr lang="uk-UA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uk-UA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Науковий керівник - вчитель історії</a:t>
            </a:r>
          </a:p>
          <a:p>
            <a:r>
              <a:rPr lang="uk-UA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Очерет </a:t>
            </a:r>
            <a:r>
              <a:rPr lang="uk-UA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Лілія </a:t>
            </a:r>
            <a:r>
              <a:rPr lang="uk-UA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Василівна 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11560" y="188640"/>
            <a:ext cx="74168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3" algn="ctr"/>
            <a:r>
              <a:rPr lang="uk-UA" sz="2400" dirty="0"/>
              <a:t>Історичне </a:t>
            </a:r>
            <a:r>
              <a:rPr lang="uk-UA" sz="2400" dirty="0" smtClean="0"/>
              <a:t>підґрунтя </a:t>
            </a:r>
          </a:p>
          <a:p>
            <a:pPr lvl="3" algn="ctr"/>
            <a:r>
              <a:rPr lang="uk-UA" sz="2400" dirty="0" smtClean="0"/>
              <a:t>творчості Т.Г.Шевченка </a:t>
            </a:r>
          </a:p>
          <a:p>
            <a:pPr algn="ctr"/>
            <a:endParaRPr lang="ru-RU" sz="2400" dirty="0"/>
          </a:p>
        </p:txBody>
      </p:sp>
      <p:pic>
        <p:nvPicPr>
          <p:cNvPr id="1029" name="Picture 5" descr="https://encrypted-tbn1.gstatic.com/images?q=tbn:ANd9GcQiBn13DcDy00CLXRkxUYPQHxItF8kUwDp4euCMVGY9xgvKY6X73Q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628800"/>
            <a:ext cx="2376264" cy="280100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971600" y="980728"/>
            <a:ext cx="74168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 проекту: «</a:t>
            </a:r>
            <a:r>
              <a:rPr lang="ru-RU" sz="20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Зображення</a:t>
            </a:r>
            <a:r>
              <a:rPr lang="ru-RU" sz="2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боротьби</a:t>
            </a:r>
            <a:r>
              <a:rPr lang="ru-RU" sz="2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українського</a:t>
            </a:r>
            <a:r>
              <a:rPr lang="ru-RU" sz="2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народу </a:t>
            </a:r>
            <a:r>
              <a:rPr lang="ru-RU" sz="20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проти</a:t>
            </a:r>
            <a:r>
              <a:rPr lang="ru-RU" sz="2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польської</a:t>
            </a:r>
            <a:r>
              <a:rPr lang="ru-RU" sz="2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шляхти</a:t>
            </a:r>
            <a:r>
              <a:rPr lang="ru-RU" sz="2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поемі</a:t>
            </a:r>
            <a:r>
              <a:rPr lang="ru-RU" sz="2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Т.Г.Шеваченка</a:t>
            </a:r>
            <a:r>
              <a:rPr lang="ru-RU" sz="2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«Гайдамаки»</a:t>
            </a:r>
            <a:endParaRPr lang="ru-RU" sz="2000" b="1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3621" y="772249"/>
            <a:ext cx="624644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Суворими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кольорами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змальовано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Івана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Гонту. Головна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риса —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почуття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обов'язку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перед народом,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відданість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інтересам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Автор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навмисне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підкреслює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винятковість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навіть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перебільшує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риси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характеру —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мужність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незалежність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силу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волі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Приєднавшись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повстанців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узявши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руки "свяченого ножа", Гонта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перед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чим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зупиняється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Особливо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яскраво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показано у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глибоко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трагічній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сцені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вбивства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Гонтою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своїх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Образ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Гонти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Т. Шевченко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змальовує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дусі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народних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традицій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Своїх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стали католиками,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убиває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ім'я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того,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щоб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"не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поговору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щоб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зради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".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цим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зумовлені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слова,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звернені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мертвих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синів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127983" y="3731556"/>
            <a:ext cx="522007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/>
              <a:t>Сини </a:t>
            </a:r>
            <a:r>
              <a:rPr lang="ru-RU" sz="1600" i="1" dirty="0" err="1"/>
              <a:t>мої</a:t>
            </a:r>
            <a:r>
              <a:rPr lang="ru-RU" sz="1600" i="1" dirty="0"/>
              <a:t>, сини </a:t>
            </a:r>
            <a:r>
              <a:rPr lang="ru-RU" sz="1600" i="1" dirty="0" err="1"/>
              <a:t>мої</a:t>
            </a:r>
            <a:r>
              <a:rPr lang="ru-RU" sz="1600" i="1" dirty="0"/>
              <a:t>! </a:t>
            </a:r>
            <a:br>
              <a:rPr lang="ru-RU" sz="1600" i="1" dirty="0"/>
            </a:br>
            <a:r>
              <a:rPr lang="ru-RU" sz="1600" i="1" dirty="0"/>
              <a:t/>
            </a:r>
            <a:br>
              <a:rPr lang="ru-RU" sz="1600" i="1" dirty="0"/>
            </a:br>
            <a:r>
              <a:rPr lang="ru-RU" sz="1600" i="1" dirty="0"/>
              <a:t>На ту </a:t>
            </a:r>
            <a:r>
              <a:rPr lang="ru-RU" sz="1600" i="1" dirty="0" err="1"/>
              <a:t>Україну</a:t>
            </a:r>
            <a:r>
              <a:rPr lang="ru-RU" sz="1600" i="1" dirty="0"/>
              <a:t> </a:t>
            </a:r>
            <a:br>
              <a:rPr lang="ru-RU" sz="1600" i="1" dirty="0"/>
            </a:br>
            <a:r>
              <a:rPr lang="ru-RU" sz="1600" i="1" dirty="0"/>
              <a:t/>
            </a:r>
            <a:br>
              <a:rPr lang="ru-RU" sz="1600" i="1" dirty="0"/>
            </a:br>
            <a:r>
              <a:rPr lang="ru-RU" sz="1600" i="1" dirty="0" err="1"/>
              <a:t>Дивіться</a:t>
            </a:r>
            <a:r>
              <a:rPr lang="ru-RU" sz="1600" i="1" dirty="0"/>
              <a:t>: </a:t>
            </a:r>
            <a:r>
              <a:rPr lang="ru-RU" sz="1600" i="1" dirty="0" err="1"/>
              <a:t>ви</a:t>
            </a:r>
            <a:r>
              <a:rPr lang="ru-RU" sz="1600" i="1" dirty="0"/>
              <a:t> за </a:t>
            </a:r>
            <a:r>
              <a:rPr lang="ru-RU" sz="1600" i="1" dirty="0" err="1"/>
              <a:t>неї</a:t>
            </a:r>
            <a:r>
              <a:rPr lang="ru-RU" sz="1600" i="1" dirty="0"/>
              <a:t> </a:t>
            </a:r>
            <a:br>
              <a:rPr lang="ru-RU" sz="1600" i="1" dirty="0"/>
            </a:br>
            <a:r>
              <a:rPr lang="ru-RU" sz="1600" i="1" dirty="0"/>
              <a:t/>
            </a:r>
            <a:br>
              <a:rPr lang="ru-RU" sz="1600" i="1" dirty="0"/>
            </a:br>
            <a:r>
              <a:rPr lang="ru-RU" sz="1600" i="1" dirty="0"/>
              <a:t>Й я за </a:t>
            </a:r>
            <a:r>
              <a:rPr lang="ru-RU" sz="1600" i="1" dirty="0" err="1"/>
              <a:t>неї</a:t>
            </a:r>
            <a:r>
              <a:rPr lang="ru-RU" sz="1600" i="1" dirty="0"/>
              <a:t> гину. 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573016"/>
            <a:ext cx="1915279" cy="252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573016"/>
            <a:ext cx="1875978" cy="2550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930397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004048" y="435626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1400" i="1" dirty="0" err="1"/>
              <a:t>Отакий</a:t>
            </a:r>
            <a:r>
              <a:rPr lang="ru-RU" sz="1400" i="1" dirty="0"/>
              <a:t>-то </a:t>
            </a:r>
            <a:r>
              <a:rPr lang="ru-RU" sz="1400" i="1" dirty="0" err="1"/>
              <a:t>мій</a:t>
            </a:r>
            <a:r>
              <a:rPr lang="ru-RU" sz="1400" i="1" dirty="0"/>
              <a:t> Ярема,</a:t>
            </a:r>
          </a:p>
          <a:p>
            <a:pPr algn="just"/>
            <a:endParaRPr lang="ru-RU" sz="1400" i="1" dirty="0"/>
          </a:p>
          <a:p>
            <a:pPr algn="just"/>
            <a:r>
              <a:rPr lang="ru-RU" sz="1400" i="1" dirty="0"/>
              <a:t>Сирота </a:t>
            </a:r>
            <a:r>
              <a:rPr lang="ru-RU" sz="1400" i="1" dirty="0" err="1"/>
              <a:t>багатий</a:t>
            </a:r>
            <a:r>
              <a:rPr lang="ru-RU" sz="1400" i="1" dirty="0"/>
              <a:t>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68378" y="1153511"/>
            <a:ext cx="660648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Ярема-сирота — наймит, один з тих,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хто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найбільше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зазнав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кривди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гнобителів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Довго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терпів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Ярема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знущання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над собою, але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розпочалося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повстання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і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виступив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перших рядах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народних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борців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волю. Убогий сирота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стає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героєм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захисником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людських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непримиренним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ворогом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панів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Ярема —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виразник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волелюбних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прагнень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пригноблених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людей.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 і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повстанці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вірить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ідеальний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образ «доброго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гетьмана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захистить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простий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народ: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21883" y="2977440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i="1" dirty="0" err="1"/>
              <a:t>Оживуть</a:t>
            </a:r>
            <a:r>
              <a:rPr lang="ru-RU" sz="1400" i="1" dirty="0"/>
              <a:t> </a:t>
            </a:r>
            <a:r>
              <a:rPr lang="ru-RU" sz="1400" i="1" dirty="0" err="1"/>
              <a:t>гетьмани</a:t>
            </a:r>
            <a:r>
              <a:rPr lang="ru-RU" sz="1400" i="1" dirty="0"/>
              <a:t> в </a:t>
            </a:r>
            <a:r>
              <a:rPr lang="ru-RU" sz="1400" i="1" dirty="0" err="1"/>
              <a:t>золотім</a:t>
            </a:r>
            <a:r>
              <a:rPr lang="ru-RU" sz="1400" i="1" dirty="0"/>
              <a:t> </a:t>
            </a:r>
            <a:r>
              <a:rPr lang="ru-RU" sz="1400" i="1" dirty="0" err="1"/>
              <a:t>жупані</a:t>
            </a:r>
            <a:r>
              <a:rPr lang="ru-RU" sz="1400" i="1" dirty="0"/>
              <a:t>; </a:t>
            </a:r>
          </a:p>
          <a:p>
            <a:r>
              <a:rPr lang="ru-RU" sz="1400" i="1" dirty="0" err="1"/>
              <a:t>Прокинеться</a:t>
            </a:r>
            <a:r>
              <a:rPr lang="ru-RU" sz="1400" i="1" dirty="0"/>
              <a:t> доля…</a:t>
            </a:r>
            <a:endParaRPr lang="ru-RU" sz="1400" i="1" dirty="0">
              <a:effectLst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85790" y="3717032"/>
            <a:ext cx="4572000" cy="19082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цю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долю, за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омріяну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волю Ярема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Галайда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виявляє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бою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надзвичайну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завзятість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ru-RU" sz="1600" dirty="0"/>
          </a:p>
          <a:p>
            <a:r>
              <a:rPr lang="ru-RU" sz="1400" i="1" dirty="0"/>
              <a:t>А Ярема — страшно глянуть —</a:t>
            </a:r>
          </a:p>
          <a:p>
            <a:endParaRPr lang="ru-RU" sz="1400" i="1" dirty="0"/>
          </a:p>
          <a:p>
            <a:r>
              <a:rPr lang="ru-RU" sz="1400" i="1" dirty="0"/>
              <a:t>По три, по </a:t>
            </a:r>
            <a:r>
              <a:rPr lang="ru-RU" sz="1400" i="1" dirty="0" err="1"/>
              <a:t>чотири</a:t>
            </a:r>
            <a:endParaRPr lang="ru-RU" sz="1400" i="1" dirty="0"/>
          </a:p>
          <a:p>
            <a:endParaRPr lang="ru-RU" sz="1400" i="1" dirty="0"/>
          </a:p>
          <a:p>
            <a:r>
              <a:rPr lang="ru-RU" sz="1400" i="1" dirty="0"/>
              <a:t>Так і кладе.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763688" y="5586648"/>
            <a:ext cx="53285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Галайда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тільки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непохитний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боєць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й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ніжний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закоханий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З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теплотою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Шевченко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змальовує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кохання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Оксани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заради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Ярема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готовий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будь-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подвиг.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969393"/>
            <a:ext cx="1625813" cy="244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2731910"/>
            <a:ext cx="1944216" cy="3027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169702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06876" y="980728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Дійсно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поеми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«Гайдамаки» лежать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події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1768 року.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55576" y="1556792"/>
            <a:ext cx="6264696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Загалом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події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описані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творі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«Гайдамаки»,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відповідають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історичній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правді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Залізняк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організував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гайдамацький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загін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Холодному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Ярі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Чигирином) і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пішов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Умань, де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об'єднався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загоном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Ґонти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Деякі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події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згадувані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Шевченком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не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відбувалися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насправді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Пояснення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цьому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знайти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дуже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легко. Т. Г. Шевченко у «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Передмові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сам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зізнається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«Про те,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діялося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1768 року,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розказую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так, як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чув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од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старих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людей;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надрукованого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критикованого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нічого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читав,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здається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і нема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нічого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».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заперечує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того,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можливо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все так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розповідає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«Коли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старі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люди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брешуть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то й я з ними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.»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509120"/>
            <a:ext cx="2440682" cy="2129298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32656"/>
            <a:ext cx="1893689" cy="20670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419872" y="276140"/>
            <a:ext cx="3384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err="1" smtClean="0"/>
              <a:t>Висновок</a:t>
            </a:r>
            <a:endParaRPr lang="ru-RU" sz="2400" i="1" dirty="0"/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3059833" y="4545414"/>
            <a:ext cx="5472608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4. Поема "Гайдамаки"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велике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виховне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значення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i в наш час. Вона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виховує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почуття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гордостi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iсторичне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минуле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нашого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народу,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почуття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вiрностi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своïй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Батькiвщинi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почуття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вдячностi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безстрашним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i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мужнiм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борцям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незалежнiсть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краïни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Тiï</a:t>
            </a:r>
            <a:r>
              <a:rPr kumimoji="0" lang="ru-RU" alt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altLang="ru-RU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слави</a:t>
            </a:r>
            <a:r>
              <a:rPr kumimoji="0" lang="ru-RU" alt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altLang="ru-RU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козацькоï</a:t>
            </a:r>
            <a:r>
              <a:rPr kumimoji="0" lang="ru-RU" alt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br>
              <a:rPr kumimoji="0" lang="ru-RU" alt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</a:br>
            <a:r>
              <a:rPr kumimoji="0" lang="ru-RU" altLang="ru-RU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Повiк</a:t>
            </a:r>
            <a:r>
              <a:rPr kumimoji="0" lang="ru-RU" alt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 не забудем!</a:t>
            </a:r>
            <a:r>
              <a:rPr kumimoji="0" lang="ru-RU" alt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="" xmlns:p14="http://schemas.microsoft.com/office/powerpoint/2010/main" val="2338937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764704"/>
            <a:ext cx="7200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722313"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поемі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Т.Г.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Шевченка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«Гайдамаки»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зображено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боротьбу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українського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народу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проти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польської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шляхти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1768 р.—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Коліївщини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правдиве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відтворення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злиденного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підневільного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становища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українців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часів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кріпацтва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свавілля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жорстокість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польської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шляхти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нестримного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бунтарства,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спопеляючої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ненависті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гнобителів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сили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працьовитості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нашого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народу,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волелюбності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моральної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краси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2564904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Ідея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твору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заклик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знищення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соціального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національного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гноблення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до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єднання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слов’янських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народів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як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найкращого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шляху до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визволення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трудящих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мас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33163" y="3977613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16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6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Нехай житом, пшеницею, як золотом, </a:t>
            </a:r>
            <a:r>
              <a:rPr lang="ru-RU" sz="16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покрита</a:t>
            </a:r>
            <a:r>
              <a:rPr lang="ru-RU" sz="16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не </a:t>
            </a:r>
            <a:r>
              <a:rPr lang="ru-RU" sz="16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розмежованою</a:t>
            </a:r>
            <a:r>
              <a:rPr lang="ru-RU" sz="16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останеться</a:t>
            </a:r>
            <a:r>
              <a:rPr lang="ru-RU" sz="16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навіки</a:t>
            </a:r>
            <a:r>
              <a:rPr lang="ru-RU" sz="16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од моря і до моря — </a:t>
            </a:r>
            <a:r>
              <a:rPr lang="ru-RU" sz="16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слов’янська</a:t>
            </a:r>
            <a:r>
              <a:rPr lang="ru-RU" sz="16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земля</a:t>
            </a:r>
            <a:r>
              <a:rPr lang="ru-RU" sz="16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r"/>
            <a:r>
              <a:rPr lang="uk-UA" sz="16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Т.Г.Шевченко</a:t>
            </a:r>
            <a:endParaRPr lang="ru-RU" sz="1600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365986"/>
            <a:ext cx="2664296" cy="322325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078113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59159" y="2426525"/>
            <a:ext cx="6318448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400" dirty="0"/>
          </a:p>
          <a:p>
            <a:pPr algn="just"/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Змальовуючи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боротьбу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українського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народу в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минулому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Шевченко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прагнув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збудити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героїчний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дух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народних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мас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підняти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боротьбу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проти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самодержавно-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кріпосницького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ладу. Приклад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ватажків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гайдамацького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руху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на думку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поета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повинен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нагадувати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сучасникам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славні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традиції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народного опору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панівним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класам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імена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повинні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забуватись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І для нас вони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завжди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будуть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прикладом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мужності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вірного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служіння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рідній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землі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066478"/>
            <a:ext cx="1921294" cy="2054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4298" y="5059304"/>
            <a:ext cx="1825236" cy="1304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5326" y="4479956"/>
            <a:ext cx="1848208" cy="1231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84979" y="751068"/>
            <a:ext cx="612828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Коліївщина була останнім повстанням українців проти Речі Посполитої. Воно зазнало поразки. Причини цього були різні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підступність і спільні каральні акції російських і польських військ , які  до того ж переважали повсталих в озброєнні , дії  повсталих не були </a:t>
            </a:r>
            <a:r>
              <a:rPr lang="uk-UA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скоординованими.До</a:t>
            </a: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того ж повсталі після захоплення Умані не продовжили наступальні дії . У скороченні соціальної бази повстання немалу роль відіграла невиправдана жорстокість повсталих. </a:t>
            </a:r>
          </a:p>
          <a:p>
            <a:pPr algn="just"/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Після придушення Коліївщини окремі гайдамацькі загони вели боротьбу майже до кінця століття.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16230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590509" y="119430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i="1" dirty="0" err="1"/>
              <a:t>Посіяли</a:t>
            </a:r>
            <a:r>
              <a:rPr lang="ru-RU" i="1" dirty="0"/>
              <a:t> гайдамаки</a:t>
            </a:r>
          </a:p>
          <a:p>
            <a:pPr algn="just"/>
            <a:r>
              <a:rPr lang="ru-RU" i="1" dirty="0"/>
              <a:t>В </a:t>
            </a:r>
            <a:r>
              <a:rPr lang="ru-RU" i="1" dirty="0" err="1"/>
              <a:t>Україні</a:t>
            </a:r>
            <a:r>
              <a:rPr lang="ru-RU" i="1" dirty="0"/>
              <a:t> жито,</a:t>
            </a:r>
          </a:p>
          <a:p>
            <a:pPr algn="just"/>
            <a:r>
              <a:rPr lang="ru-RU" i="1" dirty="0"/>
              <a:t>Та не вони </a:t>
            </a:r>
            <a:r>
              <a:rPr lang="ru-RU" i="1" dirty="0" err="1"/>
              <a:t>його</a:t>
            </a:r>
            <a:r>
              <a:rPr lang="ru-RU" i="1" dirty="0"/>
              <a:t> </a:t>
            </a:r>
            <a:r>
              <a:rPr lang="ru-RU" i="1" dirty="0" smtClean="0"/>
              <a:t>жали...</a:t>
            </a:r>
            <a:endParaRPr lang="ru-RU" i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793553" y="389385"/>
            <a:ext cx="52383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Поема «Гайдамаки</a:t>
            </a:r>
            <a:r>
              <a:rPr lang="ru-RU" dirty="0" smtClean="0"/>
              <a:t>»</a:t>
            </a:r>
          </a:p>
          <a:p>
            <a:pPr algn="ctr"/>
            <a:r>
              <a:rPr lang="ru-RU" dirty="0" smtClean="0"/>
              <a:t> </a:t>
            </a:r>
            <a:r>
              <a:rPr lang="ru-RU" dirty="0" err="1"/>
              <a:t>Історична</a:t>
            </a:r>
            <a:r>
              <a:rPr lang="ru-RU" dirty="0"/>
              <a:t> основа </a:t>
            </a:r>
            <a:r>
              <a:rPr lang="ru-RU" dirty="0" err="1"/>
              <a:t>поеми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068960"/>
            <a:ext cx="2468735" cy="2925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11560" y="1556792"/>
            <a:ext cx="3338414" cy="35278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15000"/>
              </a:lnSpc>
              <a:spcAft>
                <a:spcPts val="1000"/>
              </a:spcAft>
              <a:buSzPts val="1000"/>
              <a:tabLst>
                <a:tab pos="1669415" algn="l"/>
              </a:tabLst>
            </a:pPr>
            <a:r>
              <a:rPr lang="ru-RU" sz="160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Історія</a:t>
            </a:r>
            <a:r>
              <a:rPr lang="ru-RU" sz="16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написання</a:t>
            </a:r>
            <a:r>
              <a:rPr lang="ru-RU" sz="16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та </a:t>
            </a:r>
            <a:r>
              <a:rPr lang="ru-RU" sz="160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видання</a:t>
            </a:r>
            <a:r>
              <a:rPr lang="ru-RU" sz="16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твору</a:t>
            </a:r>
            <a:r>
              <a:rPr lang="ru-RU" sz="16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</a:t>
            </a:r>
            <a:endParaRPr lang="ru-RU" sz="1600" dirty="0"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2060848"/>
            <a:ext cx="3997035" cy="3901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60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Працював</a:t>
            </a:r>
            <a:r>
              <a:rPr lang="ru-RU" sz="16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Т. Шевченко над «Гайдамаками» </a:t>
            </a:r>
            <a:r>
              <a:rPr lang="ru-RU" sz="160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впродовж</a:t>
            </a:r>
            <a:r>
              <a:rPr lang="ru-RU" sz="16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1839–1841 </a:t>
            </a:r>
            <a:r>
              <a:rPr lang="ru-RU" sz="1600" dirty="0" err="1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рр</a:t>
            </a:r>
            <a:r>
              <a:rPr lang="ru-RU" sz="16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 </a:t>
            </a:r>
            <a:r>
              <a:rPr lang="ru-RU" sz="160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Допоміг</a:t>
            </a:r>
            <a:r>
              <a:rPr lang="ru-RU" sz="16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молодому </a:t>
            </a:r>
            <a:r>
              <a:rPr lang="ru-RU" sz="160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авторові</a:t>
            </a:r>
            <a:r>
              <a:rPr lang="ru-RU" sz="16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Є. </a:t>
            </a:r>
            <a:r>
              <a:rPr lang="ru-RU" sz="160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Гребінка</a:t>
            </a:r>
            <a:r>
              <a:rPr lang="ru-RU" sz="16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який</a:t>
            </a:r>
            <a:r>
              <a:rPr lang="ru-RU" sz="16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помістив</a:t>
            </a:r>
            <a:r>
              <a:rPr lang="ru-RU" sz="16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першу главу («</a:t>
            </a:r>
            <a:r>
              <a:rPr lang="ru-RU" sz="160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Галайда</a:t>
            </a:r>
            <a:r>
              <a:rPr lang="ru-RU" sz="16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») в </a:t>
            </a:r>
            <a:r>
              <a:rPr lang="ru-RU" sz="160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своєму</a:t>
            </a:r>
            <a:r>
              <a:rPr lang="ru-RU" sz="16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альманасі</a:t>
            </a:r>
            <a:r>
              <a:rPr lang="ru-RU" sz="16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«</a:t>
            </a:r>
            <a:r>
              <a:rPr lang="ru-RU" sz="160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Ластівка</a:t>
            </a:r>
            <a:r>
              <a:rPr lang="ru-RU" sz="16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» за 1841 р.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6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 </a:t>
            </a:r>
            <a:r>
              <a:rPr lang="ru-RU" sz="160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Важко</a:t>
            </a:r>
            <a:r>
              <a:rPr lang="ru-RU" sz="16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було</a:t>
            </a:r>
            <a:r>
              <a:rPr lang="ru-RU" sz="16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поетові</a:t>
            </a:r>
            <a:r>
              <a:rPr lang="ru-RU" sz="16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домогтися</a:t>
            </a:r>
            <a:r>
              <a:rPr lang="ru-RU" sz="16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друку</a:t>
            </a:r>
            <a:r>
              <a:rPr lang="ru-RU" sz="16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поеми</a:t>
            </a:r>
            <a:r>
              <a:rPr lang="ru-RU" sz="16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 </a:t>
            </a:r>
            <a:r>
              <a:rPr lang="ru-RU" sz="160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Багато</a:t>
            </a:r>
            <a:r>
              <a:rPr lang="ru-RU" sz="16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рядків</a:t>
            </a:r>
            <a:r>
              <a:rPr lang="ru-RU" sz="16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які</a:t>
            </a:r>
            <a:r>
              <a:rPr lang="ru-RU" sz="16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здавалися</a:t>
            </a:r>
            <a:r>
              <a:rPr lang="ru-RU" sz="16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цензорам особливо </a:t>
            </a:r>
            <a:r>
              <a:rPr lang="ru-RU" sz="160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бунтівними</a:t>
            </a:r>
            <a:r>
              <a:rPr lang="ru-RU" sz="16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викреслено</a:t>
            </a:r>
            <a:r>
              <a:rPr lang="ru-RU" sz="16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в </a:t>
            </a:r>
            <a:r>
              <a:rPr lang="ru-RU" sz="160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ході</a:t>
            </a:r>
            <a:r>
              <a:rPr lang="ru-RU" sz="16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видання</a:t>
            </a:r>
            <a:r>
              <a:rPr lang="ru-RU" sz="16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твору</a:t>
            </a:r>
            <a:r>
              <a:rPr lang="ru-RU" sz="16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1841 </a:t>
            </a:r>
            <a:r>
              <a:rPr lang="ru-RU" sz="16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року. </a:t>
            </a:r>
            <a:r>
              <a:rPr lang="ru-RU" sz="16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Поет </a:t>
            </a:r>
            <a:r>
              <a:rPr lang="ru-RU" sz="160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присвятив</a:t>
            </a:r>
            <a:r>
              <a:rPr lang="ru-RU" sz="16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свій</a:t>
            </a:r>
            <a:r>
              <a:rPr lang="ru-RU" sz="16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твір</a:t>
            </a:r>
            <a:r>
              <a:rPr lang="ru-RU" sz="16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В.І. Григоровичу</a:t>
            </a:r>
            <a:r>
              <a:rPr lang="ru-RU" sz="16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конференц-секретареві</a:t>
            </a:r>
            <a:r>
              <a:rPr lang="ru-RU" sz="16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Академії</a:t>
            </a:r>
            <a:r>
              <a:rPr lang="ru-RU" sz="16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мистецтв</a:t>
            </a:r>
            <a:r>
              <a:rPr lang="ru-RU" sz="16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викладачу</a:t>
            </a:r>
            <a:r>
              <a:rPr lang="ru-RU" sz="16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теорії</a:t>
            </a:r>
            <a:r>
              <a:rPr lang="ru-RU" sz="16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мистецтва</a:t>
            </a:r>
            <a:r>
              <a:rPr lang="ru-RU" sz="16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, одному з </a:t>
            </a:r>
            <a:r>
              <a:rPr lang="ru-RU" sz="160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учасників</a:t>
            </a:r>
            <a:r>
              <a:rPr lang="ru-RU" sz="16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викупу</a:t>
            </a:r>
            <a:r>
              <a:rPr lang="ru-RU" sz="16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поета</a:t>
            </a:r>
            <a:r>
              <a:rPr lang="ru-RU" sz="16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з </a:t>
            </a:r>
            <a:r>
              <a:rPr lang="ru-RU" sz="160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кріпацтва</a:t>
            </a:r>
            <a:r>
              <a:rPr lang="ru-RU" sz="16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</a:t>
            </a:r>
            <a:endParaRPr lang="ru-RU" sz="1600" dirty="0"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40980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052736"/>
            <a:ext cx="2232248" cy="2217658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978395"/>
            <a:ext cx="2543631" cy="1764025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7544" y="764705"/>
            <a:ext cx="568863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 algn="just"/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Отже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джерелом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з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якого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почув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гайдамаччину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народні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легенди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перекази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Вбивство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Гонтою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реальний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факт,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хоч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Шевченко і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посилається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свідка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Младановича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Насправді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Младанович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нічого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писав,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навіть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йому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сину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уманського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губернатора, Гонта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зберіг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Але Шевченко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епізод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щоб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якою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жорстокою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війна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коли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батько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готовий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вбити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навіть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своїх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indent="228600" algn="just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28600"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 смерть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Залізняка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Шевченко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розповідає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по-своєму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точніше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так, як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йому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розповідали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старі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люди: «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Залізняк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почувши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так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страшенно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ляхи замучили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Ґонту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заплакав,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занедужав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й умер».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Насправді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Залізняк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схоплений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царським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полковником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Гур'євим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після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жорстокої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кари батогами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засланий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довічну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каторгу до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Сибіру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indent="228600" algn="just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28600" algn="just"/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відхилення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історичної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правди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є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недоліками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поеми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вони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доповнюють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образи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героїв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Гонта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настільки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вірним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присязі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вбиває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своїх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Залізняк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Ґонту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любив, як брата, і без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нього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зміг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далі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продовжувати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боротьбу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помер.</a:t>
            </a:r>
            <a:endParaRPr lang="ru-RU" sz="16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90816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1052736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541338" algn="just"/>
            <a:r>
              <a:rPr lang="ru-RU" sz="16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Шевченко </a:t>
            </a:r>
            <a:r>
              <a:rPr lang="ru-RU" sz="160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називає</a:t>
            </a:r>
            <a:r>
              <a:rPr lang="ru-RU" sz="16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створені</a:t>
            </a:r>
            <a:r>
              <a:rPr lang="ru-RU" sz="16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в </a:t>
            </a:r>
            <a:r>
              <a:rPr lang="ru-RU" sz="160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уяві</a:t>
            </a:r>
            <a:r>
              <a:rPr lang="ru-RU" sz="16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образи</a:t>
            </a:r>
            <a:r>
              <a:rPr lang="ru-RU" sz="16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гайдамаків</a:t>
            </a:r>
            <a:r>
              <a:rPr lang="ru-RU" sz="16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своїми</a:t>
            </a:r>
            <a:r>
              <a:rPr lang="ru-RU" sz="16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дітьми</a:t>
            </a:r>
            <a:r>
              <a:rPr lang="ru-RU" sz="16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синами</a:t>
            </a:r>
            <a:r>
              <a:rPr lang="ru-RU" sz="16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і </a:t>
            </a:r>
            <a:r>
              <a:rPr lang="ru-RU" sz="160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посилає</a:t>
            </a:r>
            <a:r>
              <a:rPr lang="ru-RU" sz="16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їх</a:t>
            </a:r>
            <a:r>
              <a:rPr lang="ru-RU" sz="16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у </a:t>
            </a:r>
            <a:r>
              <a:rPr lang="ru-RU" sz="160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реальну</a:t>
            </a:r>
            <a:r>
              <a:rPr lang="ru-RU" sz="16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теперішню</a:t>
            </a:r>
            <a:r>
              <a:rPr lang="ru-RU" sz="16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Україну</a:t>
            </a:r>
            <a:r>
              <a:rPr lang="ru-RU" sz="16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 На </a:t>
            </a:r>
            <a:r>
              <a:rPr lang="ru-RU" sz="160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його</a:t>
            </a:r>
            <a:r>
              <a:rPr lang="ru-RU" sz="16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думку, </a:t>
            </a:r>
            <a:r>
              <a:rPr lang="ru-RU" sz="160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країна</a:t>
            </a:r>
            <a:r>
              <a:rPr lang="ru-RU" sz="16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потребує</a:t>
            </a:r>
            <a:r>
              <a:rPr lang="ru-RU" sz="16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саме</a:t>
            </a:r>
            <a:r>
              <a:rPr lang="ru-RU" sz="16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тепер</a:t>
            </a:r>
            <a:r>
              <a:rPr lang="ru-RU" sz="16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таких </a:t>
            </a:r>
            <a:r>
              <a:rPr lang="ru-RU" sz="160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рішучих</a:t>
            </a:r>
            <a:r>
              <a:rPr lang="ru-RU" sz="16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людей, </a:t>
            </a:r>
            <a:r>
              <a:rPr lang="ru-RU" sz="160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якими</a:t>
            </a:r>
            <a:r>
              <a:rPr lang="ru-RU" sz="16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були</a:t>
            </a:r>
            <a:r>
              <a:rPr lang="ru-RU" sz="16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гайдамаки. </a:t>
            </a:r>
            <a:r>
              <a:rPr lang="ru-RU" sz="160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Тільки</a:t>
            </a:r>
            <a:r>
              <a:rPr lang="ru-RU" sz="16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такі</a:t>
            </a:r>
            <a:r>
              <a:rPr lang="ru-RU" sz="16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люди </a:t>
            </a:r>
            <a:r>
              <a:rPr lang="ru-RU" sz="160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можуть</a:t>
            </a:r>
            <a:r>
              <a:rPr lang="ru-RU" sz="16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повернути</a:t>
            </a:r>
            <a:r>
              <a:rPr lang="ru-RU" sz="16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літа</a:t>
            </a:r>
            <a:r>
              <a:rPr lang="ru-RU" sz="16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слави</a:t>
            </a:r>
            <a:r>
              <a:rPr lang="ru-RU" sz="16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й </a:t>
            </a:r>
            <a:r>
              <a:rPr lang="ru-RU" sz="1600" dirty="0" err="1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свободи</a:t>
            </a:r>
            <a:r>
              <a:rPr lang="ru-RU" sz="16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38029" y="2708920"/>
            <a:ext cx="4998067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1338" algn="just"/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Колонізаторському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польсько-російському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поглядові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гайдамаччину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поет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протиставляє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народно-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фольклорний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погляд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зображуючи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козаків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жорстокими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бандитами, 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захисниками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своєї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свободи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волі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своєї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країни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Шевченко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заперечує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твердження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гайдамаками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рухало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тільки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жорстоке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бажання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помсти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І для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цього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йому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доводиться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навіть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відступити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історичної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правди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розмах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тривалість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гайдамацького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повстання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поемі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гіперболізовано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подано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вигаданий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епізод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вбивства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Гонтою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своїх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286562"/>
            <a:ext cx="2736304" cy="2051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8004" y="4293096"/>
            <a:ext cx="2968551" cy="1819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586634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7877" y="692696"/>
            <a:ext cx="5946775" cy="2646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195736" y="3231188"/>
            <a:ext cx="595840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err="1">
                <a:latin typeface="Times New Roman"/>
                <a:ea typeface="Times New Roman"/>
              </a:rPr>
              <a:t>Ця</a:t>
            </a:r>
            <a:r>
              <a:rPr lang="ru-RU" sz="1600" dirty="0">
                <a:latin typeface="Times New Roman"/>
                <a:ea typeface="Times New Roman"/>
              </a:rPr>
              <a:t> </a:t>
            </a:r>
            <a:r>
              <a:rPr lang="ru-RU" sz="1600" dirty="0" err="1">
                <a:latin typeface="Times New Roman"/>
                <a:ea typeface="Times New Roman"/>
              </a:rPr>
              <a:t>взаємна</a:t>
            </a:r>
            <a:r>
              <a:rPr lang="ru-RU" sz="1600" dirty="0">
                <a:latin typeface="Times New Roman"/>
                <a:ea typeface="Times New Roman"/>
              </a:rPr>
              <a:t> ненависть погубила одних й </a:t>
            </a:r>
            <a:r>
              <a:rPr lang="ru-RU" sz="1600" dirty="0" err="1">
                <a:latin typeface="Times New Roman"/>
                <a:ea typeface="Times New Roman"/>
              </a:rPr>
              <a:t>інших</a:t>
            </a:r>
            <a:r>
              <a:rPr lang="ru-RU" sz="1600" dirty="0">
                <a:latin typeface="Times New Roman"/>
                <a:ea typeface="Times New Roman"/>
              </a:rPr>
              <a:t>, </a:t>
            </a:r>
            <a:r>
              <a:rPr lang="ru-RU" sz="1600" dirty="0" err="1">
                <a:latin typeface="Times New Roman"/>
                <a:ea typeface="Times New Roman"/>
              </a:rPr>
              <a:t>призвела</a:t>
            </a:r>
            <a:r>
              <a:rPr lang="ru-RU" sz="1600" dirty="0">
                <a:latin typeface="Times New Roman"/>
                <a:ea typeface="Times New Roman"/>
              </a:rPr>
              <a:t>, на думку </a:t>
            </a:r>
            <a:r>
              <a:rPr lang="ru-RU" sz="1600" dirty="0" err="1">
                <a:latin typeface="Times New Roman"/>
                <a:ea typeface="Times New Roman"/>
              </a:rPr>
              <a:t>Шевченка</a:t>
            </a:r>
            <a:r>
              <a:rPr lang="ru-RU" sz="1600" dirty="0">
                <a:latin typeface="Times New Roman"/>
                <a:ea typeface="Times New Roman"/>
              </a:rPr>
              <a:t>, до перемоги </a:t>
            </a:r>
            <a:r>
              <a:rPr lang="ru-RU" sz="1600" dirty="0" err="1">
                <a:latin typeface="Times New Roman"/>
                <a:ea typeface="Times New Roman"/>
              </a:rPr>
              <a:t>спільного</a:t>
            </a:r>
            <a:r>
              <a:rPr lang="ru-RU" sz="1600" dirty="0">
                <a:latin typeface="Times New Roman"/>
                <a:ea typeface="Times New Roman"/>
              </a:rPr>
              <a:t> ворога — </a:t>
            </a:r>
            <a:r>
              <a:rPr lang="ru-RU" sz="1600" dirty="0" err="1">
                <a:latin typeface="Times New Roman"/>
                <a:ea typeface="Times New Roman"/>
              </a:rPr>
              <a:t>Російської</a:t>
            </a:r>
            <a:r>
              <a:rPr lang="ru-RU" sz="1600" dirty="0">
                <a:latin typeface="Times New Roman"/>
                <a:ea typeface="Times New Roman"/>
              </a:rPr>
              <a:t> </a:t>
            </a:r>
            <a:r>
              <a:rPr lang="ru-RU" sz="1600" dirty="0" err="1">
                <a:latin typeface="Times New Roman"/>
                <a:ea typeface="Times New Roman"/>
              </a:rPr>
              <a:t>імперії</a:t>
            </a:r>
            <a:r>
              <a:rPr lang="ru-RU" sz="1600" dirty="0">
                <a:latin typeface="Times New Roman"/>
                <a:ea typeface="Times New Roman"/>
              </a:rPr>
              <a:t>. В </a:t>
            </a:r>
            <a:r>
              <a:rPr lang="ru-RU" sz="1600" dirty="0" err="1">
                <a:latin typeface="Times New Roman"/>
                <a:ea typeface="Times New Roman"/>
              </a:rPr>
              <a:t>епілозі</a:t>
            </a:r>
            <a:r>
              <a:rPr lang="ru-RU" sz="1600" dirty="0">
                <a:latin typeface="Times New Roman"/>
                <a:ea typeface="Times New Roman"/>
              </a:rPr>
              <a:t> поет </a:t>
            </a:r>
            <a:r>
              <a:rPr lang="ru-RU" sz="1600" dirty="0" err="1">
                <a:latin typeface="Times New Roman"/>
                <a:ea typeface="Times New Roman"/>
              </a:rPr>
              <a:t>гірко</a:t>
            </a:r>
            <a:r>
              <a:rPr lang="ru-RU" sz="1600" dirty="0">
                <a:latin typeface="Times New Roman"/>
                <a:ea typeface="Times New Roman"/>
              </a:rPr>
              <a:t> </a:t>
            </a:r>
            <a:r>
              <a:rPr lang="ru-RU" sz="1600" dirty="0" err="1">
                <a:latin typeface="Times New Roman"/>
                <a:ea typeface="Times New Roman"/>
              </a:rPr>
              <a:t>підсумовує</a:t>
            </a:r>
            <a:r>
              <a:rPr lang="ru-RU" sz="1600" dirty="0">
                <a:latin typeface="Times New Roman"/>
                <a:ea typeface="Times New Roman"/>
              </a:rPr>
              <a:t>: «</a:t>
            </a:r>
            <a:r>
              <a:rPr lang="ru-RU" sz="1600" dirty="0" err="1">
                <a:latin typeface="Times New Roman"/>
                <a:ea typeface="Times New Roman"/>
              </a:rPr>
              <a:t>Посіяли</a:t>
            </a:r>
            <a:r>
              <a:rPr lang="ru-RU" sz="1600" dirty="0">
                <a:latin typeface="Times New Roman"/>
                <a:ea typeface="Times New Roman"/>
              </a:rPr>
              <a:t> гайдамаки в </a:t>
            </a:r>
            <a:r>
              <a:rPr lang="ru-RU" sz="1600" dirty="0" err="1">
                <a:latin typeface="Times New Roman"/>
                <a:ea typeface="Times New Roman"/>
              </a:rPr>
              <a:t>Україні</a:t>
            </a:r>
            <a:r>
              <a:rPr lang="ru-RU" sz="1600" dirty="0">
                <a:latin typeface="Times New Roman"/>
                <a:ea typeface="Times New Roman"/>
              </a:rPr>
              <a:t> жито, та не вони </a:t>
            </a:r>
            <a:r>
              <a:rPr lang="ru-RU" sz="1600" dirty="0" err="1">
                <a:latin typeface="Times New Roman"/>
                <a:ea typeface="Times New Roman"/>
              </a:rPr>
              <a:t>його</a:t>
            </a:r>
            <a:r>
              <a:rPr lang="ru-RU" sz="1600" dirty="0">
                <a:latin typeface="Times New Roman"/>
                <a:ea typeface="Times New Roman"/>
              </a:rPr>
              <a:t> жали». </a:t>
            </a:r>
            <a:r>
              <a:rPr lang="ru-RU" sz="1600" dirty="0" err="1">
                <a:latin typeface="Times New Roman"/>
                <a:ea typeface="Times New Roman"/>
              </a:rPr>
              <a:t>Тобто</a:t>
            </a:r>
            <a:r>
              <a:rPr lang="ru-RU" sz="1600" dirty="0">
                <a:latin typeface="Times New Roman"/>
                <a:ea typeface="Times New Roman"/>
              </a:rPr>
              <a:t> </a:t>
            </a:r>
            <a:r>
              <a:rPr lang="ru-RU" sz="1600" dirty="0" err="1">
                <a:latin typeface="Times New Roman"/>
                <a:ea typeface="Times New Roman"/>
              </a:rPr>
              <a:t>користі</a:t>
            </a:r>
            <a:r>
              <a:rPr lang="ru-RU" sz="1600" dirty="0">
                <a:latin typeface="Times New Roman"/>
                <a:ea typeface="Times New Roman"/>
              </a:rPr>
              <a:t> </a:t>
            </a:r>
            <a:r>
              <a:rPr lang="ru-RU" sz="1600" dirty="0" err="1">
                <a:latin typeface="Times New Roman"/>
                <a:ea typeface="Times New Roman"/>
              </a:rPr>
              <a:t>від</a:t>
            </a:r>
            <a:r>
              <a:rPr lang="ru-RU" sz="1600" dirty="0">
                <a:latin typeface="Times New Roman"/>
                <a:ea typeface="Times New Roman"/>
              </a:rPr>
              <a:t> </a:t>
            </a:r>
            <a:r>
              <a:rPr lang="ru-RU" sz="1600" dirty="0" err="1">
                <a:latin typeface="Times New Roman"/>
                <a:ea typeface="Times New Roman"/>
              </a:rPr>
              <a:t>цього</a:t>
            </a:r>
            <a:r>
              <a:rPr lang="ru-RU" sz="1600" dirty="0">
                <a:latin typeface="Times New Roman"/>
                <a:ea typeface="Times New Roman"/>
              </a:rPr>
              <a:t> </a:t>
            </a:r>
            <a:r>
              <a:rPr lang="ru-RU" sz="1600" dirty="0" err="1">
                <a:latin typeface="Times New Roman"/>
                <a:ea typeface="Times New Roman"/>
              </a:rPr>
              <a:t>Україна</a:t>
            </a:r>
            <a:r>
              <a:rPr lang="ru-RU" sz="1600" dirty="0">
                <a:latin typeface="Times New Roman"/>
                <a:ea typeface="Times New Roman"/>
              </a:rPr>
              <a:t> не </a:t>
            </a:r>
            <a:r>
              <a:rPr lang="ru-RU" sz="1600" dirty="0" err="1">
                <a:latin typeface="Times New Roman"/>
                <a:ea typeface="Times New Roman"/>
              </a:rPr>
              <a:t>отримала</a:t>
            </a:r>
            <a:r>
              <a:rPr lang="ru-RU" sz="1600" dirty="0">
                <a:latin typeface="Times New Roman"/>
                <a:ea typeface="Times New Roman"/>
              </a:rPr>
              <a:t>, </a:t>
            </a:r>
            <a:r>
              <a:rPr lang="ru-RU" sz="1600" dirty="0" err="1">
                <a:latin typeface="Times New Roman"/>
                <a:ea typeface="Times New Roman"/>
              </a:rPr>
              <a:t>замість</a:t>
            </a:r>
            <a:r>
              <a:rPr lang="ru-RU" sz="1600" dirty="0">
                <a:latin typeface="Times New Roman"/>
                <a:ea typeface="Times New Roman"/>
              </a:rPr>
              <a:t> одного лиха до </a:t>
            </a:r>
            <a:r>
              <a:rPr lang="ru-RU" sz="1600" dirty="0" err="1">
                <a:latin typeface="Times New Roman"/>
                <a:ea typeface="Times New Roman"/>
              </a:rPr>
              <a:t>неї</a:t>
            </a:r>
            <a:r>
              <a:rPr lang="ru-RU" sz="1600" dirty="0">
                <a:latin typeface="Times New Roman"/>
                <a:ea typeface="Times New Roman"/>
              </a:rPr>
              <a:t> </a:t>
            </a:r>
            <a:r>
              <a:rPr lang="ru-RU" sz="1600" dirty="0" err="1">
                <a:latin typeface="Times New Roman"/>
                <a:ea typeface="Times New Roman"/>
              </a:rPr>
              <a:t>прийшло</a:t>
            </a:r>
            <a:r>
              <a:rPr lang="ru-RU" sz="1600" dirty="0">
                <a:latin typeface="Times New Roman"/>
                <a:ea typeface="Times New Roman"/>
              </a:rPr>
              <a:t> </a:t>
            </a:r>
            <a:r>
              <a:rPr lang="ru-RU" sz="1600" dirty="0" err="1">
                <a:latin typeface="Times New Roman"/>
                <a:ea typeface="Times New Roman"/>
              </a:rPr>
              <a:t>інше</a:t>
            </a:r>
            <a:r>
              <a:rPr lang="ru-RU" sz="1600" dirty="0">
                <a:latin typeface="Times New Roman"/>
                <a:ea typeface="Times New Roman"/>
              </a:rPr>
              <a:t>.</a:t>
            </a:r>
            <a:endParaRPr lang="ru-RU" sz="1600" dirty="0">
              <a:effectLst/>
              <a:latin typeface="Times New Roman"/>
              <a:ea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72718" y="4653136"/>
            <a:ext cx="580444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ідея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твору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висловлена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поетом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передмові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«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Серце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болить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розказувать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треба: нехай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бачать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сини і внуки,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батьки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помилялись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нехай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братаються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знову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своїми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ворогами. Нехай житом-пшеницею, як золотом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покрита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нерозмежованою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останеться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навіки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од моря і до моря, —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слов’янська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земля». І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наші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славні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предки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віддали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своє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задля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свободи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052736"/>
            <a:ext cx="2448272" cy="2143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253614"/>
            <a:ext cx="1805174" cy="1391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9573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560" y="980728"/>
            <a:ext cx="62464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 великою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симпатією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зображує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Т. Шевченко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повсталий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народ,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серед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представників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якого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особливо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виділяються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мужні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ватажки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повстанців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Максим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Залізняк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Іван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Гонта.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особи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історичні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Змальовуючи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Т. Шевченко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спирався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народні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перекази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історичні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пісні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думи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надаючи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героям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своїх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поем особливого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героїчного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пафосу. 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636044"/>
            <a:ext cx="3781326" cy="2587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3887" y="2636044"/>
            <a:ext cx="3719933" cy="2587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237829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83568" y="806515"/>
            <a:ext cx="648072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Залізняк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ватажок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повстання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патріот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улюбленець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народних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мас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Навіть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запорожці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дуже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довірливо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ставляться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старшини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яка взяла участь у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повстанні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шанують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уславлюють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"У нас один старшина —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батько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Максим". Таким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гайдамацьким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батьком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виступає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Залізняк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протягом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усього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повстання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виявляє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високу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мужність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бою,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особистим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прикладом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запалює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душах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повстанців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іскру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святого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вогню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піднімає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боротьбу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щира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душа, яка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живе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інтересами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мас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кровно з ними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зв'язана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Кобзар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Волох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співає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нього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2868618"/>
            <a:ext cx="4572000" cy="209288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sz="1600" dirty="0"/>
              <a:t>...</a:t>
            </a:r>
            <a:r>
              <a:rPr lang="ru-RU" sz="1600" i="1" dirty="0"/>
              <a:t>Наш </a:t>
            </a:r>
            <a:r>
              <a:rPr lang="ru-RU" sz="1600" i="1" dirty="0" err="1"/>
              <a:t>отаман</a:t>
            </a:r>
            <a:r>
              <a:rPr lang="ru-RU" sz="1600" i="1" dirty="0"/>
              <a:t>, </a:t>
            </a:r>
            <a:br>
              <a:rPr lang="ru-RU" sz="1600" i="1" dirty="0"/>
            </a:br>
            <a:r>
              <a:rPr lang="ru-RU" sz="1600" i="1" dirty="0"/>
              <a:t/>
            </a:r>
            <a:br>
              <a:rPr lang="ru-RU" sz="1600" i="1" dirty="0"/>
            </a:br>
            <a:r>
              <a:rPr lang="ru-RU" sz="1600" i="1" dirty="0"/>
              <a:t>Орел </a:t>
            </a:r>
            <a:r>
              <a:rPr lang="ru-RU" sz="1600" i="1" dirty="0" err="1"/>
              <a:t>сизокрилий</a:t>
            </a:r>
            <a:r>
              <a:rPr lang="ru-RU" sz="1600" i="1" dirty="0"/>
              <a:t>! </a:t>
            </a:r>
            <a:br>
              <a:rPr lang="ru-RU" sz="1600" i="1" dirty="0"/>
            </a:br>
            <a:r>
              <a:rPr lang="ru-RU" sz="1600" i="1" dirty="0"/>
              <a:t/>
            </a:r>
            <a:br>
              <a:rPr lang="ru-RU" sz="1600" i="1" dirty="0"/>
            </a:br>
            <a:r>
              <a:rPr lang="ru-RU" sz="1600" i="1" dirty="0"/>
              <a:t>Нема в </a:t>
            </a:r>
            <a:r>
              <a:rPr lang="ru-RU" sz="1600" i="1" dirty="0" err="1"/>
              <a:t>його</a:t>
            </a:r>
            <a:r>
              <a:rPr lang="ru-RU" sz="1600" i="1" dirty="0"/>
              <a:t> </a:t>
            </a:r>
            <a:r>
              <a:rPr lang="ru-RU" sz="1600" i="1" dirty="0" err="1"/>
              <a:t>ні</a:t>
            </a:r>
            <a:r>
              <a:rPr lang="ru-RU" sz="1600" i="1" dirty="0"/>
              <a:t> </a:t>
            </a:r>
            <a:r>
              <a:rPr lang="ru-RU" sz="1600" i="1" dirty="0" err="1"/>
              <a:t>оселі</a:t>
            </a:r>
            <a:r>
              <a:rPr lang="ru-RU" sz="1600" i="1" dirty="0"/>
              <a:t>, </a:t>
            </a:r>
            <a:br>
              <a:rPr lang="ru-RU" sz="1600" i="1" dirty="0"/>
            </a:br>
            <a:r>
              <a:rPr lang="ru-RU" sz="1600" i="1" dirty="0"/>
              <a:t/>
            </a:r>
            <a:br>
              <a:rPr lang="ru-RU" sz="1600" i="1" dirty="0"/>
            </a:br>
            <a:r>
              <a:rPr lang="ru-RU" sz="1600" i="1" dirty="0" err="1"/>
              <a:t>Ні</a:t>
            </a:r>
            <a:r>
              <a:rPr lang="ru-RU" sz="1600" i="1" dirty="0"/>
              <a:t> саду, </a:t>
            </a:r>
            <a:r>
              <a:rPr lang="ru-RU" sz="1600" i="1" dirty="0" err="1"/>
              <a:t>ні</a:t>
            </a:r>
            <a:r>
              <a:rPr lang="ru-RU" sz="1600" i="1" dirty="0"/>
              <a:t> ставу...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763688" y="5589240"/>
            <a:ext cx="56166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Родиною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йому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гайдамаки,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найбільшим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багатством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любов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повага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товаришів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Залізняк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втілення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народного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гніву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проти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панів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непримиренності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нещадності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ворогів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708920"/>
            <a:ext cx="2843327" cy="2809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078917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00000"/>
      </a:hlink>
      <a:folHlink>
        <a:srgbClr val="FAC08F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393</TotalTime>
  <Words>1409</Words>
  <Application>Microsoft Office PowerPoint</Application>
  <PresentationFormat>Экран (4:3)</PresentationFormat>
  <Paragraphs>61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User</cp:lastModifiedBy>
  <cp:revision>36</cp:revision>
  <dcterms:created xsi:type="dcterms:W3CDTF">2013-08-20T22:02:58Z</dcterms:created>
  <dcterms:modified xsi:type="dcterms:W3CDTF">2014-04-03T10:47:56Z</dcterms:modified>
</cp:coreProperties>
</file>