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1D"/>
    <a:srgbClr val="25CFF7"/>
    <a:srgbClr val="D41240"/>
    <a:srgbClr val="00CC99"/>
    <a:srgbClr val="663300"/>
    <a:srgbClr val="A50021"/>
    <a:srgbClr val="993300"/>
    <a:srgbClr val="990000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250" autoAdjust="0"/>
    <p:restoredTop sz="94660"/>
  </p:normalViewPr>
  <p:slideViewPr>
    <p:cSldViewPr>
      <p:cViewPr>
        <p:scale>
          <a:sx n="62" d="100"/>
          <a:sy n="62" d="100"/>
        </p:scale>
        <p:origin x="-19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D51F8-C86A-46FA-85C3-F6B4E88176F7}" type="doc">
      <dgm:prSet loTypeId="urn:microsoft.com/office/officeart/2005/8/layout/orgChart1" loCatId="hierarchy" qsTypeId="urn:microsoft.com/office/officeart/2005/8/quickstyle/simple1#5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5C7DD3B3-8076-40B2-AC9F-F6B1AC1F8D9C}">
      <dgm:prSet/>
      <dgm:spPr/>
      <dgm:t>
        <a:bodyPr/>
        <a:lstStyle/>
        <a:p>
          <a:pPr rtl="0"/>
          <a:r>
            <a:rPr lang="uk-UA" dirty="0" smtClean="0"/>
            <a:t>Шевченко народився у селі Моринці в родині селянина-кріпака. Рано втративши матір, а потім і батька, він з дитинства зазнав багато горя і знущань. Працюючи і навчаючись у дяків, Шевченко ознайомився з деякими творами української літератури, а відчуваючи потяг до малювання, уже тоді робив спроби розпочати навчання у маляра. Коли Шевченкові минуло 14 років, його зробили дворовим слугою поміщика П. Енгельгарда в маєтку Вільшані.</a:t>
          </a:r>
          <a:endParaRPr lang="uk-UA" dirty="0"/>
        </a:p>
      </dgm:t>
    </dgm:pt>
    <dgm:pt modelId="{87423B4F-6432-474C-BD23-97926030390D}" type="parTrans" cxnId="{5637E14C-A9AC-4C3D-AA80-6283B07CB98A}">
      <dgm:prSet/>
      <dgm:spPr/>
      <dgm:t>
        <a:bodyPr/>
        <a:lstStyle/>
        <a:p>
          <a:endParaRPr lang="uk-UA"/>
        </a:p>
      </dgm:t>
    </dgm:pt>
    <dgm:pt modelId="{31D0E412-C3DF-4672-9560-C6425B03756F}" type="sibTrans" cxnId="{5637E14C-A9AC-4C3D-AA80-6283B07CB98A}">
      <dgm:prSet/>
      <dgm:spPr/>
      <dgm:t>
        <a:bodyPr/>
        <a:lstStyle/>
        <a:p>
          <a:endParaRPr lang="uk-UA"/>
        </a:p>
      </dgm:t>
    </dgm:pt>
    <dgm:pt modelId="{F1DF2942-1D9D-43C2-9124-2E0FE80C77F9}" type="pres">
      <dgm:prSet presAssocID="{5D2D51F8-C86A-46FA-85C3-F6B4E88176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38DDE3E-3BD4-49E7-8DE1-7A5E85A8FA89}" type="pres">
      <dgm:prSet presAssocID="{5C7DD3B3-8076-40B2-AC9F-F6B1AC1F8D9C}" presName="hierRoot1" presStyleCnt="0">
        <dgm:presLayoutVars>
          <dgm:hierBranch val="init"/>
        </dgm:presLayoutVars>
      </dgm:prSet>
      <dgm:spPr/>
    </dgm:pt>
    <dgm:pt modelId="{F6217350-080D-4856-A799-AA4724548C6F}" type="pres">
      <dgm:prSet presAssocID="{5C7DD3B3-8076-40B2-AC9F-F6B1AC1F8D9C}" presName="rootComposite1" presStyleCnt="0"/>
      <dgm:spPr/>
    </dgm:pt>
    <dgm:pt modelId="{14A4836E-82B4-4125-BD41-E2B43C82BC8A}" type="pres">
      <dgm:prSet presAssocID="{5C7DD3B3-8076-40B2-AC9F-F6B1AC1F8D9C}" presName="rootText1" presStyleLbl="node0" presStyleIdx="0" presStyleCnt="1" custScaleX="100024" custScaleY="117827" custLinFactNeighborX="-12" custLinFactNeighborY="-881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CACC528-5552-44C9-B22C-5EED92D646A6}" type="pres">
      <dgm:prSet presAssocID="{5C7DD3B3-8076-40B2-AC9F-F6B1AC1F8D9C}" presName="rootConnector1" presStyleLbl="node1" presStyleIdx="0" presStyleCnt="0"/>
      <dgm:spPr/>
      <dgm:t>
        <a:bodyPr/>
        <a:lstStyle/>
        <a:p>
          <a:endParaRPr lang="uk-UA"/>
        </a:p>
      </dgm:t>
    </dgm:pt>
    <dgm:pt modelId="{FF85C3BB-31B5-4A01-BF62-B2D7C64427A0}" type="pres">
      <dgm:prSet presAssocID="{5C7DD3B3-8076-40B2-AC9F-F6B1AC1F8D9C}" presName="hierChild2" presStyleCnt="0"/>
      <dgm:spPr/>
    </dgm:pt>
    <dgm:pt modelId="{48E82E49-0B4F-4808-AAFC-EBF63DA60D3C}" type="pres">
      <dgm:prSet presAssocID="{5C7DD3B3-8076-40B2-AC9F-F6B1AC1F8D9C}" presName="hierChild3" presStyleCnt="0"/>
      <dgm:spPr/>
    </dgm:pt>
  </dgm:ptLst>
  <dgm:cxnLst>
    <dgm:cxn modelId="{5637E14C-A9AC-4C3D-AA80-6283B07CB98A}" srcId="{5D2D51F8-C86A-46FA-85C3-F6B4E88176F7}" destId="{5C7DD3B3-8076-40B2-AC9F-F6B1AC1F8D9C}" srcOrd="0" destOrd="0" parTransId="{87423B4F-6432-474C-BD23-97926030390D}" sibTransId="{31D0E412-C3DF-4672-9560-C6425B03756F}"/>
    <dgm:cxn modelId="{DC5BC4DA-68B9-435C-963C-4DD999664EA7}" type="presOf" srcId="{5D2D51F8-C86A-46FA-85C3-F6B4E88176F7}" destId="{F1DF2942-1D9D-43C2-9124-2E0FE80C77F9}" srcOrd="0" destOrd="0" presId="urn:microsoft.com/office/officeart/2005/8/layout/orgChart1"/>
    <dgm:cxn modelId="{BC6E8485-A0B1-430B-BC3A-A759A1D0F5F2}" type="presOf" srcId="{5C7DD3B3-8076-40B2-AC9F-F6B1AC1F8D9C}" destId="{9CACC528-5552-44C9-B22C-5EED92D646A6}" srcOrd="1" destOrd="0" presId="urn:microsoft.com/office/officeart/2005/8/layout/orgChart1"/>
    <dgm:cxn modelId="{F89FED7B-0140-4D3E-9C3D-C5C0A2AE6498}" type="presOf" srcId="{5C7DD3B3-8076-40B2-AC9F-F6B1AC1F8D9C}" destId="{14A4836E-82B4-4125-BD41-E2B43C82BC8A}" srcOrd="0" destOrd="0" presId="urn:microsoft.com/office/officeart/2005/8/layout/orgChart1"/>
    <dgm:cxn modelId="{A7A84F66-EDA1-418D-8709-EA3D73458AF8}" type="presParOf" srcId="{F1DF2942-1D9D-43C2-9124-2E0FE80C77F9}" destId="{738DDE3E-3BD4-49E7-8DE1-7A5E85A8FA89}" srcOrd="0" destOrd="0" presId="urn:microsoft.com/office/officeart/2005/8/layout/orgChart1"/>
    <dgm:cxn modelId="{511E734E-7DD8-493E-A104-93DD62508F4D}" type="presParOf" srcId="{738DDE3E-3BD4-49E7-8DE1-7A5E85A8FA89}" destId="{F6217350-080D-4856-A799-AA4724548C6F}" srcOrd="0" destOrd="0" presId="urn:microsoft.com/office/officeart/2005/8/layout/orgChart1"/>
    <dgm:cxn modelId="{ECAEC527-537C-4C36-93FE-446FDB2BDD52}" type="presParOf" srcId="{F6217350-080D-4856-A799-AA4724548C6F}" destId="{14A4836E-82B4-4125-BD41-E2B43C82BC8A}" srcOrd="0" destOrd="0" presId="urn:microsoft.com/office/officeart/2005/8/layout/orgChart1"/>
    <dgm:cxn modelId="{35292E26-13C9-4162-8DC8-CA310F2BF591}" type="presParOf" srcId="{F6217350-080D-4856-A799-AA4724548C6F}" destId="{9CACC528-5552-44C9-B22C-5EED92D646A6}" srcOrd="1" destOrd="0" presId="urn:microsoft.com/office/officeart/2005/8/layout/orgChart1"/>
    <dgm:cxn modelId="{2ED2D9E9-489A-448B-9F4C-970ACFA72745}" type="presParOf" srcId="{738DDE3E-3BD4-49E7-8DE1-7A5E85A8FA89}" destId="{FF85C3BB-31B5-4A01-BF62-B2D7C64427A0}" srcOrd="1" destOrd="0" presId="urn:microsoft.com/office/officeart/2005/8/layout/orgChart1"/>
    <dgm:cxn modelId="{4694C3FF-DB4B-4B0C-8B99-8BEA1005749D}" type="presParOf" srcId="{738DDE3E-3BD4-49E7-8DE1-7A5E85A8FA89}" destId="{48E82E49-0B4F-4808-AAFC-EBF63DA60D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406170-B484-4313-AFB8-03111922281A}" type="doc">
      <dgm:prSet loTypeId="urn:microsoft.com/office/officeart/2005/8/layout/orgChart1" loCatId="hierarchy" qsTypeId="urn:microsoft.com/office/officeart/2005/8/quickstyle/simple1#6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00317107-B277-4C5D-A5DA-FE0C6C03AAF3}">
      <dgm:prSet/>
      <dgm:spPr/>
      <dgm:t>
        <a:bodyPr/>
        <a:lstStyle/>
        <a:p>
          <a:pPr rtl="0"/>
          <a:r>
            <a:rPr lang="uk-UA" dirty="0" smtClean="0"/>
            <a:t>Переїхавши до Петербурга в 1831 році, Енгельгард взяв із собою Шевченка,  а щоб мати дворового маляра, віддав його на 4 роки до живописця В. Ширяева. . Улітку 1836 він познайомився зі І. Сошенком, через нього з Є. Гребінкою, В. Григоровичем і О. Венеціановим, які разом із К. Брюлловим та В. Жуковським навесні 1838 викупили Тараса з кріпацтва. Першу збірку своїх поетичних творів Шевченко видав 1840 під назвою «Кобзар». До неї ввійшли 8 поезій: «Думи мої», «Перебендя», «Катерина», «Тополя», «Думка», «До Основ'яненка», «Іван Підкова», «Тарасова ніч». Окремими виданнями вийшли поеми «Гайдамаки» (1841) та «Гамалія» (1844). </a:t>
          </a:r>
          <a:endParaRPr lang="uk-UA" dirty="0"/>
        </a:p>
      </dgm:t>
    </dgm:pt>
    <dgm:pt modelId="{9A4817C9-F920-427E-9D6F-BA33A1E17B19}" type="parTrans" cxnId="{05CE5136-6ABB-42C8-A7D7-4CFB26FD6A67}">
      <dgm:prSet/>
      <dgm:spPr/>
      <dgm:t>
        <a:bodyPr/>
        <a:lstStyle/>
        <a:p>
          <a:endParaRPr lang="uk-UA"/>
        </a:p>
      </dgm:t>
    </dgm:pt>
    <dgm:pt modelId="{1BDFD3A5-6951-4440-A08D-99260DBBF332}" type="sibTrans" cxnId="{05CE5136-6ABB-42C8-A7D7-4CFB26FD6A67}">
      <dgm:prSet/>
      <dgm:spPr/>
      <dgm:t>
        <a:bodyPr/>
        <a:lstStyle/>
        <a:p>
          <a:endParaRPr lang="uk-UA"/>
        </a:p>
      </dgm:t>
    </dgm:pt>
    <dgm:pt modelId="{6EBBE958-6128-4785-BD71-1233F305B83C}" type="pres">
      <dgm:prSet presAssocID="{0E406170-B484-4313-AFB8-0311192228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60C8D4C-5FE0-472B-AA72-ECD887FA1C53}" type="pres">
      <dgm:prSet presAssocID="{00317107-B277-4C5D-A5DA-FE0C6C03AAF3}" presName="hierRoot1" presStyleCnt="0">
        <dgm:presLayoutVars>
          <dgm:hierBranch val="init"/>
        </dgm:presLayoutVars>
      </dgm:prSet>
      <dgm:spPr/>
    </dgm:pt>
    <dgm:pt modelId="{E3852B11-44AD-42B6-86C6-9A4F76A9D324}" type="pres">
      <dgm:prSet presAssocID="{00317107-B277-4C5D-A5DA-FE0C6C03AAF3}" presName="rootComposite1" presStyleCnt="0"/>
      <dgm:spPr/>
    </dgm:pt>
    <dgm:pt modelId="{5E61A6DD-D1C0-4455-9A58-E40BE0F5CB69}" type="pres">
      <dgm:prSet presAssocID="{00317107-B277-4C5D-A5DA-FE0C6C03AAF3}" presName="rootText1" presStyleLbl="node0" presStyleIdx="0" presStyleCnt="1" custScaleX="91801" custScaleY="127494" custLinFactNeighborY="-27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AA02253-574A-48C7-888F-46D4A3E13C76}" type="pres">
      <dgm:prSet presAssocID="{00317107-B277-4C5D-A5DA-FE0C6C03AAF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4F95849-5637-4462-85F6-43398952376B}" type="pres">
      <dgm:prSet presAssocID="{00317107-B277-4C5D-A5DA-FE0C6C03AAF3}" presName="hierChild2" presStyleCnt="0"/>
      <dgm:spPr/>
    </dgm:pt>
    <dgm:pt modelId="{816C0F2D-8D3A-4F78-BDC3-9D88340517AE}" type="pres">
      <dgm:prSet presAssocID="{00317107-B277-4C5D-A5DA-FE0C6C03AAF3}" presName="hierChild3" presStyleCnt="0"/>
      <dgm:spPr/>
    </dgm:pt>
  </dgm:ptLst>
  <dgm:cxnLst>
    <dgm:cxn modelId="{450BD311-F8EB-452A-BBB9-C95DD7B10ACE}" type="presOf" srcId="{00317107-B277-4C5D-A5DA-FE0C6C03AAF3}" destId="{AAA02253-574A-48C7-888F-46D4A3E13C76}" srcOrd="1" destOrd="0" presId="urn:microsoft.com/office/officeart/2005/8/layout/orgChart1"/>
    <dgm:cxn modelId="{599B0078-2A5C-45B8-804D-2F4A0F6DD25E}" type="presOf" srcId="{0E406170-B484-4313-AFB8-03111922281A}" destId="{6EBBE958-6128-4785-BD71-1233F305B83C}" srcOrd="0" destOrd="0" presId="urn:microsoft.com/office/officeart/2005/8/layout/orgChart1"/>
    <dgm:cxn modelId="{05CE5136-6ABB-42C8-A7D7-4CFB26FD6A67}" srcId="{0E406170-B484-4313-AFB8-03111922281A}" destId="{00317107-B277-4C5D-A5DA-FE0C6C03AAF3}" srcOrd="0" destOrd="0" parTransId="{9A4817C9-F920-427E-9D6F-BA33A1E17B19}" sibTransId="{1BDFD3A5-6951-4440-A08D-99260DBBF332}"/>
    <dgm:cxn modelId="{C11974A5-F802-4BD4-9845-E10972513B32}" type="presOf" srcId="{00317107-B277-4C5D-A5DA-FE0C6C03AAF3}" destId="{5E61A6DD-D1C0-4455-9A58-E40BE0F5CB69}" srcOrd="0" destOrd="0" presId="urn:microsoft.com/office/officeart/2005/8/layout/orgChart1"/>
    <dgm:cxn modelId="{483C1EAF-6C19-43B7-B45D-1C22B67D978F}" type="presParOf" srcId="{6EBBE958-6128-4785-BD71-1233F305B83C}" destId="{560C8D4C-5FE0-472B-AA72-ECD887FA1C53}" srcOrd="0" destOrd="0" presId="urn:microsoft.com/office/officeart/2005/8/layout/orgChart1"/>
    <dgm:cxn modelId="{73EAFD6B-8BDA-4A11-B950-9022CE1BCA5C}" type="presParOf" srcId="{560C8D4C-5FE0-472B-AA72-ECD887FA1C53}" destId="{E3852B11-44AD-42B6-86C6-9A4F76A9D324}" srcOrd="0" destOrd="0" presId="urn:microsoft.com/office/officeart/2005/8/layout/orgChart1"/>
    <dgm:cxn modelId="{6D8C67BD-449F-4E48-8440-8A4DC7F8487B}" type="presParOf" srcId="{E3852B11-44AD-42B6-86C6-9A4F76A9D324}" destId="{5E61A6DD-D1C0-4455-9A58-E40BE0F5CB69}" srcOrd="0" destOrd="0" presId="urn:microsoft.com/office/officeart/2005/8/layout/orgChart1"/>
    <dgm:cxn modelId="{A1C82EC4-6119-4045-B6C6-DA2750D57DB8}" type="presParOf" srcId="{E3852B11-44AD-42B6-86C6-9A4F76A9D324}" destId="{AAA02253-574A-48C7-888F-46D4A3E13C76}" srcOrd="1" destOrd="0" presId="urn:microsoft.com/office/officeart/2005/8/layout/orgChart1"/>
    <dgm:cxn modelId="{A345C1F9-65A6-450B-832F-C08D9D3864C2}" type="presParOf" srcId="{560C8D4C-5FE0-472B-AA72-ECD887FA1C53}" destId="{D4F95849-5637-4462-85F6-43398952376B}" srcOrd="1" destOrd="0" presId="urn:microsoft.com/office/officeart/2005/8/layout/orgChart1"/>
    <dgm:cxn modelId="{136A87CC-5761-40FD-B1D7-4F464833672A}" type="presParOf" srcId="{560C8D4C-5FE0-472B-AA72-ECD887FA1C53}" destId="{816C0F2D-8D3A-4F78-BDC3-9D88340517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0EC91-6140-423F-82B4-4A1B39BA2AC1}" type="doc">
      <dgm:prSet loTypeId="urn:microsoft.com/office/officeart/2005/8/layout/vProcess5" loCatId="process" qsTypeId="urn:microsoft.com/office/officeart/2005/8/quickstyle/simple1#7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C7D7BB7D-C6AF-418A-8D2B-C09C15999864}">
      <dgm:prSet custT="1"/>
      <dgm:spPr/>
      <dgm:t>
        <a:bodyPr/>
        <a:lstStyle/>
        <a:p>
          <a:pPr rtl="0"/>
          <a:r>
            <a:rPr lang="uk-UA" sz="1800" smtClean="0">
              <a:latin typeface="Arial" pitchFamily="34" charset="0"/>
              <a:cs typeface="Arial" pitchFamily="34" charset="0"/>
            </a:rPr>
            <a:t>Тараса Григоровича Шевченка завжди цікавила історія. Поет пишався славним минулим свого народу, вірив, що його волелюбний і незалежний характер не зломлений кріпосницькою системою. Важлива частина спадщини Кобзаря - це твори на історичну тематику: "Іван Підкова", "Тарасова ніч", "Гамалія", "Гайдамаки", "Чигрине, Чигрине" та інші. </a:t>
          </a:r>
          <a:endParaRPr lang="uk-UA" sz="1800">
            <a:latin typeface="Arial" pitchFamily="34" charset="0"/>
            <a:cs typeface="Arial" pitchFamily="34" charset="0"/>
          </a:endParaRPr>
        </a:p>
      </dgm:t>
    </dgm:pt>
    <dgm:pt modelId="{CA0D315C-10A3-498E-8D02-5BAE800F5B26}" type="parTrans" cxnId="{9208EBB1-43BB-4592-8CF8-00C090566689}">
      <dgm:prSet/>
      <dgm:spPr/>
      <dgm:t>
        <a:bodyPr/>
        <a:lstStyle/>
        <a:p>
          <a:endParaRPr lang="uk-UA"/>
        </a:p>
      </dgm:t>
    </dgm:pt>
    <dgm:pt modelId="{FF55E3BB-64E4-4C54-BB1F-A897F08DAB4E}" type="sibTrans" cxnId="{9208EBB1-43BB-4592-8CF8-00C090566689}">
      <dgm:prSet/>
      <dgm:spPr/>
      <dgm:t>
        <a:bodyPr/>
        <a:lstStyle/>
        <a:p>
          <a:endParaRPr lang="uk-UA"/>
        </a:p>
      </dgm:t>
    </dgm:pt>
    <dgm:pt modelId="{0CFEADB9-3BBE-40CD-90AF-DC0D38266C9E}">
      <dgm:prSet custT="1"/>
      <dgm:spPr/>
      <dgm:t>
        <a:bodyPr/>
        <a:lstStyle/>
        <a:p>
          <a:pPr rtl="0"/>
          <a:r>
            <a:rPr lang="uk-UA" sz="2000" smtClean="0">
              <a:latin typeface="Arial" pitchFamily="34" charset="0"/>
              <a:cs typeface="Arial" pitchFamily="34" charset="0"/>
            </a:rPr>
            <a:t>У поемі "Іван Підкова" поет відтворив боротьбу нашого народу проти султанської Туреччини, яка намагалася загарбати українські землі. Т. Шевченко славив мужність запорожців, їх сміливість, винахідливість. </a:t>
          </a:r>
          <a:endParaRPr lang="uk-UA" sz="2000">
            <a:latin typeface="Arial" pitchFamily="34" charset="0"/>
            <a:cs typeface="Arial" pitchFamily="34" charset="0"/>
          </a:endParaRPr>
        </a:p>
      </dgm:t>
    </dgm:pt>
    <dgm:pt modelId="{C6AD2D39-B71D-4ED3-96BD-29FAAD2141AD}" type="parTrans" cxnId="{00BBEC9B-6BDC-4FA3-90CA-7800611A0A8C}">
      <dgm:prSet/>
      <dgm:spPr/>
      <dgm:t>
        <a:bodyPr/>
        <a:lstStyle/>
        <a:p>
          <a:endParaRPr lang="uk-UA"/>
        </a:p>
      </dgm:t>
    </dgm:pt>
    <dgm:pt modelId="{F348A415-9CAC-4F6F-951B-8551ED8D0CE2}" type="sibTrans" cxnId="{00BBEC9B-6BDC-4FA3-90CA-7800611A0A8C}">
      <dgm:prSet/>
      <dgm:spPr/>
      <dgm:t>
        <a:bodyPr/>
        <a:lstStyle/>
        <a:p>
          <a:endParaRPr lang="uk-UA"/>
        </a:p>
      </dgm:t>
    </dgm:pt>
    <dgm:pt modelId="{1B878C35-D0C8-44C9-A55B-E085D4DAC812}">
      <dgm:prSet custT="1"/>
      <dgm:spPr/>
      <dgm:t>
        <a:bodyPr/>
        <a:lstStyle/>
        <a:p>
          <a:pPr rtl="0"/>
          <a:r>
            <a:rPr lang="uk-UA" sz="1800" smtClean="0">
              <a:latin typeface="Arial" pitchFamily="34" charset="0"/>
              <a:cs typeface="Arial" pitchFamily="34" charset="0"/>
            </a:rPr>
            <a:t>У поемі "Гамалія" теж відтворено похід козаків у Царгород, бій з ними за звільнення бранців та повернення на Батьківщину. Боротьба з турками зображена як визвольна, запорожці їдуть помститися їм за кривди своїх співвітчизників. У поемі уславлюється образ ватажка Гамалії, який мужньо бореться з турками</a:t>
          </a:r>
          <a:r>
            <a:rPr lang="uk-UA" sz="1700" smtClean="0"/>
            <a:t>. </a:t>
          </a:r>
          <a:endParaRPr lang="uk-UA" sz="1700"/>
        </a:p>
      </dgm:t>
    </dgm:pt>
    <dgm:pt modelId="{5629ACE1-4B62-4D5E-906C-17E177309146}" type="parTrans" cxnId="{742926DE-666E-4A02-8BFB-7F9221FE0764}">
      <dgm:prSet/>
      <dgm:spPr/>
      <dgm:t>
        <a:bodyPr/>
        <a:lstStyle/>
        <a:p>
          <a:endParaRPr lang="uk-UA"/>
        </a:p>
      </dgm:t>
    </dgm:pt>
    <dgm:pt modelId="{36EFCDAC-9D88-4D77-A59C-341BBD88C5C2}" type="sibTrans" cxnId="{742926DE-666E-4A02-8BFB-7F9221FE0764}">
      <dgm:prSet/>
      <dgm:spPr/>
      <dgm:t>
        <a:bodyPr/>
        <a:lstStyle/>
        <a:p>
          <a:endParaRPr lang="uk-UA"/>
        </a:p>
      </dgm:t>
    </dgm:pt>
    <dgm:pt modelId="{3A2AC0A7-0E95-4F22-8F74-555AD5F755CF}" type="pres">
      <dgm:prSet presAssocID="{4680EC91-6140-423F-82B4-4A1B39BA2A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111926E-CDC8-4411-A2A1-6603CE75726A}" type="pres">
      <dgm:prSet presAssocID="{4680EC91-6140-423F-82B4-4A1B39BA2AC1}" presName="dummyMaxCanvas" presStyleCnt="0">
        <dgm:presLayoutVars/>
      </dgm:prSet>
      <dgm:spPr/>
    </dgm:pt>
    <dgm:pt modelId="{BEB3735A-AE57-4AD2-9E19-53425B357B81}" type="pres">
      <dgm:prSet presAssocID="{4680EC91-6140-423F-82B4-4A1B39BA2AC1}" presName="ThreeNodes_1" presStyleLbl="node1" presStyleIdx="0" presStyleCnt="3" custLinFactNeighborY="-38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0A4301-5586-433B-AA26-7A7F270299B8}" type="pres">
      <dgm:prSet presAssocID="{4680EC91-6140-423F-82B4-4A1B39BA2AC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B1FEFA-BC5B-46FE-8938-D919D6C19EB3}" type="pres">
      <dgm:prSet presAssocID="{4680EC91-6140-423F-82B4-4A1B39BA2AC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2D1758-65C8-43C4-BD31-C3B810D2D014}" type="pres">
      <dgm:prSet presAssocID="{4680EC91-6140-423F-82B4-4A1B39BA2AC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0E7C32-6FCC-4E6E-9CB3-F40418FB11FA}" type="pres">
      <dgm:prSet presAssocID="{4680EC91-6140-423F-82B4-4A1B39BA2AC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A1733A-DE55-4226-BC7D-2F573DA6A12F}" type="pres">
      <dgm:prSet presAssocID="{4680EC91-6140-423F-82B4-4A1B39BA2AC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087FBD-994A-439D-972D-6EF07427B1A0}" type="pres">
      <dgm:prSet presAssocID="{4680EC91-6140-423F-82B4-4A1B39BA2AC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9F9100-2AFE-4C3B-A931-7F72964EB10A}" type="pres">
      <dgm:prSet presAssocID="{4680EC91-6140-423F-82B4-4A1B39BA2AC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90E013A-DE93-4789-B4DB-CBEAF4F636AE}" type="presOf" srcId="{0CFEADB9-3BBE-40CD-90AF-DC0D38266C9E}" destId="{2A087FBD-994A-439D-972D-6EF07427B1A0}" srcOrd="1" destOrd="0" presId="urn:microsoft.com/office/officeart/2005/8/layout/vProcess5"/>
    <dgm:cxn modelId="{00BBEC9B-6BDC-4FA3-90CA-7800611A0A8C}" srcId="{4680EC91-6140-423F-82B4-4A1B39BA2AC1}" destId="{0CFEADB9-3BBE-40CD-90AF-DC0D38266C9E}" srcOrd="1" destOrd="0" parTransId="{C6AD2D39-B71D-4ED3-96BD-29FAAD2141AD}" sibTransId="{F348A415-9CAC-4F6F-951B-8551ED8D0CE2}"/>
    <dgm:cxn modelId="{32B43FA4-62F1-464B-BDDF-F18A9F899E2A}" type="presOf" srcId="{C7D7BB7D-C6AF-418A-8D2B-C09C15999864}" destId="{BEB3735A-AE57-4AD2-9E19-53425B357B81}" srcOrd="0" destOrd="0" presId="urn:microsoft.com/office/officeart/2005/8/layout/vProcess5"/>
    <dgm:cxn modelId="{6446EDC6-FF2C-4A03-9E99-D50F26133CD2}" type="presOf" srcId="{1B878C35-D0C8-44C9-A55B-E085D4DAC812}" destId="{06B1FEFA-BC5B-46FE-8938-D919D6C19EB3}" srcOrd="0" destOrd="0" presId="urn:microsoft.com/office/officeart/2005/8/layout/vProcess5"/>
    <dgm:cxn modelId="{C24D196F-C55D-474B-A8F4-EDEDF332B406}" type="presOf" srcId="{F348A415-9CAC-4F6F-951B-8551ED8D0CE2}" destId="{610E7C32-6FCC-4E6E-9CB3-F40418FB11FA}" srcOrd="0" destOrd="0" presId="urn:microsoft.com/office/officeart/2005/8/layout/vProcess5"/>
    <dgm:cxn modelId="{852E9B8C-A36F-40C3-A72E-5333A593D047}" type="presOf" srcId="{FF55E3BB-64E4-4C54-BB1F-A897F08DAB4E}" destId="{702D1758-65C8-43C4-BD31-C3B810D2D014}" srcOrd="0" destOrd="0" presId="urn:microsoft.com/office/officeart/2005/8/layout/vProcess5"/>
    <dgm:cxn modelId="{742926DE-666E-4A02-8BFB-7F9221FE0764}" srcId="{4680EC91-6140-423F-82B4-4A1B39BA2AC1}" destId="{1B878C35-D0C8-44C9-A55B-E085D4DAC812}" srcOrd="2" destOrd="0" parTransId="{5629ACE1-4B62-4D5E-906C-17E177309146}" sibTransId="{36EFCDAC-9D88-4D77-A59C-341BBD88C5C2}"/>
    <dgm:cxn modelId="{5EDC08DA-B386-471D-8DD7-63F542166E78}" type="presOf" srcId="{0CFEADB9-3BBE-40CD-90AF-DC0D38266C9E}" destId="{6E0A4301-5586-433B-AA26-7A7F270299B8}" srcOrd="0" destOrd="0" presId="urn:microsoft.com/office/officeart/2005/8/layout/vProcess5"/>
    <dgm:cxn modelId="{AD114C7D-F4BF-43EC-9C16-B3C51F1CE3CD}" type="presOf" srcId="{1B878C35-D0C8-44C9-A55B-E085D4DAC812}" destId="{A19F9100-2AFE-4C3B-A931-7F72964EB10A}" srcOrd="1" destOrd="0" presId="urn:microsoft.com/office/officeart/2005/8/layout/vProcess5"/>
    <dgm:cxn modelId="{9208EBB1-43BB-4592-8CF8-00C090566689}" srcId="{4680EC91-6140-423F-82B4-4A1B39BA2AC1}" destId="{C7D7BB7D-C6AF-418A-8D2B-C09C15999864}" srcOrd="0" destOrd="0" parTransId="{CA0D315C-10A3-498E-8D02-5BAE800F5B26}" sibTransId="{FF55E3BB-64E4-4C54-BB1F-A897F08DAB4E}"/>
    <dgm:cxn modelId="{76380E8D-8025-479E-993E-0AF693F6AAA3}" type="presOf" srcId="{C7D7BB7D-C6AF-418A-8D2B-C09C15999864}" destId="{0EA1733A-DE55-4226-BC7D-2F573DA6A12F}" srcOrd="1" destOrd="0" presId="urn:microsoft.com/office/officeart/2005/8/layout/vProcess5"/>
    <dgm:cxn modelId="{878F8F93-D6DD-41B4-8144-56A397C7D753}" type="presOf" srcId="{4680EC91-6140-423F-82B4-4A1B39BA2AC1}" destId="{3A2AC0A7-0E95-4F22-8F74-555AD5F755CF}" srcOrd="0" destOrd="0" presId="urn:microsoft.com/office/officeart/2005/8/layout/vProcess5"/>
    <dgm:cxn modelId="{340D2934-4F8B-4DEE-8891-8AD39D548E70}" type="presParOf" srcId="{3A2AC0A7-0E95-4F22-8F74-555AD5F755CF}" destId="{E111926E-CDC8-4411-A2A1-6603CE75726A}" srcOrd="0" destOrd="0" presId="urn:microsoft.com/office/officeart/2005/8/layout/vProcess5"/>
    <dgm:cxn modelId="{5C7430AA-B616-4B62-B20F-F81C0CA723A6}" type="presParOf" srcId="{3A2AC0A7-0E95-4F22-8F74-555AD5F755CF}" destId="{BEB3735A-AE57-4AD2-9E19-53425B357B81}" srcOrd="1" destOrd="0" presId="urn:microsoft.com/office/officeart/2005/8/layout/vProcess5"/>
    <dgm:cxn modelId="{AF5C76CD-04BC-4A20-BD2F-CDA76CC7C997}" type="presParOf" srcId="{3A2AC0A7-0E95-4F22-8F74-555AD5F755CF}" destId="{6E0A4301-5586-433B-AA26-7A7F270299B8}" srcOrd="2" destOrd="0" presId="urn:microsoft.com/office/officeart/2005/8/layout/vProcess5"/>
    <dgm:cxn modelId="{07C078B0-E4AA-4265-B912-DA7382D449BA}" type="presParOf" srcId="{3A2AC0A7-0E95-4F22-8F74-555AD5F755CF}" destId="{06B1FEFA-BC5B-46FE-8938-D919D6C19EB3}" srcOrd="3" destOrd="0" presId="urn:microsoft.com/office/officeart/2005/8/layout/vProcess5"/>
    <dgm:cxn modelId="{F328B87A-55FE-480D-83F5-812C91D3842B}" type="presParOf" srcId="{3A2AC0A7-0E95-4F22-8F74-555AD5F755CF}" destId="{702D1758-65C8-43C4-BD31-C3B810D2D014}" srcOrd="4" destOrd="0" presId="urn:microsoft.com/office/officeart/2005/8/layout/vProcess5"/>
    <dgm:cxn modelId="{B9A72FCB-C2E6-4B2F-8FB7-1BC98DD542BD}" type="presParOf" srcId="{3A2AC0A7-0E95-4F22-8F74-555AD5F755CF}" destId="{610E7C32-6FCC-4E6E-9CB3-F40418FB11FA}" srcOrd="5" destOrd="0" presId="urn:microsoft.com/office/officeart/2005/8/layout/vProcess5"/>
    <dgm:cxn modelId="{55961B23-FA26-4385-9261-3B17833E7961}" type="presParOf" srcId="{3A2AC0A7-0E95-4F22-8F74-555AD5F755CF}" destId="{0EA1733A-DE55-4226-BC7D-2F573DA6A12F}" srcOrd="6" destOrd="0" presId="urn:microsoft.com/office/officeart/2005/8/layout/vProcess5"/>
    <dgm:cxn modelId="{7C23C6E9-4FF9-4315-8BA5-E5A0777244A6}" type="presParOf" srcId="{3A2AC0A7-0E95-4F22-8F74-555AD5F755CF}" destId="{2A087FBD-994A-439D-972D-6EF07427B1A0}" srcOrd="7" destOrd="0" presId="urn:microsoft.com/office/officeart/2005/8/layout/vProcess5"/>
    <dgm:cxn modelId="{850C87F6-3BBF-49DB-A1F2-CE51FADD863C}" type="presParOf" srcId="{3A2AC0A7-0E95-4F22-8F74-555AD5F755CF}" destId="{A19F9100-2AFE-4C3B-A931-7F72964EB1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4F67B1-8D82-4C62-9764-0EB7DBDB9F47}" type="doc">
      <dgm:prSet loTypeId="urn:microsoft.com/office/officeart/2005/8/layout/vProcess5" loCatId="process" qsTypeId="urn:microsoft.com/office/officeart/2005/8/quickstyle/simple1#8" qsCatId="simple" csTypeId="urn:microsoft.com/office/officeart/2005/8/colors/accent6_1" csCatId="accent6" phldr="1"/>
      <dgm:spPr/>
      <dgm:t>
        <a:bodyPr/>
        <a:lstStyle/>
        <a:p>
          <a:endParaRPr lang="uk-UA"/>
        </a:p>
      </dgm:t>
    </dgm:pt>
    <dgm:pt modelId="{95EDB8AC-ED36-4583-802D-E0B8A94EA2B6}">
      <dgm:prSet custT="1"/>
      <dgm:spPr/>
      <dgm:t>
        <a:bodyPr/>
        <a:lstStyle/>
        <a:p>
          <a:pPr rtl="0"/>
          <a:r>
            <a:rPr lang="uk-UA" sz="1600" smtClean="0"/>
            <a:t>Проти польської шляхти, її знущання над народом України спрямована й одна з кращих поем Т. Шевченка на історичну тему "Гайдамаки", в основі якої - події 1768 року, відомі під назвою Коліївщина. Поет відтворює силу народу, його роль в історії. Гайдамаки для Т. Шевченка - це нескорені, волелюбні патріоти: </a:t>
          </a:r>
        </a:p>
        <a:p>
          <a:pPr rtl="0"/>
          <a:r>
            <a:rPr lang="uk-UA" sz="1600" smtClean="0">
              <a:solidFill>
                <a:srgbClr val="002060"/>
              </a:solidFill>
            </a:rPr>
            <a:t>Сини мої, гайдамаки! </a:t>
          </a:r>
        </a:p>
        <a:p>
          <a:pPr rtl="0"/>
          <a:r>
            <a:rPr lang="uk-UA" sz="1600" smtClean="0">
              <a:solidFill>
                <a:srgbClr val="002060"/>
              </a:solidFill>
            </a:rPr>
            <a:t>Світ широкий, воля – </a:t>
          </a:r>
        </a:p>
        <a:p>
          <a:pPr rtl="0"/>
          <a:r>
            <a:rPr lang="uk-UA" sz="1600" smtClean="0">
              <a:solidFill>
                <a:srgbClr val="002060"/>
              </a:solidFill>
            </a:rPr>
            <a:t>Ідіть, сини, погуляйте, </a:t>
          </a:r>
        </a:p>
        <a:p>
          <a:pPr rtl="0"/>
          <a:r>
            <a:rPr lang="uk-UA" sz="1600" smtClean="0">
              <a:solidFill>
                <a:srgbClr val="002060"/>
              </a:solidFill>
            </a:rPr>
            <a:t>Пошукайте долі. </a:t>
          </a:r>
          <a:endParaRPr lang="uk-UA" sz="1600">
            <a:solidFill>
              <a:srgbClr val="002060"/>
            </a:solidFill>
          </a:endParaRPr>
        </a:p>
      </dgm:t>
    </dgm:pt>
    <dgm:pt modelId="{52F90919-BAF3-459A-AE00-45A2BFF803B9}" type="parTrans" cxnId="{07CE1EDB-2B59-42E3-8829-76A0646F4552}">
      <dgm:prSet/>
      <dgm:spPr/>
      <dgm:t>
        <a:bodyPr/>
        <a:lstStyle/>
        <a:p>
          <a:endParaRPr lang="uk-UA"/>
        </a:p>
      </dgm:t>
    </dgm:pt>
    <dgm:pt modelId="{B76EC825-7677-403F-99FA-F272E440E9AF}" type="sibTrans" cxnId="{07CE1EDB-2B59-42E3-8829-76A0646F4552}">
      <dgm:prSet/>
      <dgm:spPr/>
      <dgm:t>
        <a:bodyPr/>
        <a:lstStyle/>
        <a:p>
          <a:endParaRPr lang="uk-UA"/>
        </a:p>
      </dgm:t>
    </dgm:pt>
    <dgm:pt modelId="{78E79A15-E73C-4C40-906A-1B5C7EC1DE7E}">
      <dgm:prSet/>
      <dgm:spPr/>
      <dgm:t>
        <a:bodyPr/>
        <a:lstStyle/>
        <a:p>
          <a:pPr rtl="0"/>
          <a:r>
            <a:rPr lang="uk-UA" smtClean="0"/>
            <a:t>Роздумує Кобзар над долею своєї Батьківщини і в поезії "Чигрине, Чигрине". Боляче поетові, що "заснула Україна", а тому потрібно підняти онуків, нащадків гайдамаків, на боротьбу проти кріпацтва. Тему історичного минулого України порушував Кобзар і в засланні, і в останні роки свого життя. Поет прагнув розбудити пам'ять народу, нагадати про мужність і незалежність наших предків, закликаючи і своїх сучасників бути борцями за своє майбутнє. </a:t>
          </a:r>
          <a:endParaRPr lang="uk-UA"/>
        </a:p>
      </dgm:t>
    </dgm:pt>
    <dgm:pt modelId="{F72E05FA-1FE5-4076-8F2A-0E5E5305B866}" type="parTrans" cxnId="{F1249B38-91EC-4FD0-98E4-520D0CDABEB1}">
      <dgm:prSet/>
      <dgm:spPr/>
      <dgm:t>
        <a:bodyPr/>
        <a:lstStyle/>
        <a:p>
          <a:endParaRPr lang="uk-UA"/>
        </a:p>
      </dgm:t>
    </dgm:pt>
    <dgm:pt modelId="{6DAE1917-529B-4C1A-922A-C3BB82E3823B}" type="sibTrans" cxnId="{F1249B38-91EC-4FD0-98E4-520D0CDABEB1}">
      <dgm:prSet/>
      <dgm:spPr/>
      <dgm:t>
        <a:bodyPr/>
        <a:lstStyle/>
        <a:p>
          <a:endParaRPr lang="uk-UA"/>
        </a:p>
      </dgm:t>
    </dgm:pt>
    <dgm:pt modelId="{266B0138-7F2D-43F2-A988-1F24F0807848}">
      <dgm:prSet custT="1"/>
      <dgm:spPr/>
      <dgm:t>
        <a:bodyPr/>
        <a:lstStyle/>
        <a:p>
          <a:pPr rtl="0"/>
          <a:r>
            <a:rPr lang="uk-UA" sz="1600" smtClean="0"/>
            <a:t>Воскрешаючи минуле, Т. Шевченко ставить перед собою мету за допомогою слова надихнути народ на нову боротьбу за національне визволення.</a:t>
          </a:r>
          <a:endParaRPr lang="uk-UA" sz="1600"/>
        </a:p>
      </dgm:t>
    </dgm:pt>
    <dgm:pt modelId="{A7553F79-2477-4F4C-9DB5-C890E2DEEA63}" type="parTrans" cxnId="{10B0A71F-C8F7-4D24-A194-0F83CAA1CEAF}">
      <dgm:prSet/>
      <dgm:spPr/>
      <dgm:t>
        <a:bodyPr/>
        <a:lstStyle/>
        <a:p>
          <a:endParaRPr lang="uk-UA"/>
        </a:p>
      </dgm:t>
    </dgm:pt>
    <dgm:pt modelId="{90F1A6A1-CACF-4F2F-83BE-98313EAAC021}" type="sibTrans" cxnId="{10B0A71F-C8F7-4D24-A194-0F83CAA1CEAF}">
      <dgm:prSet/>
      <dgm:spPr/>
      <dgm:t>
        <a:bodyPr/>
        <a:lstStyle/>
        <a:p>
          <a:endParaRPr lang="uk-UA"/>
        </a:p>
      </dgm:t>
    </dgm:pt>
    <dgm:pt modelId="{5955B4FE-09B5-4DE3-8F20-789170840775}" type="pres">
      <dgm:prSet presAssocID="{754F67B1-8D82-4C62-9764-0EB7DBDB9F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08DD95B-7697-442D-B978-0D847D9CCED3}" type="pres">
      <dgm:prSet presAssocID="{754F67B1-8D82-4C62-9764-0EB7DBDB9F47}" presName="dummyMaxCanvas" presStyleCnt="0">
        <dgm:presLayoutVars/>
      </dgm:prSet>
      <dgm:spPr/>
    </dgm:pt>
    <dgm:pt modelId="{11C66C78-6AFF-434D-9400-13523BACB0EA}" type="pres">
      <dgm:prSet presAssocID="{754F67B1-8D82-4C62-9764-0EB7DBDB9F47}" presName="ThreeNodes_1" presStyleLbl="node1" presStyleIdx="0" presStyleCnt="3" custScaleX="117647" custScaleY="106925" custLinFactNeighborX="3144" custLinFactNeighborY="54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2205AA-5DA2-44E7-943B-EA97A2482131}" type="pres">
      <dgm:prSet presAssocID="{754F67B1-8D82-4C62-9764-0EB7DBDB9F47}" presName="ThreeNodes_2" presStyleLbl="node1" presStyleIdx="1" presStyleCnt="3" custScaleX="108440" custLinFactNeighborX="1118" custLinFactNeighborY="97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C3CE6B-98FB-4A05-B5C0-3A59F40527B7}" type="pres">
      <dgm:prSet presAssocID="{754F67B1-8D82-4C62-9764-0EB7DBDB9F47}" presName="ThreeNodes_3" presStyleLbl="node1" presStyleIdx="2" presStyleCnt="3" custScaleX="76598" custScaleY="66838" custLinFactNeighborX="7161" custLinFactNeighborY="91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146F7E-C4DC-45C3-AA78-D4A7C5266E57}" type="pres">
      <dgm:prSet presAssocID="{754F67B1-8D82-4C62-9764-0EB7DBDB9F47}" presName="ThreeConn_1-2" presStyleLbl="fgAccFollowNode1" presStyleIdx="0" presStyleCnt="2" custScaleX="79824" custScaleY="100000" custLinFactNeighborX="14358" custLinFactNeighborY="62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B45918-0D43-45DF-BE43-12621D6E2974}" type="pres">
      <dgm:prSet presAssocID="{754F67B1-8D82-4C62-9764-0EB7DBDB9F47}" presName="ThreeConn_2-3" presStyleLbl="fgAccFollowNode1" presStyleIdx="1" presStyleCnt="2" custScaleX="69408" custScaleY="100000" custLinFactNeighborX="-21538" custLinFactNeighborY="232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29B659-F6A9-49AD-BCA7-30ACD2FF8B83}" type="pres">
      <dgm:prSet presAssocID="{754F67B1-8D82-4C62-9764-0EB7DBDB9F4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21CCCA-936C-473D-A0F6-58EE20DE048F}" type="pres">
      <dgm:prSet presAssocID="{754F67B1-8D82-4C62-9764-0EB7DBDB9F4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A741F3-3891-41EB-94B7-5AFC18B82D77}" type="pres">
      <dgm:prSet presAssocID="{754F67B1-8D82-4C62-9764-0EB7DBDB9F4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0769878-66E1-417E-9381-7D3E326AD450}" type="presOf" srcId="{266B0138-7F2D-43F2-A988-1F24F0807848}" destId="{6AC3CE6B-98FB-4A05-B5C0-3A59F40527B7}" srcOrd="0" destOrd="0" presId="urn:microsoft.com/office/officeart/2005/8/layout/vProcess5"/>
    <dgm:cxn modelId="{64DD5938-B9EA-43D4-945D-6FD91B84C6B8}" type="presOf" srcId="{B76EC825-7677-403F-99FA-F272E440E9AF}" destId="{5D146F7E-C4DC-45C3-AA78-D4A7C5266E57}" srcOrd="0" destOrd="0" presId="urn:microsoft.com/office/officeart/2005/8/layout/vProcess5"/>
    <dgm:cxn modelId="{55D8804F-10F8-482C-AC35-288B76D6C6E4}" type="presOf" srcId="{266B0138-7F2D-43F2-A988-1F24F0807848}" destId="{46A741F3-3891-41EB-94B7-5AFC18B82D77}" srcOrd="1" destOrd="0" presId="urn:microsoft.com/office/officeart/2005/8/layout/vProcess5"/>
    <dgm:cxn modelId="{DCD52CEB-457D-4ADD-B939-81F5C9BF408A}" type="presOf" srcId="{78E79A15-E73C-4C40-906A-1B5C7EC1DE7E}" destId="{FB2205AA-5DA2-44E7-943B-EA97A2482131}" srcOrd="0" destOrd="0" presId="urn:microsoft.com/office/officeart/2005/8/layout/vProcess5"/>
    <dgm:cxn modelId="{10B0A71F-C8F7-4D24-A194-0F83CAA1CEAF}" srcId="{754F67B1-8D82-4C62-9764-0EB7DBDB9F47}" destId="{266B0138-7F2D-43F2-A988-1F24F0807848}" srcOrd="2" destOrd="0" parTransId="{A7553F79-2477-4F4C-9DB5-C890E2DEEA63}" sibTransId="{90F1A6A1-CACF-4F2F-83BE-98313EAAC021}"/>
    <dgm:cxn modelId="{F0F3314A-12C5-4407-8A17-CD930FEA261C}" type="presOf" srcId="{95EDB8AC-ED36-4583-802D-E0B8A94EA2B6}" destId="{11C66C78-6AFF-434D-9400-13523BACB0EA}" srcOrd="0" destOrd="0" presId="urn:microsoft.com/office/officeart/2005/8/layout/vProcess5"/>
    <dgm:cxn modelId="{E934CA93-4106-4CFE-BD4D-11BA3D3CBD34}" type="presOf" srcId="{95EDB8AC-ED36-4583-802D-E0B8A94EA2B6}" destId="{DA29B659-F6A9-49AD-BCA7-30ACD2FF8B83}" srcOrd="1" destOrd="0" presId="urn:microsoft.com/office/officeart/2005/8/layout/vProcess5"/>
    <dgm:cxn modelId="{7557F6F2-4B52-49D1-A038-B5B93F3ABB09}" type="presOf" srcId="{6DAE1917-529B-4C1A-922A-C3BB82E3823B}" destId="{30B45918-0D43-45DF-BE43-12621D6E2974}" srcOrd="0" destOrd="0" presId="urn:microsoft.com/office/officeart/2005/8/layout/vProcess5"/>
    <dgm:cxn modelId="{07CE1EDB-2B59-42E3-8829-76A0646F4552}" srcId="{754F67B1-8D82-4C62-9764-0EB7DBDB9F47}" destId="{95EDB8AC-ED36-4583-802D-E0B8A94EA2B6}" srcOrd="0" destOrd="0" parTransId="{52F90919-BAF3-459A-AE00-45A2BFF803B9}" sibTransId="{B76EC825-7677-403F-99FA-F272E440E9AF}"/>
    <dgm:cxn modelId="{F1249B38-91EC-4FD0-98E4-520D0CDABEB1}" srcId="{754F67B1-8D82-4C62-9764-0EB7DBDB9F47}" destId="{78E79A15-E73C-4C40-906A-1B5C7EC1DE7E}" srcOrd="1" destOrd="0" parTransId="{F72E05FA-1FE5-4076-8F2A-0E5E5305B866}" sibTransId="{6DAE1917-529B-4C1A-922A-C3BB82E3823B}"/>
    <dgm:cxn modelId="{64D9FD81-873F-452B-AF35-FD49E909CA27}" type="presOf" srcId="{78E79A15-E73C-4C40-906A-1B5C7EC1DE7E}" destId="{6A21CCCA-936C-473D-A0F6-58EE20DE048F}" srcOrd="1" destOrd="0" presId="urn:microsoft.com/office/officeart/2005/8/layout/vProcess5"/>
    <dgm:cxn modelId="{AC9CE229-8EAC-4928-8EBC-1B15BA874F32}" type="presOf" srcId="{754F67B1-8D82-4C62-9764-0EB7DBDB9F47}" destId="{5955B4FE-09B5-4DE3-8F20-789170840775}" srcOrd="0" destOrd="0" presId="urn:microsoft.com/office/officeart/2005/8/layout/vProcess5"/>
    <dgm:cxn modelId="{ABD9DD12-E357-47C8-8B2D-F492C07764BA}" type="presParOf" srcId="{5955B4FE-09B5-4DE3-8F20-789170840775}" destId="{B08DD95B-7697-442D-B978-0D847D9CCED3}" srcOrd="0" destOrd="0" presId="urn:microsoft.com/office/officeart/2005/8/layout/vProcess5"/>
    <dgm:cxn modelId="{762C96C6-FAC0-45B5-8D0D-2B87BBEE9C25}" type="presParOf" srcId="{5955B4FE-09B5-4DE3-8F20-789170840775}" destId="{11C66C78-6AFF-434D-9400-13523BACB0EA}" srcOrd="1" destOrd="0" presId="urn:microsoft.com/office/officeart/2005/8/layout/vProcess5"/>
    <dgm:cxn modelId="{C1F8EDF2-A20B-4455-B3A8-A8AFA9A69CDA}" type="presParOf" srcId="{5955B4FE-09B5-4DE3-8F20-789170840775}" destId="{FB2205AA-5DA2-44E7-943B-EA97A2482131}" srcOrd="2" destOrd="0" presId="urn:microsoft.com/office/officeart/2005/8/layout/vProcess5"/>
    <dgm:cxn modelId="{21CCCA69-488B-48DE-A8AF-FEB97CCB507C}" type="presParOf" srcId="{5955B4FE-09B5-4DE3-8F20-789170840775}" destId="{6AC3CE6B-98FB-4A05-B5C0-3A59F40527B7}" srcOrd="3" destOrd="0" presId="urn:microsoft.com/office/officeart/2005/8/layout/vProcess5"/>
    <dgm:cxn modelId="{CE37B89B-9A9A-4B37-93E1-64FE3D922B31}" type="presParOf" srcId="{5955B4FE-09B5-4DE3-8F20-789170840775}" destId="{5D146F7E-C4DC-45C3-AA78-D4A7C5266E57}" srcOrd="4" destOrd="0" presId="urn:microsoft.com/office/officeart/2005/8/layout/vProcess5"/>
    <dgm:cxn modelId="{D34077D4-4F96-4D6D-86C4-5262FE983F7F}" type="presParOf" srcId="{5955B4FE-09B5-4DE3-8F20-789170840775}" destId="{30B45918-0D43-45DF-BE43-12621D6E2974}" srcOrd="5" destOrd="0" presId="urn:microsoft.com/office/officeart/2005/8/layout/vProcess5"/>
    <dgm:cxn modelId="{E130B420-1325-4A0A-AB3E-92770AEF3D21}" type="presParOf" srcId="{5955B4FE-09B5-4DE3-8F20-789170840775}" destId="{DA29B659-F6A9-49AD-BCA7-30ACD2FF8B83}" srcOrd="6" destOrd="0" presId="urn:microsoft.com/office/officeart/2005/8/layout/vProcess5"/>
    <dgm:cxn modelId="{2F4EA230-478C-47D9-8A3B-9E5FD689B7DE}" type="presParOf" srcId="{5955B4FE-09B5-4DE3-8F20-789170840775}" destId="{6A21CCCA-936C-473D-A0F6-58EE20DE048F}" srcOrd="7" destOrd="0" presId="urn:microsoft.com/office/officeart/2005/8/layout/vProcess5"/>
    <dgm:cxn modelId="{FBD0F4AB-1C9D-44DA-A44F-096FC026CA53}" type="presParOf" srcId="{5955B4FE-09B5-4DE3-8F20-789170840775}" destId="{46A741F3-3891-41EB-94B7-5AFC18B82D7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836E-82B4-4125-BD41-E2B43C82BC8A}">
      <dsp:nvSpPr>
        <dsp:cNvPr id="0" name=""/>
        <dsp:cNvSpPr/>
      </dsp:nvSpPr>
      <dsp:spPr>
        <a:xfrm>
          <a:off x="0" y="0"/>
          <a:ext cx="4645722" cy="2736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Шевченко народився у селі Моринці в родині селянина-кріпака. Рано втративши матір, а потім і батька, він з дитинства зазнав багато горя і знущань. Працюючи і навчаючись у дяків, Шевченко ознайомився з деякими творами української літератури, а відчуваючи потяг до малювання, уже тоді робив спроби розпочати навчання у маляра. Коли Шевченкові минуло 14 років, його зробили дворовим слугою поміщика П. Енгельгарда в маєтку Вільшані.</a:t>
          </a:r>
          <a:endParaRPr lang="uk-UA" sz="1700" kern="1200" dirty="0"/>
        </a:p>
      </dsp:txBody>
      <dsp:txXfrm>
        <a:off x="0" y="0"/>
        <a:ext cx="4645722" cy="2736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1A6DD-D1C0-4455-9A58-E40BE0F5CB69}">
      <dsp:nvSpPr>
        <dsp:cNvPr id="0" name=""/>
        <dsp:cNvSpPr/>
      </dsp:nvSpPr>
      <dsp:spPr>
        <a:xfrm>
          <a:off x="216027" y="0"/>
          <a:ext cx="4752520" cy="3300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Переїхавши до Петербурга в 1831 році, Енгельгард взяв із собою Шевченка,  а щоб мати дворового маляра, віддав його на 4 роки до живописця В. Ширяева. . Улітку 1836 він познайомився зі І. Сошенком, через нього з Є. Гребінкою, В. Григоровичем і О. Венеціановим, які разом із К. Брюлловим та В. Жуковським навесні 1838 викупили Тараса з кріпацтва. Першу збірку своїх поетичних творів Шевченко видав 1840 під назвою «Кобзар». До неї ввійшли 8 поезій: «Думи мої», «Перебендя», «Катерина», «Тополя», «Думка», «До Основ'яненка», «Іван Підкова», «Тарасова ніч». Окремими виданнями вийшли поеми «Гайдамаки» (1841) та «Гамалія» (1844). </a:t>
          </a:r>
          <a:endParaRPr lang="uk-UA" sz="1600" kern="1200" dirty="0"/>
        </a:p>
      </dsp:txBody>
      <dsp:txXfrm>
        <a:off x="216027" y="0"/>
        <a:ext cx="4752520" cy="3300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3735A-AE57-4AD2-9E19-53425B357B81}">
      <dsp:nvSpPr>
        <dsp:cNvPr id="0" name=""/>
        <dsp:cNvSpPr/>
      </dsp:nvSpPr>
      <dsp:spPr>
        <a:xfrm>
          <a:off x="0" y="0"/>
          <a:ext cx="7803435" cy="1849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" pitchFamily="34" charset="0"/>
              <a:cs typeface="Arial" pitchFamily="34" charset="0"/>
            </a:rPr>
            <a:t>Тараса Григоровича Шевченка завжди цікавила історія. Поет пишався славним минулим свого народу, вірив, що його волелюбний і незалежний характер не зломлений кріпосницькою системою. Важлива частина спадщини Кобзаря - це твори на історичну тематику: "Іван Підкова", "Тарасова ніч", "Гамалія", "Гайдамаки", "Чигрине, Чигрине" та інші. </a:t>
          </a:r>
          <a:endParaRPr lang="uk-UA" sz="1800" kern="1200">
            <a:latin typeface="Arial" pitchFamily="34" charset="0"/>
            <a:cs typeface="Arial" pitchFamily="34" charset="0"/>
          </a:endParaRPr>
        </a:p>
      </dsp:txBody>
      <dsp:txXfrm>
        <a:off x="54173" y="54173"/>
        <a:ext cx="5807581" cy="1741245"/>
      </dsp:txXfrm>
    </dsp:sp>
    <dsp:sp modelId="{6E0A4301-5586-433B-AA26-7A7F270299B8}">
      <dsp:nvSpPr>
        <dsp:cNvPr id="0" name=""/>
        <dsp:cNvSpPr/>
      </dsp:nvSpPr>
      <dsp:spPr>
        <a:xfrm>
          <a:off x="688538" y="2157856"/>
          <a:ext cx="7803435" cy="1849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 pitchFamily="34" charset="0"/>
              <a:cs typeface="Arial" pitchFamily="34" charset="0"/>
            </a:rPr>
            <a:t>У поемі "Іван Підкова" поет відтворив боротьбу нашого народу проти султанської Туреччини, яка намагалася загарбати українські землі. Т. Шевченко славив мужність запорожців, їх сміливість, винахідливість. </a:t>
          </a:r>
          <a:endParaRPr lang="uk-UA" sz="2000" kern="1200">
            <a:latin typeface="Arial" pitchFamily="34" charset="0"/>
            <a:cs typeface="Arial" pitchFamily="34" charset="0"/>
          </a:endParaRPr>
        </a:p>
      </dsp:txBody>
      <dsp:txXfrm>
        <a:off x="742711" y="2212029"/>
        <a:ext cx="5804316" cy="1741245"/>
      </dsp:txXfrm>
    </dsp:sp>
    <dsp:sp modelId="{06B1FEFA-BC5B-46FE-8938-D919D6C19EB3}">
      <dsp:nvSpPr>
        <dsp:cNvPr id="0" name=""/>
        <dsp:cNvSpPr/>
      </dsp:nvSpPr>
      <dsp:spPr>
        <a:xfrm>
          <a:off x="1377076" y="4315712"/>
          <a:ext cx="7803435" cy="1849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" pitchFamily="34" charset="0"/>
              <a:cs typeface="Arial" pitchFamily="34" charset="0"/>
            </a:rPr>
            <a:t>У поемі "Гамалія" теж відтворено похід козаків у Царгород, бій з ними за звільнення бранців та повернення на Батьківщину. Боротьба з турками зображена як визвольна, запорожці їдуть помститися їм за кривди своїх співвітчизників. У поемі уславлюється образ ватажка Гамалії, який мужньо бореться з турками</a:t>
          </a:r>
          <a:r>
            <a:rPr lang="uk-UA" sz="1700" kern="1200" smtClean="0"/>
            <a:t>. </a:t>
          </a:r>
          <a:endParaRPr lang="uk-UA" sz="1700" kern="1200"/>
        </a:p>
      </dsp:txBody>
      <dsp:txXfrm>
        <a:off x="1431249" y="4369885"/>
        <a:ext cx="5804316" cy="1741245"/>
      </dsp:txXfrm>
    </dsp:sp>
    <dsp:sp modelId="{702D1758-65C8-43C4-BD31-C3B810D2D014}">
      <dsp:nvSpPr>
        <dsp:cNvPr id="0" name=""/>
        <dsp:cNvSpPr/>
      </dsp:nvSpPr>
      <dsp:spPr>
        <a:xfrm>
          <a:off x="6601200" y="1402606"/>
          <a:ext cx="1202234" cy="12022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6871703" y="1402606"/>
        <a:ext cx="661228" cy="904681"/>
      </dsp:txXfrm>
    </dsp:sp>
    <dsp:sp modelId="{610E7C32-6FCC-4E6E-9CB3-F40418FB11FA}">
      <dsp:nvSpPr>
        <dsp:cNvPr id="0" name=""/>
        <dsp:cNvSpPr/>
      </dsp:nvSpPr>
      <dsp:spPr>
        <a:xfrm>
          <a:off x="7289739" y="3548132"/>
          <a:ext cx="1202234" cy="12022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7560242" y="3548132"/>
        <a:ext cx="661228" cy="904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66C78-6AFF-434D-9400-13523BACB0EA}">
      <dsp:nvSpPr>
        <dsp:cNvPr id="0" name=""/>
        <dsp:cNvSpPr/>
      </dsp:nvSpPr>
      <dsp:spPr>
        <a:xfrm>
          <a:off x="-98534" y="77003"/>
          <a:ext cx="9143995" cy="21998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Проти польської шляхти, її знущання над народом України спрямована й одна з кращих поем Т. Шевченка на історичну тему "Гайдамаки", в основі якої - події 1768 року, відомі під назвою Коліївщина. Поет відтворює силу народу, його роль в історії. Гайдамаки для Т. Шевченка - це нескорені, волелюбні патріоти: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solidFill>
                <a:srgbClr val="002060"/>
              </a:solidFill>
            </a:rPr>
            <a:t>Сини мої, гайдамаки!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solidFill>
                <a:srgbClr val="002060"/>
              </a:solidFill>
            </a:rPr>
            <a:t>Світ широкий, воля –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solidFill>
                <a:srgbClr val="002060"/>
              </a:solidFill>
            </a:rPr>
            <a:t>Ідіть, сини, погуляйте,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solidFill>
                <a:srgbClr val="002060"/>
              </a:solidFill>
            </a:rPr>
            <a:t>Пошукайте долі. </a:t>
          </a:r>
          <a:endParaRPr lang="uk-UA" sz="1600" kern="1200">
            <a:solidFill>
              <a:srgbClr val="002060"/>
            </a:solidFill>
          </a:endParaRPr>
        </a:p>
      </dsp:txBody>
      <dsp:txXfrm>
        <a:off x="-34102" y="141435"/>
        <a:ext cx="6545042" cy="2071010"/>
      </dsp:txXfrm>
    </dsp:sp>
    <dsp:sp modelId="{FB2205AA-5DA2-44E7-943B-EA97A2482131}">
      <dsp:nvSpPr>
        <dsp:cNvPr id="0" name=""/>
        <dsp:cNvSpPr/>
      </dsp:nvSpPr>
      <dsp:spPr>
        <a:xfrm>
          <a:off x="715609" y="2636906"/>
          <a:ext cx="8428390" cy="2057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Роздумує Кобзар над долею своєї Батьківщини і в поезії "Чигрине, Чигрине". Боляче поетові, що "заснула Україна", а тому потрібно підняти онуків, нащадків гайдамаків, на боротьбу проти кріпацтва. Тему історичного минулого України порушував Кобзар і в засланні, і в останні роки свого життя. Поет прагнув розбудити пам'ять народу, нагадати про мужність і незалежність наших предків, закликаючи і своїх сучасників бути борцями за своє майбутнє. </a:t>
          </a:r>
          <a:endParaRPr lang="uk-UA" sz="1600" kern="1200"/>
        </a:p>
      </dsp:txBody>
      <dsp:txXfrm>
        <a:off x="775868" y="2697165"/>
        <a:ext cx="6114012" cy="1936882"/>
      </dsp:txXfrm>
    </dsp:sp>
    <dsp:sp modelId="{6AC3CE6B-98FB-4A05-B5C0-3A59F40527B7}">
      <dsp:nvSpPr>
        <dsp:cNvPr id="0" name=""/>
        <dsp:cNvSpPr/>
      </dsp:nvSpPr>
      <dsp:spPr>
        <a:xfrm>
          <a:off x="3180528" y="5365814"/>
          <a:ext cx="5953502" cy="1375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Воскрешаючи минуле, Т. Шевченко ставить перед собою мету за допомогою слова надихнути народ на нову боротьбу за національне визволення.</a:t>
          </a:r>
          <a:endParaRPr lang="uk-UA" sz="1600" kern="1200"/>
        </a:p>
      </dsp:txBody>
      <dsp:txXfrm>
        <a:off x="3220804" y="5406090"/>
        <a:ext cx="4323289" cy="1294573"/>
      </dsp:txXfrm>
    </dsp:sp>
    <dsp:sp modelId="{5D146F7E-C4DC-45C3-AA78-D4A7C5266E57}">
      <dsp:nvSpPr>
        <dsp:cNvPr id="0" name=""/>
        <dsp:cNvSpPr/>
      </dsp:nvSpPr>
      <dsp:spPr>
        <a:xfrm>
          <a:off x="7104907" y="1679582"/>
          <a:ext cx="1067494" cy="13373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7345093" y="1679582"/>
        <a:ext cx="587122" cy="1073105"/>
      </dsp:txXfrm>
    </dsp:sp>
    <dsp:sp modelId="{30B45918-0D43-45DF-BE43-12621D6E2974}">
      <dsp:nvSpPr>
        <dsp:cNvPr id="0" name=""/>
        <dsp:cNvSpPr/>
      </dsp:nvSpPr>
      <dsp:spPr>
        <a:xfrm>
          <a:off x="7380313" y="4293094"/>
          <a:ext cx="928200" cy="13373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7589158" y="4293094"/>
        <a:ext cx="510510" cy="1107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7E7E66-D692-4D5D-A12C-363EBC22E199}" type="datetimeFigureOut">
              <a:rPr lang="uk-UA"/>
              <a:pPr>
                <a:defRPr/>
              </a:pPr>
              <a:t>31.03.2014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590705-F5BE-46F7-BBE5-38AF30A1BA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24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B9E4-86FD-43E1-9A50-377E07431403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4301-29CB-4AB4-8DAF-4456EF768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CB39-2C17-46D8-8923-C45722AB0D93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F593-4999-4069-83E6-80DE60561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92AC-0A29-41EA-96F9-E9256BA5AD60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832D-856E-4A7A-A83D-08E2AF2E7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E6D4-1128-4DE4-AF95-350672971E48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EB53-5D4B-473E-85E1-C28B3A178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86F6-7AA1-4C24-A05F-A544D705ABE0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A900-2DEE-4B30-A8A8-7CC8045CD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B866-2657-4A94-96A3-835C21AFBFA2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7B95-9F12-4C71-8F0B-656359A2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EC15-76F0-4396-A4A2-69EC9FE30047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ECB2-FBF2-4696-BEA6-DE7F72FBB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3358-FA6F-45B9-B14F-BE44DA825929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05BE-2C03-48E3-9EDA-654492E8E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2F6A-9E93-41C2-8B66-83FECBC2BBB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5E5C-F613-4A9F-A875-73978BE93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792B-5C01-4594-A795-C6F91EB35213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27B71-53AA-4B1A-9D5F-62A601E47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9D54-1069-435F-BA7E-130D22F79F3E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A7924-759E-4129-9116-D22297AEF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464707-A2A6-4888-A61C-23BB0476E34B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71CD4B-6648-4D81-B95F-1777A6471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984807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984807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84807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84807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98480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600" y="3645024"/>
            <a:ext cx="2705401" cy="31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72008" y="404664"/>
            <a:ext cx="6300192" cy="763284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Робота </a:t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учасника   Всеукраїнського інтерактивного  конкурсу </a:t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Малої  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академії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наук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«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МАН -  Юніор    Дослідник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»</a:t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  номінації «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Історик - Юніор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»</a:t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учениці  8-а  класу, </a:t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члена “Школи  юного вченого - історика”</a:t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Амвросіївської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ЗОШ</a:t>
            </a:r>
            <a:r>
              <a:rPr lang="en-US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–III</a:t>
            </a:r>
            <a:r>
              <a:rPr lang="ru-RU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ступенів   №2 </a:t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Амвросіївської 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районної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ради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Донецької 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області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Ткаченко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Аліни   Андріївни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Науковий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керівник: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учитель   історії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Самсонова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Галина    Михайлівна </a:t>
            </a: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uk-UA" sz="2900" spc="-30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uk-UA" sz="2900" spc="-3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900" spc="-3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uk-UA" sz="2900" spc="-30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 descr="D:\Univer_4_[tfile.ru]\Ман фото\шлр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8741" r="2887" b="3837"/>
          <a:stretch/>
        </p:blipFill>
        <p:spPr bwMode="auto">
          <a:xfrm>
            <a:off x="5610944" y="0"/>
            <a:ext cx="3563888" cy="371731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" y="21000"/>
            <a:ext cx="9144000" cy="1028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Спогади про славу відважних козаків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63357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2100" dirty="0" smtClean="0"/>
              <a:t>Поема "Гайдамаки" Шевченка хоч і розповідала про минуле, та все ж була надзвичайно актуального для часу, коли жив поет. Вона кликала не забувати героїчних предків — волелюбних козаків і бути гідними їх слави та звитяги. Поетові боляче бачити, що десь поділась воля, про яку зараз тільки кобзарі співають: </a:t>
            </a:r>
          </a:p>
          <a:p>
            <a:pPr marL="0" indent="0">
              <a:buFont typeface="Arial" charset="0"/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Було колись — панували, </a:t>
            </a:r>
          </a:p>
          <a:p>
            <a:pPr marL="0" indent="0">
              <a:buFont typeface="Arial" charset="0"/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Та більше не будем! </a:t>
            </a:r>
          </a:p>
          <a:p>
            <a:pPr marL="0" indent="0">
              <a:buFont typeface="Arial" charset="0"/>
              <a:buNone/>
            </a:pPr>
            <a:r>
              <a:rPr lang="uk-UA" sz="1800" b="1" dirty="0" err="1" smtClean="0">
                <a:solidFill>
                  <a:srgbClr val="002060"/>
                </a:solidFill>
              </a:rPr>
              <a:t>Тії</a:t>
            </a:r>
            <a:r>
              <a:rPr lang="uk-UA" sz="1800" b="1" dirty="0" smtClean="0">
                <a:solidFill>
                  <a:srgbClr val="002060"/>
                </a:solidFill>
              </a:rPr>
              <a:t> слави козацької </a:t>
            </a:r>
          </a:p>
          <a:p>
            <a:pPr marL="0" indent="0">
              <a:buFont typeface="Arial" charset="0"/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Повік не забудем! </a:t>
            </a:r>
          </a:p>
          <a:p>
            <a:pPr marL="0" indent="0">
              <a:buFont typeface="Arial" charset="0"/>
              <a:buNone/>
            </a:pPr>
            <a:r>
              <a:rPr lang="uk-UA" sz="2100" dirty="0" smtClean="0"/>
              <a:t>Оспівуючи велич і красу мужніх героїв, Т. Шевченко висловив упевненість, що прийде час, коли український народ згадає своїх волелюбних предків і буде гідним їхньої слави. </a:t>
            </a:r>
          </a:p>
          <a:p>
            <a:pPr marL="0" indent="0">
              <a:buFont typeface="Arial" charset="0"/>
              <a:buNone/>
            </a:pPr>
            <a:r>
              <a:rPr lang="uk-UA" sz="2100" dirty="0" smtClean="0"/>
              <a:t>Спогадами про славу відважних козаків Шевченко прагнув пробудити в пригнобленому українському народові почуття національної свідомості і підняти його на боротьбу проти гніту царизму. Саме цим Великий Кобзар, співець трагічної й разом з тим всеперемагаючої долі, дорогий нам, нащадкам, безмежно. </a:t>
            </a:r>
          </a:p>
          <a:p>
            <a:pPr marL="0" indent="0">
              <a:buFont typeface="Arial" charset="0"/>
              <a:buNone/>
            </a:pPr>
            <a:endParaRPr lang="uk-UA" sz="21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47" y="-206571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Використані  джерела</a:t>
            </a:r>
            <a:endParaRPr lang="uk-UA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5820"/>
          <a:stretch/>
        </p:blipFill>
        <p:spPr>
          <a:xfrm>
            <a:off x="5580112" y="3424518"/>
            <a:ext cx="3566469" cy="3424548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405"/>
            <a:ext cx="5580112" cy="328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226" y="908720"/>
            <a:ext cx="925774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3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В. </a:t>
            </a:r>
            <a:r>
              <a:rPr lang="uk-UA" sz="23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Анісов</a:t>
            </a:r>
            <a:r>
              <a:rPr lang="uk-UA" sz="23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 Є. Середа. Літопис життя і творчості Т. Г. Шевченка  Вид. 2-е, </a:t>
            </a:r>
            <a:r>
              <a:rPr lang="uk-UA" sz="23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доповн</a:t>
            </a:r>
            <a:r>
              <a:rPr lang="uk-UA" sz="23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— К.: Дніпро, 1976. — С. 103-213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3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/>
              </a:rPr>
              <a:t>Т.Шевченко. Твори у п’яти томах. Т.2 – К.:Дніпро, 1970.–416с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</a:t>
            </a:r>
            <a:r>
              <a:rPr lang="en-US" sz="23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tvori.com.ua/gero%d1%97chne-minule</a:t>
            </a:r>
            <a:r>
              <a:rPr lang="uk-UA" sz="23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3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ukra%d1%97nskogo-narodu-v-rannij-tvorchosti-t-gshevchenka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/#</a:t>
            </a:r>
            <a:r>
              <a:rPr lang="en-US" sz="23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ixzz2vrT0cB9w</a:t>
            </a:r>
            <a:endParaRPr lang="ru-RU" sz="23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ru.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wikipedia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.org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uk-UA" sz="23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-315416"/>
            <a:ext cx="1065718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500" dirty="0" smtClean="0"/>
              <a:t>Біографія </a:t>
            </a:r>
            <a:r>
              <a:rPr lang="uk-UA" sz="3500" dirty="0" smtClean="0">
                <a:cs typeface="Arial" pitchFamily="34" charset="0"/>
              </a:rPr>
              <a:t>Тараса</a:t>
            </a:r>
            <a:r>
              <a:rPr lang="uk-UA" sz="3500" dirty="0" smtClean="0"/>
              <a:t> Григоровича Шевченко</a:t>
            </a:r>
            <a:endParaRPr lang="ru-RU" sz="35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36512" y="692696"/>
          <a:ext cx="464574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139952" y="3501008"/>
          <a:ext cx="5184576" cy="330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692150"/>
            <a:ext cx="25209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92950" y="692150"/>
            <a:ext cx="20716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163" y="3409950"/>
            <a:ext cx="42545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6512" y="-23428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Твори на історичну тематику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144016" y="620688"/>
          <a:ext cx="9180512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36512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-315416"/>
            <a:ext cx="993710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750" dirty="0" smtClean="0"/>
              <a:t>Козацька мужність у віршах Шевченка</a:t>
            </a:r>
            <a:endParaRPr lang="uk-UA" sz="375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0" y="116632"/>
            <a:ext cx="9252520" cy="6696744"/>
          </a:xfrm>
        </p:spPr>
        <p:txBody>
          <a:bodyPr/>
          <a:lstStyle/>
          <a:p>
            <a:r>
              <a:rPr lang="uk-UA" sz="1600" dirty="0" smtClean="0">
                <a:solidFill>
                  <a:srgbClr val="002060"/>
                </a:solidFill>
              </a:rPr>
              <a:t>Ой нема, нема ні вітру, ні хвилі 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Із нашої України!... </a:t>
            </a:r>
          </a:p>
          <a:p>
            <a:r>
              <a:rPr lang="uk-UA" sz="1600" dirty="0" err="1" smtClean="0">
                <a:solidFill>
                  <a:srgbClr val="002060"/>
                </a:solidFill>
              </a:rPr>
              <a:t>...ой</a:t>
            </a:r>
            <a:r>
              <a:rPr lang="uk-UA" sz="1600" dirty="0" smtClean="0">
                <a:solidFill>
                  <a:srgbClr val="002060"/>
                </a:solidFill>
              </a:rPr>
              <a:t> повій, повій, вітре, через море 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Та з Великого Лугу, 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Суши наші сльози, заглуши кайдани, 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Розвій нашу тугу, </a:t>
            </a:r>
          </a:p>
          <a:p>
            <a:r>
              <a:rPr lang="uk-UA" sz="1600" dirty="0" smtClean="0"/>
              <a:t>Так співали запорозькі козаки, що попали в полон до турецького султана, козаки, що стали героями поеми Тараса Шевченка «Гамалія». Недаремно автор розпочав свою поему з цього плачу за рідною землею, адже ніщо так не любили козаки, як Україну, ніщо так не цінували, як волю... Одночасно з оспівуванням мужності і сміливості козаків,  поет наголошує на почутті великої любові до рідного краю козаків — до України.</a:t>
            </a:r>
          </a:p>
          <a:p>
            <a:r>
              <a:rPr lang="uk-UA" sz="1600" dirty="0" smtClean="0"/>
              <a:t> Тому й плачуть полонені козаки в Скутарі, плачуть так, що аж Босфор </a:t>
            </a:r>
            <a:r>
              <a:rPr lang="uk-UA" sz="1600" dirty="0" smtClean="0">
                <a:solidFill>
                  <a:srgbClr val="002060"/>
                </a:solidFill>
              </a:rPr>
              <a:t>«затрясся, бо зроду не чув козацького плачу»</a:t>
            </a:r>
            <a:r>
              <a:rPr lang="uk-UA" sz="1600" dirty="0" smtClean="0"/>
              <a:t>. Плачуть від туги за Батьківщиною, звертаються до рідного моря і вітру, до Великого Лугу, а найбільше — до Бога, просять його, аби не дав їм загинути на чужині: 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О милий Боже України! 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Не дай пропасти на чужині, 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В неволі вольним козакам!</a:t>
            </a:r>
          </a:p>
          <a:p>
            <a:r>
              <a:rPr lang="uk-UA" sz="1600" dirty="0" smtClean="0"/>
              <a:t>Думка про те, що більше не доведеться побачити рідний край, почути «хрещену мову», рве серце полоненим. Як важко козакам змиритися з думкою, що доведеться померти в чужому краї, постати на «суд праведний» «з чужой домовини». Тарас Шевченко у своїй поемі ввів у текст твору козацькі невільницькі пісні, які краще за нього передали почуття запорожців до України.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Історія написання поеми "Гамалія</a:t>
            </a:r>
            <a:r>
              <a:rPr lang="uk-UA" dirty="0" smtClean="0"/>
              <a:t>"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46056"/>
            <a:ext cx="5137150" cy="615535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z="2400" dirty="0" smtClean="0"/>
              <a:t>У листопаді 1842 року Т. Шевченко побував у Данії та Швеції. Повертаючись до Петербурга пароплавом, письменник і написав поему. Можливо, бурхливі хвилі Балтики створили в його уяві картини чорноморських походів козаків, підштовхнули Тараса Шевченка до написання поеми. А ще автор був, я впевнена, добре обізнаний із народними думами про Самійла Кішку, Марусю Богуславку, Олексія Поповича, бо деякі епізоди написані під впливом цих народних творів</a:t>
            </a:r>
            <a:r>
              <a:rPr lang="ru-RU" sz="2400" dirty="0" smtClean="0"/>
              <a:t>. </a:t>
            </a:r>
            <a:endParaRPr lang="uk-UA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96975"/>
            <a:ext cx="39243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-243408"/>
            <a:ext cx="10369152" cy="8367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>Гамалія — узагальнений образ козацького ватажка</a:t>
            </a:r>
            <a:endParaRPr lang="uk-UA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404813"/>
            <a:ext cx="9252520" cy="64531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1800" dirty="0" smtClean="0"/>
              <a:t>Поема починається піснею невільників-українців, що страждають в турецькій неволі.. Їх  плач долинув до рідних берегів — і ось друга пісня, але це вже не плач, а бойовий клич січового козацтва, які їдуть визволяти земляків.  Гамалія — узагальнений образ козацького ватажка. Він завжди серед запорожців там, де найбільш потрібний:</a:t>
            </a:r>
          </a:p>
          <a:p>
            <a:pPr marL="0" indent="0">
              <a:buFont typeface="Arial" charset="0"/>
              <a:buNone/>
            </a:pPr>
            <a:r>
              <a:rPr lang="uk-UA" sz="1600" dirty="0" smtClean="0"/>
              <a:t>   </a:t>
            </a:r>
            <a:r>
              <a:rPr lang="uk-UA" sz="1400" b="1" dirty="0" smtClean="0">
                <a:solidFill>
                  <a:srgbClr val="002060"/>
                </a:solidFill>
              </a:rPr>
              <a:t>Наш отаман Гамалія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Отаман завзятий                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Забрав хлопців та й поїхав  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По морю гуляти... Слави добувати.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Наш отаман Гамалія</a:t>
            </a:r>
            <a:endParaRPr lang="uk-UA" sz="1800" dirty="0" smtClean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uk-UA" sz="1800" dirty="0" smtClean="0"/>
              <a:t>Безмежна відвага, мужність, сміливість запорожців захоплювала поета:</a:t>
            </a:r>
          </a:p>
          <a:p>
            <a:pPr marL="0" indent="0">
              <a:buFont typeface="Arial" charset="0"/>
              <a:buNone/>
            </a:pPr>
            <a:r>
              <a:rPr lang="uk-UA" sz="1800" dirty="0" smtClean="0"/>
              <a:t>      </a:t>
            </a:r>
            <a:r>
              <a:rPr lang="uk-UA" sz="1400" b="1" dirty="0" smtClean="0">
                <a:solidFill>
                  <a:srgbClr val="002060"/>
                </a:solidFill>
              </a:rPr>
              <a:t>Неначе птахи чорні в гаї,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   Козацтво сміливо літає.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   Ніхто на світі не втече!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   Вогонь запеклих не пече</a:t>
            </a:r>
            <a:r>
              <a:rPr lang="uk-UA" sz="1400" b="1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uk-UA" sz="1800" dirty="0" smtClean="0"/>
              <a:t>Сам Гамалія розбив хурдигу , поламав кайдани, випустив бранців. Поет у дусі народних дум прославляє і величає Гамалію: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/>
              <a:t>       </a:t>
            </a:r>
            <a:r>
              <a:rPr lang="uk-UA" sz="1400" b="1" dirty="0" smtClean="0">
                <a:solidFill>
                  <a:srgbClr val="002060"/>
                </a:solidFill>
              </a:rPr>
              <a:t>Слава тобі, Гамалію,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    На ввесь світ великий, —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    На ввесь світ великий,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    На всю Україну,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   Що не дав ти товариству</a:t>
            </a:r>
          </a:p>
          <a:p>
            <a:pPr marL="0" indent="0">
              <a:buFont typeface="Arial" charset="0"/>
              <a:buNone/>
            </a:pPr>
            <a:r>
              <a:rPr lang="uk-UA" sz="1400" b="1" dirty="0" smtClean="0">
                <a:solidFill>
                  <a:srgbClr val="002060"/>
                </a:solidFill>
              </a:rPr>
              <a:t>      Згинуть на чужині!</a:t>
            </a:r>
          </a:p>
          <a:p>
            <a:pPr marL="0" indent="0">
              <a:buFont typeface="Arial" charset="0"/>
              <a:buNone/>
            </a:pPr>
            <a:endParaRPr lang="uk-UA" sz="1600" dirty="0" smtClean="0"/>
          </a:p>
          <a:p>
            <a:pPr marL="0" indent="0">
              <a:buFont typeface="Arial" charset="0"/>
              <a:buNone/>
            </a:pPr>
            <a:r>
              <a:rPr lang="uk-UA" sz="1600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uk-UA" sz="1600" dirty="0" smtClean="0"/>
              <a:t>             </a:t>
            </a:r>
          </a:p>
          <a:p>
            <a:pPr marL="0" indent="0">
              <a:buFont typeface="Arial" charset="0"/>
              <a:buNone/>
            </a:pPr>
            <a:endParaRPr lang="uk-UA" sz="16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459432"/>
            <a:ext cx="9252520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Образ Гамалії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0" y="435968"/>
            <a:ext cx="9396536" cy="6696744"/>
          </a:xfrm>
        </p:spPr>
        <p:txBody>
          <a:bodyPr numCol="2" spcCol="720000"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Гамалія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</a:rPr>
              <a:t>- узагальнений образ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 козацького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</a:rPr>
              <a:t>ватажка.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Ватажок змальований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</a:rPr>
              <a:t>таким, якими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були   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</a:rPr>
              <a:t>справжні козаки: хоробрий, сміливий, завзятий, кмітливий. Він завжди там, де потребують його допомоги, своїми діями Гамалія здобуває славу "на весь світ великий, на всю Україну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".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2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2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2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200" dirty="0" smtClean="0">
                <a:solidFill>
                  <a:srgbClr val="002060"/>
                </a:solidFill>
              </a:rPr>
              <a:t>Гамалія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 — художній образ запорозького отамана, а не історична особа: в джерелах з історії України не зафіксовано жодного ватажка чорноморського походу з цим прізвищем, хоч в «Истории русов», «Истории Малой России» Д. Бантиша-Каменського та інших джерелах згадується кілька історичних діячів на ім'я Гамалія.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5003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62616" y="-243408"/>
            <a:ext cx="10907224" cy="10527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400" dirty="0" smtClean="0"/>
              <a:t>Найбільш  історичний </a:t>
            </a:r>
            <a:r>
              <a:rPr lang="uk-UA" sz="3400" dirty="0"/>
              <a:t>твір "Гайдамаки</a:t>
            </a:r>
            <a:r>
              <a:rPr lang="uk-UA" sz="3400" dirty="0" smtClean="0"/>
              <a:t>" </a:t>
            </a:r>
            <a:endParaRPr lang="uk-UA" sz="3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20117"/>
            <a:ext cx="9124950" cy="45370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Слово</a:t>
            </a:r>
            <a:r>
              <a:rPr lang="uk-UA" sz="2000" dirty="0" smtClean="0">
                <a:solidFill>
                  <a:srgbClr val="002060"/>
                </a:solidFill>
              </a:rPr>
              <a:t> «гайдамаки»</a:t>
            </a:r>
            <a:r>
              <a:rPr lang="uk-UA" sz="2000" dirty="0" smtClean="0"/>
              <a:t>  тюрського походження та </a:t>
            </a:r>
            <a:r>
              <a:rPr lang="uk-UA" sz="2000" dirty="0"/>
              <a:t>о</a:t>
            </a:r>
            <a:r>
              <a:rPr lang="uk-UA" sz="2000" dirty="0" smtClean="0"/>
              <a:t>значає «волоцюга», «грабіжник». Спочатку  гайдамаками польські шляхтичі називали селян-утікачів, що об'єднувались у ватаги і ховалися в лісах, а час від часу  виходили грабувати шляхетські  маєтки. Гайдамаки не мали  чіткої мети  й далекоглядних планів  своєї діяльності , вони керувалися прагненням  помститися  магнатам, шляхті, орендарям за гноблення своїх співвітчизників, відібравши в них власність.  </a:t>
            </a:r>
            <a:r>
              <a:rPr lang="uk-UA" sz="2000" dirty="0" smtClean="0">
                <a:solidFill>
                  <a:srgbClr val="002060"/>
                </a:solidFill>
              </a:rPr>
              <a:t>Гайдамацький рух </a:t>
            </a:r>
            <a:r>
              <a:rPr lang="uk-UA" sz="2000" dirty="0" smtClean="0"/>
              <a:t>— широкий народний рух на правобережжі проти шляхетського свавілля, утисків православної церкви тощо. Ці гайдамацькі рухи розпочалися в перші десятиріччя й тривали аж до кінця 1760-х років, зрештою вилившись у грандіозне повстання, що відоме в історії під назвою Коліївщина. Найвизначнішим гайдамацьким лідером був Максим Залізняк. Гайдамацькі загони складалися із селян, козаків, наймитів, міщан-ремісників і навіть збіднілих шляхтичів</a:t>
            </a:r>
            <a:r>
              <a:rPr lang="uk-UA" sz="2000" dirty="0" smtClean="0">
                <a:solidFill>
                  <a:srgbClr val="002060"/>
                </a:solidFill>
              </a:rPr>
              <a:t>. Гайдамакам присвячена поема Т. Г. Шевченка «Гайдамаки».</a:t>
            </a:r>
          </a:p>
        </p:txBody>
      </p:sp>
      <p:pic>
        <p:nvPicPr>
          <p:cNvPr id="1027" name="Picture 3" descr="C:\Users\Пользователь\Desktop\250px-Haidama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6" y="4371975"/>
            <a:ext cx="478542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4226"/>
            <a:ext cx="4355976" cy="24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1539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Тема4</vt:lpstr>
      <vt:lpstr>Робота  учасника   Всеукраїнського інтерактивного  конкурсу  Малої   академії   наук  «МАН -  Юніор    Дослідник» у  номінації «Історик - Юніор» учениці  8-а  класу,  члена “Школи  юного вченого - історика” Амвросіївської   ЗОШ  I –III   ступенів   №2  Амвросіївської  районної   ради  Донецької    області Ткаченко   Аліни   Андріївни Науковий    керівник:   учитель   історії  Самсонова    Галина    Михайлівна     </vt:lpstr>
      <vt:lpstr>Біографія Тараса Григоровича Шевченко</vt:lpstr>
      <vt:lpstr>Твори на історичну тематику</vt:lpstr>
      <vt:lpstr>Презентация PowerPoint</vt:lpstr>
      <vt:lpstr>Козацька мужність у віршах Шевченка</vt:lpstr>
      <vt:lpstr>Історія написання поеми "Гамалія"</vt:lpstr>
      <vt:lpstr>Гамалія — узагальнений образ козацького ватажка</vt:lpstr>
      <vt:lpstr>Образ Гамалії</vt:lpstr>
      <vt:lpstr>Найбільш  історичний твір "Гайдамаки" </vt:lpstr>
      <vt:lpstr>Спогади про славу відважних козаків </vt:lpstr>
      <vt:lpstr>Використані  джерела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88</cp:revision>
  <dcterms:created xsi:type="dcterms:W3CDTF">2014-02-25T17:14:50Z</dcterms:created>
  <dcterms:modified xsi:type="dcterms:W3CDTF">2014-03-31T12:37:59Z</dcterms:modified>
</cp:coreProperties>
</file>