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17"/>
  </p:notesMasterIdLst>
  <p:sldIdLst>
    <p:sldId id="267" r:id="rId2"/>
    <p:sldId id="258" r:id="rId3"/>
    <p:sldId id="270" r:id="rId4"/>
    <p:sldId id="260" r:id="rId5"/>
    <p:sldId id="261" r:id="rId6"/>
    <p:sldId id="262" r:id="rId7"/>
    <p:sldId id="268" r:id="rId8"/>
    <p:sldId id="266" r:id="rId9"/>
    <p:sldId id="263" r:id="rId10"/>
    <p:sldId id="264" r:id="rId11"/>
    <p:sldId id="269" r:id="rId12"/>
    <p:sldId id="259" r:id="rId13"/>
    <p:sldId id="271" r:id="rId14"/>
    <p:sldId id="273" r:id="rId15"/>
    <p:sldId id="274" r:id="rId16"/>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636" autoAdjust="0"/>
    <p:restoredTop sz="94612" autoAdjust="0"/>
  </p:normalViewPr>
  <p:slideViewPr>
    <p:cSldViewPr>
      <p:cViewPr varScale="1">
        <p:scale>
          <a:sx n="91" d="100"/>
          <a:sy n="91" d="100"/>
        </p:scale>
        <p:origin x="-1410"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A6FB8115-6E09-410D-BBFC-B21A8606295C}" type="datetimeFigureOut">
              <a:rPr lang="ru-RU"/>
              <a:pPr>
                <a:defRPr/>
              </a:pPr>
              <a:t>01.04.2014</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B4B3458E-1ADB-47D1-AD35-2AF382B25B03}" type="slidenum">
              <a:rPr lang="ru-RU"/>
              <a:pPr>
                <a:defRPr/>
              </a:pPr>
              <a:t>‹#›</a:t>
            </a:fld>
            <a:endParaRPr lang="ru-RU"/>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Образ слайда 1"/>
          <p:cNvSpPr>
            <a:spLocks noGrp="1" noRot="1" noChangeAspect="1"/>
          </p:cNvSpPr>
          <p:nvPr>
            <p:ph type="sldImg"/>
          </p:nvPr>
        </p:nvSpPr>
        <p:spPr bwMode="auto">
          <a:noFill/>
          <a:ln>
            <a:solidFill>
              <a:srgbClr val="000000"/>
            </a:solidFill>
            <a:miter lim="800000"/>
            <a:headEnd/>
            <a:tailEnd/>
          </a:ln>
        </p:spPr>
      </p:sp>
      <p:sp>
        <p:nvSpPr>
          <p:cNvPr id="18434"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16387"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3CAE0C4-A6B8-42F4-ACE8-0B6D804F5022}" type="slidenum">
              <a:rPr lang="ru-RU"/>
              <a:pPr fontAlgn="base">
                <a:spcBef>
                  <a:spcPct val="0"/>
                </a:spcBef>
                <a:spcAft>
                  <a:spcPct val="0"/>
                </a:spcAft>
                <a:defRPr/>
              </a:pPr>
              <a:t>4</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Образ слайда 1"/>
          <p:cNvSpPr>
            <a:spLocks noGrp="1" noRot="1" noChangeAspect="1"/>
          </p:cNvSpPr>
          <p:nvPr>
            <p:ph type="sldImg"/>
          </p:nvPr>
        </p:nvSpPr>
        <p:spPr bwMode="auto">
          <a:noFill/>
          <a:ln>
            <a:solidFill>
              <a:srgbClr val="000000"/>
            </a:solidFill>
            <a:miter lim="800000"/>
            <a:headEnd/>
            <a:tailEnd/>
          </a:ln>
        </p:spPr>
      </p:sp>
      <p:sp>
        <p:nvSpPr>
          <p:cNvPr id="21506"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19459"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D856830-B96F-4854-B384-3F2B4A57F99A}" type="slidenum">
              <a:rPr lang="ru-RU"/>
              <a:pPr fontAlgn="base">
                <a:spcBef>
                  <a:spcPct val="0"/>
                </a:spcBef>
                <a:spcAft>
                  <a:spcPct val="0"/>
                </a:spcAft>
                <a:defRPr/>
              </a:pPr>
              <a:t>6</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cxnSp>
        <p:nvCxnSpPr>
          <p:cNvPr id="4" name="Прямая соединительная линия 7"/>
          <p:cNvCxnSpPr/>
          <p:nvPr/>
        </p:nvCxnSpPr>
        <p:spPr>
          <a:xfrm>
            <a:off x="1463675" y="3549650"/>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5" name="Прямая соединительная линия 12"/>
          <p:cNvCxnSpPr/>
          <p:nvPr/>
        </p:nvCxnSpPr>
        <p:spPr>
          <a:xfrm>
            <a:off x="4708525" y="3549650"/>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6" name="Овал 13"/>
          <p:cNvSpPr/>
          <p:nvPr/>
        </p:nvSpPr>
        <p:spPr>
          <a:xfrm>
            <a:off x="4540250" y="3525838"/>
            <a:ext cx="46038" cy="46037"/>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endParaRPr lang="en-US"/>
          </a:p>
        </p:txBody>
      </p:sp>
      <p:sp>
        <p:nvSpPr>
          <p:cNvPr id="9" name="Подзаголовок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ru-RU" smtClean="0"/>
              <a:t>Образец подзаголовка</a:t>
            </a:r>
            <a:endParaRPr lang="en-US"/>
          </a:p>
        </p:txBody>
      </p:sp>
      <p:sp>
        <p:nvSpPr>
          <p:cNvPr id="28" name="Заголовок 27"/>
          <p:cNvSpPr>
            <a:spLocks noGrp="1"/>
          </p:cNvSpPr>
          <p:nvPr>
            <p:ph type="ctrTitle"/>
          </p:nvPr>
        </p:nvSpPr>
        <p:spPr>
          <a:xfrm>
            <a:off x="457200" y="1433732"/>
            <a:ext cx="8305800" cy="1981200"/>
          </a:xfrm>
          <a:ln w="6350" cap="rnd">
            <a:noFill/>
          </a:ln>
        </p:spPr>
        <p:txBody>
          <a:bodyPr>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lang="ru-RU" smtClean="0"/>
              <a:t>Образец заголовка</a:t>
            </a:r>
            <a:endParaRPr lang="en-US"/>
          </a:p>
        </p:txBody>
      </p:sp>
      <p:sp>
        <p:nvSpPr>
          <p:cNvPr id="7" name="Дата 14"/>
          <p:cNvSpPr>
            <a:spLocks noGrp="1"/>
          </p:cNvSpPr>
          <p:nvPr>
            <p:ph type="dt" sz="half" idx="10"/>
          </p:nvPr>
        </p:nvSpPr>
        <p:spPr/>
        <p:txBody>
          <a:bodyPr/>
          <a:lstStyle>
            <a:lvl1pPr>
              <a:defRPr/>
            </a:lvl1pPr>
          </a:lstStyle>
          <a:p>
            <a:pPr>
              <a:defRPr/>
            </a:pPr>
            <a:fld id="{F474E78C-7086-4435-ACEC-1B0CB8539263}" type="datetimeFigureOut">
              <a:rPr lang="ru-RU"/>
              <a:pPr>
                <a:defRPr/>
              </a:pPr>
              <a:t>01.04.2014</a:t>
            </a:fld>
            <a:endParaRPr lang="ru-RU"/>
          </a:p>
        </p:txBody>
      </p:sp>
      <p:sp>
        <p:nvSpPr>
          <p:cNvPr id="8" name="Номер слайда 15"/>
          <p:cNvSpPr>
            <a:spLocks noGrp="1"/>
          </p:cNvSpPr>
          <p:nvPr>
            <p:ph type="sldNum" sz="quarter" idx="11"/>
          </p:nvPr>
        </p:nvSpPr>
        <p:spPr/>
        <p:txBody>
          <a:bodyPr/>
          <a:lstStyle>
            <a:lvl1pPr>
              <a:defRPr/>
            </a:lvl1pPr>
          </a:lstStyle>
          <a:p>
            <a:pPr>
              <a:defRPr/>
            </a:pPr>
            <a:fld id="{27579824-EE3B-4A54-A00D-7CB56A68A696}" type="slidenum">
              <a:rPr lang="ru-RU"/>
              <a:pPr>
                <a:defRPr/>
              </a:pPr>
              <a:t>‹#›</a:t>
            </a:fld>
            <a:endParaRPr lang="ru-RU"/>
          </a:p>
        </p:txBody>
      </p:sp>
      <p:sp>
        <p:nvSpPr>
          <p:cNvPr id="10" name="Нижний колонтитул 16"/>
          <p:cNvSpPr>
            <a:spLocks noGrp="1"/>
          </p:cNvSpPr>
          <p:nvPr>
            <p:ph type="ftr" sz="quarter" idx="12"/>
          </p:nvPr>
        </p:nvSpPr>
        <p:spPr/>
        <p:txBody>
          <a:bodyPr/>
          <a:lstStyle>
            <a:lvl1pPr>
              <a:defRPr/>
            </a:lvl1pPr>
          </a:lstStyle>
          <a:p>
            <a:pPr>
              <a:defRPr/>
            </a:pPr>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23"/>
          <p:cNvSpPr>
            <a:spLocks noGrp="1"/>
          </p:cNvSpPr>
          <p:nvPr>
            <p:ph type="dt" sz="half" idx="10"/>
          </p:nvPr>
        </p:nvSpPr>
        <p:spPr/>
        <p:txBody>
          <a:bodyPr/>
          <a:lstStyle>
            <a:lvl1pPr>
              <a:defRPr/>
            </a:lvl1pPr>
          </a:lstStyle>
          <a:p>
            <a:pPr>
              <a:defRPr/>
            </a:pPr>
            <a:fld id="{CAEA9B8A-AC78-4DA4-91D2-3504189D467A}" type="datetimeFigureOut">
              <a:rPr lang="ru-RU"/>
              <a:pPr>
                <a:defRPr/>
              </a:pPr>
              <a:t>01.04.2014</a:t>
            </a:fld>
            <a:endParaRPr lang="ru-RU"/>
          </a:p>
        </p:txBody>
      </p:sp>
      <p:sp>
        <p:nvSpPr>
          <p:cNvPr id="5" name="Нижний колонтитул 9"/>
          <p:cNvSpPr>
            <a:spLocks noGrp="1"/>
          </p:cNvSpPr>
          <p:nvPr>
            <p:ph type="ftr" sz="quarter" idx="11"/>
          </p:nvPr>
        </p:nvSpPr>
        <p:spPr/>
        <p:txBody>
          <a:bodyPr/>
          <a:lstStyle>
            <a:lvl1pPr>
              <a:defRPr/>
            </a:lvl1pPr>
          </a:lstStyle>
          <a:p>
            <a:pPr>
              <a:defRPr/>
            </a:pPr>
            <a:endParaRPr lang="ru-RU"/>
          </a:p>
        </p:txBody>
      </p:sp>
      <p:sp>
        <p:nvSpPr>
          <p:cNvPr id="6" name="Номер слайда 21"/>
          <p:cNvSpPr>
            <a:spLocks noGrp="1"/>
          </p:cNvSpPr>
          <p:nvPr>
            <p:ph type="sldNum" sz="quarter" idx="12"/>
          </p:nvPr>
        </p:nvSpPr>
        <p:spPr/>
        <p:txBody>
          <a:bodyPr/>
          <a:lstStyle>
            <a:lvl1pPr>
              <a:defRPr/>
            </a:lvl1pPr>
          </a:lstStyle>
          <a:p>
            <a:pPr>
              <a:defRPr/>
            </a:pPr>
            <a:fld id="{45549290-D0FF-447A-BCF2-9E8F90A9FB49}"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23"/>
          <p:cNvSpPr>
            <a:spLocks noGrp="1"/>
          </p:cNvSpPr>
          <p:nvPr>
            <p:ph type="dt" sz="half" idx="10"/>
          </p:nvPr>
        </p:nvSpPr>
        <p:spPr/>
        <p:txBody>
          <a:bodyPr/>
          <a:lstStyle>
            <a:lvl1pPr>
              <a:defRPr/>
            </a:lvl1pPr>
          </a:lstStyle>
          <a:p>
            <a:pPr>
              <a:defRPr/>
            </a:pPr>
            <a:fld id="{C973A649-B6ED-4682-881B-8E6967CA2279}" type="datetimeFigureOut">
              <a:rPr lang="ru-RU"/>
              <a:pPr>
                <a:defRPr/>
              </a:pPr>
              <a:t>01.04.2014</a:t>
            </a:fld>
            <a:endParaRPr lang="ru-RU"/>
          </a:p>
        </p:txBody>
      </p:sp>
      <p:sp>
        <p:nvSpPr>
          <p:cNvPr id="5" name="Нижний колонтитул 9"/>
          <p:cNvSpPr>
            <a:spLocks noGrp="1"/>
          </p:cNvSpPr>
          <p:nvPr>
            <p:ph type="ftr" sz="quarter" idx="11"/>
          </p:nvPr>
        </p:nvSpPr>
        <p:spPr/>
        <p:txBody>
          <a:bodyPr/>
          <a:lstStyle>
            <a:lvl1pPr>
              <a:defRPr/>
            </a:lvl1pPr>
          </a:lstStyle>
          <a:p>
            <a:pPr>
              <a:defRPr/>
            </a:pPr>
            <a:endParaRPr lang="ru-RU"/>
          </a:p>
        </p:txBody>
      </p:sp>
      <p:sp>
        <p:nvSpPr>
          <p:cNvPr id="6" name="Номер слайда 21"/>
          <p:cNvSpPr>
            <a:spLocks noGrp="1"/>
          </p:cNvSpPr>
          <p:nvPr>
            <p:ph type="sldNum" sz="quarter" idx="12"/>
          </p:nvPr>
        </p:nvSpPr>
        <p:spPr/>
        <p:txBody>
          <a:bodyPr/>
          <a:lstStyle>
            <a:lvl1pPr>
              <a:defRPr/>
            </a:lvl1pPr>
          </a:lstStyle>
          <a:p>
            <a:pPr>
              <a:defRPr/>
            </a:pPr>
            <a:fld id="{AAE45498-1028-4FE3-B787-74C135E16940}"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9" name="Содержимое 8"/>
          <p:cNvSpPr>
            <a:spLocks noGrp="1"/>
          </p:cNvSpPr>
          <p:nvPr>
            <p:ph idx="1"/>
          </p:nvPr>
        </p:nvSpPr>
        <p:spPr>
          <a:xfrm>
            <a:off x="457200" y="1524000"/>
            <a:ext cx="8229600" cy="45720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7" name="Заголовок 16"/>
          <p:cNvSpPr>
            <a:spLocks noGrp="1"/>
          </p:cNvSpPr>
          <p:nvPr>
            <p:ph type="title"/>
          </p:nvPr>
        </p:nvSpPr>
        <p:spPr/>
        <p:txBody>
          <a:bodyPr rtlCol="0"/>
          <a:lstStyle/>
          <a:p>
            <a:r>
              <a:rPr lang="ru-RU" smtClean="0"/>
              <a:t>Образец заголовка</a:t>
            </a:r>
            <a:endParaRPr lang="en-US"/>
          </a:p>
        </p:txBody>
      </p:sp>
      <p:sp>
        <p:nvSpPr>
          <p:cNvPr id="4" name="Дата 23"/>
          <p:cNvSpPr>
            <a:spLocks noGrp="1"/>
          </p:cNvSpPr>
          <p:nvPr>
            <p:ph type="dt" sz="half" idx="10"/>
          </p:nvPr>
        </p:nvSpPr>
        <p:spPr/>
        <p:txBody>
          <a:bodyPr/>
          <a:lstStyle>
            <a:lvl1pPr>
              <a:defRPr/>
            </a:lvl1pPr>
          </a:lstStyle>
          <a:p>
            <a:pPr>
              <a:defRPr/>
            </a:pPr>
            <a:fld id="{F111CAC2-ACCE-4954-8820-45E4564F6EF7}" type="datetimeFigureOut">
              <a:rPr lang="ru-RU"/>
              <a:pPr>
                <a:defRPr/>
              </a:pPr>
              <a:t>01.04.2014</a:t>
            </a:fld>
            <a:endParaRPr lang="ru-RU"/>
          </a:p>
        </p:txBody>
      </p:sp>
      <p:sp>
        <p:nvSpPr>
          <p:cNvPr id="5" name="Нижний колонтитул 9"/>
          <p:cNvSpPr>
            <a:spLocks noGrp="1"/>
          </p:cNvSpPr>
          <p:nvPr>
            <p:ph type="ftr" sz="quarter" idx="11"/>
          </p:nvPr>
        </p:nvSpPr>
        <p:spPr/>
        <p:txBody>
          <a:bodyPr/>
          <a:lstStyle>
            <a:lvl1pPr>
              <a:defRPr/>
            </a:lvl1pPr>
          </a:lstStyle>
          <a:p>
            <a:pPr>
              <a:defRPr/>
            </a:pPr>
            <a:endParaRPr lang="ru-RU"/>
          </a:p>
        </p:txBody>
      </p:sp>
      <p:sp>
        <p:nvSpPr>
          <p:cNvPr id="6" name="Номер слайда 21"/>
          <p:cNvSpPr>
            <a:spLocks noGrp="1"/>
          </p:cNvSpPr>
          <p:nvPr>
            <p:ph type="sldNum" sz="quarter" idx="12"/>
          </p:nvPr>
        </p:nvSpPr>
        <p:spPr/>
        <p:txBody>
          <a:bodyPr/>
          <a:lstStyle>
            <a:lvl1pPr>
              <a:defRPr/>
            </a:lvl1pPr>
          </a:lstStyle>
          <a:p>
            <a:pPr>
              <a:defRPr/>
            </a:pPr>
            <a:fld id="{FFD2A735-EC3B-4085-9B09-0F54E363A300}"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cxnSp>
        <p:nvCxnSpPr>
          <p:cNvPr id="4" name="Прямая соединительная линия 6"/>
          <p:cNvCxnSpPr/>
          <p:nvPr/>
        </p:nvCxnSpPr>
        <p:spPr>
          <a:xfrm>
            <a:off x="685800" y="4916488"/>
            <a:ext cx="7924800" cy="4762"/>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2" name="Заголовок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lang="ru-RU" smtClean="0"/>
              <a:t>Образец заголовка</a:t>
            </a:r>
            <a:endParaRPr lang="en-US"/>
          </a:p>
        </p:txBody>
      </p:sp>
      <p:sp>
        <p:nvSpPr>
          <p:cNvPr id="3" name="Текст 2"/>
          <p:cNvSpPr>
            <a:spLocks noGrp="1"/>
          </p:cNvSpPr>
          <p:nvPr>
            <p:ph type="body" idx="1"/>
          </p:nvPr>
        </p:nvSpPr>
        <p:spPr>
          <a:xfrm>
            <a:off x="685800" y="4958864"/>
            <a:ext cx="7924800" cy="984736"/>
          </a:xfrm>
        </p:spPr>
        <p:txBody>
          <a:bodyPr/>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8912D54E-3000-4717-A0C0-3D5A7F05773A}" type="datetimeFigureOut">
              <a:rPr lang="ru-RU"/>
              <a:pPr>
                <a:defRPr/>
              </a:pPr>
              <a:t>01.04.2014</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33647CCF-254B-4433-9053-B94C393B4976}"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11" name="Содержимое 10"/>
          <p:cNvSpPr>
            <a:spLocks noGrp="1"/>
          </p:cNvSpPr>
          <p:nvPr>
            <p:ph sz="half" idx="1"/>
          </p:nvPr>
        </p:nvSpPr>
        <p:spPr>
          <a:xfrm>
            <a:off x="457200" y="1524000"/>
            <a:ext cx="4059936" cy="45720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3" name="Содержимое 12"/>
          <p:cNvSpPr>
            <a:spLocks noGrp="1"/>
          </p:cNvSpPr>
          <p:nvPr>
            <p:ph sz="half" idx="2"/>
          </p:nvPr>
        </p:nvSpPr>
        <p:spPr>
          <a:xfrm>
            <a:off x="4648200" y="1524000"/>
            <a:ext cx="4059936" cy="45720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23"/>
          <p:cNvSpPr>
            <a:spLocks noGrp="1"/>
          </p:cNvSpPr>
          <p:nvPr>
            <p:ph type="dt" sz="half" idx="10"/>
          </p:nvPr>
        </p:nvSpPr>
        <p:spPr/>
        <p:txBody>
          <a:bodyPr/>
          <a:lstStyle>
            <a:lvl1pPr>
              <a:defRPr/>
            </a:lvl1pPr>
          </a:lstStyle>
          <a:p>
            <a:pPr>
              <a:defRPr/>
            </a:pPr>
            <a:fld id="{7A13A9AD-A563-4A36-8A81-6702268AEDA2}" type="datetimeFigureOut">
              <a:rPr lang="ru-RU"/>
              <a:pPr>
                <a:defRPr/>
              </a:pPr>
              <a:t>01.04.2014</a:t>
            </a:fld>
            <a:endParaRPr lang="ru-RU"/>
          </a:p>
        </p:txBody>
      </p:sp>
      <p:sp>
        <p:nvSpPr>
          <p:cNvPr id="6" name="Нижний колонтитул 9"/>
          <p:cNvSpPr>
            <a:spLocks noGrp="1"/>
          </p:cNvSpPr>
          <p:nvPr>
            <p:ph type="ftr" sz="quarter" idx="11"/>
          </p:nvPr>
        </p:nvSpPr>
        <p:spPr/>
        <p:txBody>
          <a:bodyPr/>
          <a:lstStyle>
            <a:lvl1pPr>
              <a:defRPr/>
            </a:lvl1pPr>
          </a:lstStyle>
          <a:p>
            <a:pPr>
              <a:defRPr/>
            </a:pPr>
            <a:endParaRPr lang="ru-RU"/>
          </a:p>
        </p:txBody>
      </p:sp>
      <p:sp>
        <p:nvSpPr>
          <p:cNvPr id="7" name="Номер слайда 21"/>
          <p:cNvSpPr>
            <a:spLocks noGrp="1"/>
          </p:cNvSpPr>
          <p:nvPr>
            <p:ph type="sldNum" sz="quarter" idx="12"/>
          </p:nvPr>
        </p:nvSpPr>
        <p:spPr/>
        <p:txBody>
          <a:bodyPr/>
          <a:lstStyle>
            <a:lvl1pPr>
              <a:defRPr/>
            </a:lvl1pPr>
          </a:lstStyle>
          <a:p>
            <a:pPr>
              <a:defRPr/>
            </a:pPr>
            <a:fld id="{DAA69032-F0CE-48FE-82C9-5D831B9BD6EB}"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cxnSp>
        <p:nvCxnSpPr>
          <p:cNvPr id="7" name="Прямая соединительная линия 9"/>
          <p:cNvCxnSpPr/>
          <p:nvPr/>
        </p:nvCxnSpPr>
        <p:spPr>
          <a:xfrm>
            <a:off x="563563" y="2179638"/>
            <a:ext cx="3748087" cy="1587"/>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8" name="Прямая соединительная линия 16"/>
          <p:cNvCxnSpPr/>
          <p:nvPr/>
        </p:nvCxnSpPr>
        <p:spPr>
          <a:xfrm>
            <a:off x="4754563" y="2179638"/>
            <a:ext cx="3749675" cy="1587"/>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3" name="Текст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32" name="Содержимое 31"/>
          <p:cNvSpPr>
            <a:spLocks noGrp="1"/>
          </p:cNvSpPr>
          <p:nvPr>
            <p:ph sz="half" idx="2"/>
          </p:nvPr>
        </p:nvSpPr>
        <p:spPr>
          <a:xfrm>
            <a:off x="457200" y="2201896"/>
            <a:ext cx="4038600" cy="391363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34" name="Содержимое 33"/>
          <p:cNvSpPr>
            <a:spLocks noGrp="1"/>
          </p:cNvSpPr>
          <p:nvPr>
            <p:ph sz="quarter" idx="4"/>
          </p:nvPr>
        </p:nvSpPr>
        <p:spPr>
          <a:xfrm>
            <a:off x="4649788" y="2201896"/>
            <a:ext cx="4038600" cy="391363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2" name="Заголовок 1"/>
          <p:cNvSpPr>
            <a:spLocks noGrp="1"/>
          </p:cNvSpPr>
          <p:nvPr>
            <p:ph type="title"/>
          </p:nvPr>
        </p:nvSpPr>
        <p:spPr>
          <a:xfrm>
            <a:off x="457200" y="155448"/>
            <a:ext cx="8229600" cy="1143000"/>
          </a:xfrm>
        </p:spPr>
        <p:txBody>
          <a:bodyPr/>
          <a:lstStyle>
            <a:lvl1pPr>
              <a:defRPr/>
            </a:lvl1pPr>
          </a:lstStyle>
          <a:p>
            <a:r>
              <a:rPr lang="ru-RU" smtClean="0"/>
              <a:t>Образец заголовка</a:t>
            </a:r>
            <a:endParaRPr lang="en-US"/>
          </a:p>
        </p:txBody>
      </p:sp>
      <p:sp>
        <p:nvSpPr>
          <p:cNvPr id="12" name="Текст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9" name="Номер слайда 8"/>
          <p:cNvSpPr>
            <a:spLocks noGrp="1"/>
          </p:cNvSpPr>
          <p:nvPr>
            <p:ph type="sldNum" sz="quarter" idx="10"/>
          </p:nvPr>
        </p:nvSpPr>
        <p:spPr/>
        <p:txBody>
          <a:bodyPr/>
          <a:lstStyle>
            <a:lvl1pPr>
              <a:defRPr/>
            </a:lvl1pPr>
          </a:lstStyle>
          <a:p>
            <a:pPr>
              <a:defRPr/>
            </a:pPr>
            <a:fld id="{087A957F-5E19-4461-8622-45795C6AAD3B}" type="slidenum">
              <a:rPr lang="ru-RU"/>
              <a:pPr>
                <a:defRPr/>
              </a:pPr>
              <a:t>‹#›</a:t>
            </a:fld>
            <a:endParaRPr lang="ru-RU"/>
          </a:p>
        </p:txBody>
      </p:sp>
      <p:sp>
        <p:nvSpPr>
          <p:cNvPr id="10" name="Нижний колонтитул 7"/>
          <p:cNvSpPr>
            <a:spLocks noGrp="1"/>
          </p:cNvSpPr>
          <p:nvPr>
            <p:ph type="ftr" sz="quarter" idx="11"/>
          </p:nvPr>
        </p:nvSpPr>
        <p:spPr/>
        <p:txBody>
          <a:bodyPr/>
          <a:lstStyle>
            <a:lvl1pPr>
              <a:defRPr/>
            </a:lvl1pPr>
          </a:lstStyle>
          <a:p>
            <a:pPr>
              <a:defRPr/>
            </a:pPr>
            <a:endParaRPr lang="ru-RU"/>
          </a:p>
        </p:txBody>
      </p:sp>
      <p:sp>
        <p:nvSpPr>
          <p:cNvPr id="11" name="Дата 6"/>
          <p:cNvSpPr>
            <a:spLocks noGrp="1"/>
          </p:cNvSpPr>
          <p:nvPr>
            <p:ph type="dt" sz="half" idx="12"/>
          </p:nvPr>
        </p:nvSpPr>
        <p:spPr/>
        <p:txBody>
          <a:bodyPr/>
          <a:lstStyle>
            <a:lvl1pPr>
              <a:defRPr/>
            </a:lvl1pPr>
          </a:lstStyle>
          <a:p>
            <a:pPr>
              <a:defRPr/>
            </a:pPr>
            <a:fld id="{4C820ED3-7901-4529-8D18-EF91D8E57C88}" type="datetimeFigureOut">
              <a:rPr lang="ru-RU"/>
              <a:pPr>
                <a:defRPr/>
              </a:pPr>
              <a:t>01.04.2014</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Дата 23"/>
          <p:cNvSpPr>
            <a:spLocks noGrp="1"/>
          </p:cNvSpPr>
          <p:nvPr>
            <p:ph type="dt" sz="half" idx="10"/>
          </p:nvPr>
        </p:nvSpPr>
        <p:spPr/>
        <p:txBody>
          <a:bodyPr/>
          <a:lstStyle>
            <a:lvl1pPr>
              <a:defRPr/>
            </a:lvl1pPr>
          </a:lstStyle>
          <a:p>
            <a:pPr>
              <a:defRPr/>
            </a:pPr>
            <a:fld id="{62880F44-4923-4D29-9415-3246323B1A6A}" type="datetimeFigureOut">
              <a:rPr lang="ru-RU"/>
              <a:pPr>
                <a:defRPr/>
              </a:pPr>
              <a:t>01.04.2014</a:t>
            </a:fld>
            <a:endParaRPr lang="ru-RU"/>
          </a:p>
        </p:txBody>
      </p:sp>
      <p:sp>
        <p:nvSpPr>
          <p:cNvPr id="4" name="Нижний колонтитул 9"/>
          <p:cNvSpPr>
            <a:spLocks noGrp="1"/>
          </p:cNvSpPr>
          <p:nvPr>
            <p:ph type="ftr" sz="quarter" idx="11"/>
          </p:nvPr>
        </p:nvSpPr>
        <p:spPr/>
        <p:txBody>
          <a:bodyPr/>
          <a:lstStyle>
            <a:lvl1pPr>
              <a:defRPr/>
            </a:lvl1pPr>
          </a:lstStyle>
          <a:p>
            <a:pPr>
              <a:defRPr/>
            </a:pPr>
            <a:endParaRPr lang="ru-RU"/>
          </a:p>
        </p:txBody>
      </p:sp>
      <p:sp>
        <p:nvSpPr>
          <p:cNvPr id="5" name="Номер слайда 21"/>
          <p:cNvSpPr>
            <a:spLocks noGrp="1"/>
          </p:cNvSpPr>
          <p:nvPr>
            <p:ph type="sldNum" sz="quarter" idx="12"/>
          </p:nvPr>
        </p:nvSpPr>
        <p:spPr/>
        <p:txBody>
          <a:bodyPr/>
          <a:lstStyle>
            <a:lvl1pPr>
              <a:defRPr/>
            </a:lvl1pPr>
          </a:lstStyle>
          <a:p>
            <a:pPr>
              <a:defRPr/>
            </a:pPr>
            <a:fld id="{59B004BA-D6E3-42FE-AC61-44D04FCDA81C}"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23"/>
          <p:cNvSpPr>
            <a:spLocks noGrp="1"/>
          </p:cNvSpPr>
          <p:nvPr>
            <p:ph type="dt" sz="half" idx="10"/>
          </p:nvPr>
        </p:nvSpPr>
        <p:spPr/>
        <p:txBody>
          <a:bodyPr/>
          <a:lstStyle>
            <a:lvl1pPr>
              <a:defRPr/>
            </a:lvl1pPr>
          </a:lstStyle>
          <a:p>
            <a:pPr>
              <a:defRPr/>
            </a:pPr>
            <a:fld id="{EC63382F-5A18-4F7F-9B07-E2B03DEB5D2B}" type="datetimeFigureOut">
              <a:rPr lang="ru-RU"/>
              <a:pPr>
                <a:defRPr/>
              </a:pPr>
              <a:t>01.04.2014</a:t>
            </a:fld>
            <a:endParaRPr lang="ru-RU"/>
          </a:p>
        </p:txBody>
      </p:sp>
      <p:sp>
        <p:nvSpPr>
          <p:cNvPr id="3" name="Нижний колонтитул 9"/>
          <p:cNvSpPr>
            <a:spLocks noGrp="1"/>
          </p:cNvSpPr>
          <p:nvPr>
            <p:ph type="ftr" sz="quarter" idx="11"/>
          </p:nvPr>
        </p:nvSpPr>
        <p:spPr/>
        <p:txBody>
          <a:bodyPr/>
          <a:lstStyle>
            <a:lvl1pPr>
              <a:defRPr/>
            </a:lvl1pPr>
          </a:lstStyle>
          <a:p>
            <a:pPr>
              <a:defRPr/>
            </a:pPr>
            <a:endParaRPr lang="ru-RU"/>
          </a:p>
        </p:txBody>
      </p:sp>
      <p:sp>
        <p:nvSpPr>
          <p:cNvPr id="4" name="Номер слайда 21"/>
          <p:cNvSpPr>
            <a:spLocks noGrp="1"/>
          </p:cNvSpPr>
          <p:nvPr>
            <p:ph type="sldNum" sz="quarter" idx="12"/>
          </p:nvPr>
        </p:nvSpPr>
        <p:spPr/>
        <p:txBody>
          <a:bodyPr/>
          <a:lstStyle>
            <a:lvl1pPr>
              <a:defRPr/>
            </a:lvl1pPr>
          </a:lstStyle>
          <a:p>
            <a:pPr>
              <a:defRPr/>
            </a:pPr>
            <a:fld id="{BD3ACA08-6C30-4EE1-9734-26BF44960AA9}"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9" name="Содержимое 28"/>
          <p:cNvSpPr>
            <a:spLocks noGrp="1"/>
          </p:cNvSpPr>
          <p:nvPr>
            <p:ph sz="quarter" idx="1"/>
          </p:nvPr>
        </p:nvSpPr>
        <p:spPr>
          <a:xfrm>
            <a:off x="457200" y="457200"/>
            <a:ext cx="6248400" cy="57150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3" name="Текст 2"/>
          <p:cNvSpPr>
            <a:spLocks noGrp="1"/>
          </p:cNvSpPr>
          <p:nvPr>
            <p:ph type="body" idx="2"/>
          </p:nvPr>
        </p:nvSpPr>
        <p:spPr>
          <a:xfrm>
            <a:off x="6781800" y="1600200"/>
            <a:ext cx="1984248" cy="3733800"/>
          </a:xfrm>
        </p:spPr>
        <p:txBody>
          <a:bodyPr/>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a:r>
              <a:rPr lang="ru-RU" smtClean="0"/>
              <a:t>Образец текста</a:t>
            </a:r>
          </a:p>
        </p:txBody>
      </p:sp>
      <p:sp>
        <p:nvSpPr>
          <p:cNvPr id="31" name="Заголовок 30"/>
          <p:cNvSpPr>
            <a:spLocks noGrp="1"/>
          </p:cNvSpPr>
          <p:nvPr>
            <p:ph type="title"/>
          </p:nvPr>
        </p:nvSpPr>
        <p:spPr>
          <a:xfrm>
            <a:off x="6781800" y="457200"/>
            <a:ext cx="1981200" cy="1066800"/>
          </a:xfrm>
        </p:spPr>
        <p:txBody>
          <a:bodyPr lIns="91440" tIns="91440"/>
          <a:lstStyle>
            <a:lvl1pPr algn="l">
              <a:buNone/>
              <a:defRPr sz="1800" b="1" spc="-50" baseline="0">
                <a:ln w="3175">
                  <a:noFill/>
                </a:ln>
                <a:solidFill>
                  <a:schemeClr val="tx2"/>
                </a:solidFill>
                <a:effectLst/>
                <a:latin typeface="+mn-lt"/>
                <a:ea typeface="+mn-ea"/>
                <a:cs typeface="+mn-cs"/>
              </a:defRPr>
            </a:lvl1pPr>
          </a:lstStyle>
          <a:p>
            <a:r>
              <a:rPr lang="ru-RU" smtClean="0"/>
              <a:t>Образец заголовка</a:t>
            </a:r>
            <a:endParaRPr lang="en-US"/>
          </a:p>
        </p:txBody>
      </p:sp>
      <p:sp>
        <p:nvSpPr>
          <p:cNvPr id="5" name="Дата 23"/>
          <p:cNvSpPr>
            <a:spLocks noGrp="1"/>
          </p:cNvSpPr>
          <p:nvPr>
            <p:ph type="dt" sz="half" idx="10"/>
          </p:nvPr>
        </p:nvSpPr>
        <p:spPr/>
        <p:txBody>
          <a:bodyPr/>
          <a:lstStyle>
            <a:lvl1pPr>
              <a:defRPr/>
            </a:lvl1pPr>
          </a:lstStyle>
          <a:p>
            <a:pPr>
              <a:defRPr/>
            </a:pPr>
            <a:fld id="{8C61C8E9-8B34-4A5B-9708-037F6A483372}" type="datetimeFigureOut">
              <a:rPr lang="ru-RU"/>
              <a:pPr>
                <a:defRPr/>
              </a:pPr>
              <a:t>01.04.2014</a:t>
            </a:fld>
            <a:endParaRPr lang="ru-RU"/>
          </a:p>
        </p:txBody>
      </p:sp>
      <p:sp>
        <p:nvSpPr>
          <p:cNvPr id="6" name="Нижний колонтитул 9"/>
          <p:cNvSpPr>
            <a:spLocks noGrp="1"/>
          </p:cNvSpPr>
          <p:nvPr>
            <p:ph type="ftr" sz="quarter" idx="11"/>
          </p:nvPr>
        </p:nvSpPr>
        <p:spPr/>
        <p:txBody>
          <a:bodyPr/>
          <a:lstStyle>
            <a:lvl1pPr>
              <a:defRPr/>
            </a:lvl1pPr>
          </a:lstStyle>
          <a:p>
            <a:pPr>
              <a:defRPr/>
            </a:pPr>
            <a:endParaRPr lang="ru-RU"/>
          </a:p>
        </p:txBody>
      </p:sp>
      <p:sp>
        <p:nvSpPr>
          <p:cNvPr id="7" name="Номер слайда 21"/>
          <p:cNvSpPr>
            <a:spLocks noGrp="1"/>
          </p:cNvSpPr>
          <p:nvPr>
            <p:ph type="sldNum" sz="quarter" idx="12"/>
          </p:nvPr>
        </p:nvSpPr>
        <p:spPr/>
        <p:txBody>
          <a:bodyPr/>
          <a:lstStyle>
            <a:lvl1pPr>
              <a:defRPr/>
            </a:lvl1pPr>
          </a:lstStyle>
          <a:p>
            <a:pPr>
              <a:defRPr/>
            </a:pPr>
            <a:fld id="{12CF9AA5-F9E1-404C-A560-1CABE747F259}"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629400" y="457200"/>
            <a:ext cx="2057400" cy="1066800"/>
          </a:xfrm>
        </p:spPr>
        <p:txBody>
          <a:bodyPr lIns="91440" tIns="91440"/>
          <a:lstStyle>
            <a:lvl1pPr algn="l">
              <a:buNone/>
              <a:defRPr sz="1800" b="1" spc="-50" baseline="0">
                <a:ln w="3175">
                  <a:noFill/>
                </a:ln>
                <a:solidFill>
                  <a:schemeClr val="tx2"/>
                </a:solidFill>
                <a:effectLst/>
                <a:latin typeface="+mn-lt"/>
                <a:ea typeface="+mn-ea"/>
                <a:cs typeface="+mn-cs"/>
              </a:defRPr>
            </a:lvl1pPr>
          </a:lstStyle>
          <a:p>
            <a:r>
              <a:rPr lang="ru-RU" smtClean="0"/>
              <a:t>Образец заголовка</a:t>
            </a:r>
            <a:endParaRPr lang="en-US"/>
          </a:p>
        </p:txBody>
      </p:sp>
      <p:sp>
        <p:nvSpPr>
          <p:cNvPr id="3" name="Рисунок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normAutofit/>
          </a:bodyPr>
          <a:lstStyle>
            <a:lvl1pPr marL="0" indent="0">
              <a:buNone/>
              <a:defRPr sz="3200">
                <a:solidFill>
                  <a:schemeClr val="bg1"/>
                </a:solidFill>
              </a:defRPr>
            </a:lvl1pPr>
          </a:lstStyle>
          <a:p>
            <a:pPr lvl="0"/>
            <a:r>
              <a:rPr lang="ru-RU" noProof="0" smtClean="0"/>
              <a:t>Вставка рисунка</a:t>
            </a:r>
            <a:endParaRPr lang="en-US" noProof="0"/>
          </a:p>
        </p:txBody>
      </p:sp>
      <p:sp>
        <p:nvSpPr>
          <p:cNvPr id="4" name="Текст 3"/>
          <p:cNvSpPr>
            <a:spLocks noGrp="1"/>
          </p:cNvSpPr>
          <p:nvPr>
            <p:ph type="body" sz="half" idx="2"/>
          </p:nvPr>
        </p:nvSpPr>
        <p:spPr>
          <a:xfrm>
            <a:off x="6629400" y="1600200"/>
            <a:ext cx="2057400" cy="4419600"/>
          </a:xfrm>
        </p:spPr>
        <p:txBody>
          <a:bodyPr/>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a:r>
              <a:rPr lang="ru-RU" smtClean="0"/>
              <a:t>Образец текста</a:t>
            </a:r>
          </a:p>
        </p:txBody>
      </p:sp>
      <p:sp>
        <p:nvSpPr>
          <p:cNvPr id="5" name="Дата 23"/>
          <p:cNvSpPr>
            <a:spLocks noGrp="1"/>
          </p:cNvSpPr>
          <p:nvPr>
            <p:ph type="dt" sz="half" idx="10"/>
          </p:nvPr>
        </p:nvSpPr>
        <p:spPr/>
        <p:txBody>
          <a:bodyPr/>
          <a:lstStyle>
            <a:lvl1pPr>
              <a:defRPr/>
            </a:lvl1pPr>
          </a:lstStyle>
          <a:p>
            <a:pPr>
              <a:defRPr/>
            </a:pPr>
            <a:fld id="{EBC4B28C-A215-400F-AE83-B38EDB0C4448}" type="datetimeFigureOut">
              <a:rPr lang="ru-RU"/>
              <a:pPr>
                <a:defRPr/>
              </a:pPr>
              <a:t>01.04.2014</a:t>
            </a:fld>
            <a:endParaRPr lang="ru-RU"/>
          </a:p>
        </p:txBody>
      </p:sp>
      <p:sp>
        <p:nvSpPr>
          <p:cNvPr id="6" name="Нижний колонтитул 9"/>
          <p:cNvSpPr>
            <a:spLocks noGrp="1"/>
          </p:cNvSpPr>
          <p:nvPr>
            <p:ph type="ftr" sz="quarter" idx="11"/>
          </p:nvPr>
        </p:nvSpPr>
        <p:spPr/>
        <p:txBody>
          <a:bodyPr/>
          <a:lstStyle>
            <a:lvl1pPr>
              <a:defRPr/>
            </a:lvl1pPr>
          </a:lstStyle>
          <a:p>
            <a:pPr>
              <a:defRPr/>
            </a:pPr>
            <a:endParaRPr lang="ru-RU"/>
          </a:p>
        </p:txBody>
      </p:sp>
      <p:sp>
        <p:nvSpPr>
          <p:cNvPr id="7" name="Номер слайда 21"/>
          <p:cNvSpPr>
            <a:spLocks noGrp="1"/>
          </p:cNvSpPr>
          <p:nvPr>
            <p:ph type="sldNum" sz="quarter" idx="12"/>
          </p:nvPr>
        </p:nvSpPr>
        <p:spPr/>
        <p:txBody>
          <a:bodyPr/>
          <a:lstStyle>
            <a:lvl1pPr>
              <a:defRPr/>
            </a:lvl1pPr>
          </a:lstStyle>
          <a:p>
            <a:pPr>
              <a:defRPr/>
            </a:pPr>
            <a:fld id="{3CE33301-C293-43B8-9991-CA6D079F8B98}"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026" name="Текст 8"/>
          <p:cNvSpPr>
            <a:spLocks noGrp="1"/>
          </p:cNvSpPr>
          <p:nvPr>
            <p:ph type="body" idx="1"/>
          </p:nvPr>
        </p:nvSpPr>
        <p:spPr bwMode="auto">
          <a:xfrm>
            <a:off x="457200" y="1447800"/>
            <a:ext cx="8229600" cy="46783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24" name="Дата 23"/>
          <p:cNvSpPr>
            <a:spLocks noGrp="1"/>
          </p:cNvSpPr>
          <p:nvPr>
            <p:ph type="dt" sz="half" idx="2"/>
          </p:nvPr>
        </p:nvSpPr>
        <p:spPr>
          <a:xfrm>
            <a:off x="5791200" y="6203950"/>
            <a:ext cx="2590800" cy="384175"/>
          </a:xfrm>
          <a:prstGeom prst="rect">
            <a:avLst/>
          </a:prstGeom>
        </p:spPr>
        <p:txBody>
          <a:bodyPr vert="horz" anchor="ctr" anchorCtr="0"/>
          <a:lstStyle>
            <a:lvl1pPr algn="l" eaLnBrk="1" fontAlgn="auto" latinLnBrk="0" hangingPunct="1">
              <a:spcBef>
                <a:spcPts val="0"/>
              </a:spcBef>
              <a:spcAft>
                <a:spcPts val="0"/>
              </a:spcAft>
              <a:defRPr kumimoji="0" sz="1200">
                <a:solidFill>
                  <a:schemeClr val="tx2"/>
                </a:solidFill>
                <a:latin typeface="+mn-lt"/>
                <a:cs typeface="+mn-cs"/>
              </a:defRPr>
            </a:lvl1pPr>
          </a:lstStyle>
          <a:p>
            <a:pPr>
              <a:defRPr/>
            </a:pPr>
            <a:fld id="{B5C442C5-54F2-4B1A-B216-344DFBF48CF7}" type="datetimeFigureOut">
              <a:rPr lang="ru-RU"/>
              <a:pPr>
                <a:defRPr/>
              </a:pPr>
              <a:t>01.04.2014</a:t>
            </a:fld>
            <a:endParaRPr lang="ru-RU"/>
          </a:p>
        </p:txBody>
      </p:sp>
      <p:sp>
        <p:nvSpPr>
          <p:cNvPr id="10" name="Нижний колонтитул 9"/>
          <p:cNvSpPr>
            <a:spLocks noGrp="1"/>
          </p:cNvSpPr>
          <p:nvPr>
            <p:ph type="ftr" sz="quarter" idx="3"/>
          </p:nvPr>
        </p:nvSpPr>
        <p:spPr>
          <a:xfrm>
            <a:off x="2133600" y="6203950"/>
            <a:ext cx="3581400" cy="384175"/>
          </a:xfrm>
          <a:prstGeom prst="rect">
            <a:avLst/>
          </a:prstGeom>
        </p:spPr>
        <p:txBody>
          <a:bodyPr vert="horz" anchor="ctr" anchorCtr="0"/>
          <a:lstStyle>
            <a:lvl1pPr algn="r" eaLnBrk="1" fontAlgn="auto" latinLnBrk="0" hangingPunct="1">
              <a:spcBef>
                <a:spcPts val="0"/>
              </a:spcBef>
              <a:spcAft>
                <a:spcPts val="0"/>
              </a:spcAft>
              <a:defRPr kumimoji="0" sz="1200">
                <a:solidFill>
                  <a:schemeClr val="tx2"/>
                </a:solidFill>
                <a:latin typeface="+mn-lt"/>
                <a:cs typeface="+mn-cs"/>
              </a:defRPr>
            </a:lvl1pPr>
          </a:lstStyle>
          <a:p>
            <a:pPr>
              <a:defRPr/>
            </a:pPr>
            <a:endParaRPr lang="ru-RU"/>
          </a:p>
        </p:txBody>
      </p:sp>
      <p:sp>
        <p:nvSpPr>
          <p:cNvPr id="22" name="Номер слайда 21"/>
          <p:cNvSpPr>
            <a:spLocks noGrp="1"/>
          </p:cNvSpPr>
          <p:nvPr>
            <p:ph type="sldNum" sz="quarter" idx="4"/>
          </p:nvPr>
        </p:nvSpPr>
        <p:spPr>
          <a:xfrm>
            <a:off x="8410575" y="6181725"/>
            <a:ext cx="609600" cy="457200"/>
          </a:xfrm>
          <a:prstGeom prst="rect">
            <a:avLst/>
          </a:prstGeom>
          <a:noFill/>
        </p:spPr>
        <p:txBody>
          <a:bodyPr vert="horz" lIns="0" tIns="0" rIns="0" bIns="0" anchor="ctr" anchorCtr="0">
            <a:noAutofit/>
          </a:bodyPr>
          <a:lstStyle>
            <a:lvl1pPr algn="ctr" eaLnBrk="1" fontAlgn="auto" latinLnBrk="0" hangingPunct="1">
              <a:spcBef>
                <a:spcPts val="0"/>
              </a:spcBef>
              <a:spcAft>
                <a:spcPts val="0"/>
              </a:spcAft>
              <a:defRPr kumimoji="0" sz="1600" baseline="0">
                <a:solidFill>
                  <a:schemeClr val="tx2"/>
                </a:solidFill>
                <a:latin typeface="+mn-lt"/>
                <a:cs typeface="+mn-cs"/>
              </a:defRPr>
            </a:lvl1pPr>
          </a:lstStyle>
          <a:p>
            <a:pPr>
              <a:defRPr/>
            </a:pPr>
            <a:fld id="{6B447549-775B-41A3-9C1A-0EDEE55EE4E8}" type="slidenum">
              <a:rPr lang="ru-RU"/>
              <a:pPr>
                <a:defRPr/>
              </a:pPr>
              <a:t>‹#›</a:t>
            </a:fld>
            <a:endParaRPr lang="ru-RU"/>
          </a:p>
        </p:txBody>
      </p:sp>
      <p:sp>
        <p:nvSpPr>
          <p:cNvPr id="5" name="Заголовок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lang="ru-RU" smtClean="0"/>
              <a:t>Образец заголовка</a:t>
            </a:r>
            <a:endParaRPr lang="en-US"/>
          </a:p>
        </p:txBody>
      </p:sp>
    </p:spTree>
  </p:cSld>
  <p:clrMap bg1="lt1" tx1="dk1" bg2="lt2" tx2="dk2" accent1="accent1" accent2="accent2" accent3="accent3" accent4="accent4" accent5="accent5" accent6="accent6" hlink="hlink" folHlink="folHlink"/>
  <p:sldLayoutIdLst>
    <p:sldLayoutId id="2147483744" r:id="rId1"/>
    <p:sldLayoutId id="2147483743" r:id="rId2"/>
    <p:sldLayoutId id="2147483745" r:id="rId3"/>
    <p:sldLayoutId id="2147483742" r:id="rId4"/>
    <p:sldLayoutId id="2147483746" r:id="rId5"/>
    <p:sldLayoutId id="2147483741" r:id="rId6"/>
    <p:sldLayoutId id="2147483740" r:id="rId7"/>
    <p:sldLayoutId id="2147483739" r:id="rId8"/>
    <p:sldLayoutId id="2147483738" r:id="rId9"/>
    <p:sldLayoutId id="2147483737" r:id="rId10"/>
    <p:sldLayoutId id="2147483736" r:id="rId11"/>
  </p:sldLayoutIdLst>
  <p:txStyles>
    <p:titleStyle>
      <a:lvl1pPr algn="l" rtl="0" eaLnBrk="0" fontAlgn="base" hangingPunct="0">
        <a:spcBef>
          <a:spcPct val="0"/>
        </a:spcBef>
        <a:spcAft>
          <a:spcPct val="0"/>
        </a:spcAft>
        <a:defRPr lang="en-US" sz="4200" kern="1200" spc="-10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a:lvl2pPr algn="l" rtl="0" eaLnBrk="0" fontAlgn="base" hangingPunct="0">
        <a:spcBef>
          <a:spcPct val="0"/>
        </a:spcBef>
        <a:spcAft>
          <a:spcPct val="0"/>
        </a:spcAft>
        <a:defRPr sz="4200">
          <a:solidFill>
            <a:srgbClr val="F9F9F9"/>
          </a:solidFill>
          <a:latin typeface="Constantia" pitchFamily="18" charset="0"/>
        </a:defRPr>
      </a:lvl2pPr>
      <a:lvl3pPr algn="l" rtl="0" eaLnBrk="0" fontAlgn="base" hangingPunct="0">
        <a:spcBef>
          <a:spcPct val="0"/>
        </a:spcBef>
        <a:spcAft>
          <a:spcPct val="0"/>
        </a:spcAft>
        <a:defRPr sz="4200">
          <a:solidFill>
            <a:srgbClr val="F9F9F9"/>
          </a:solidFill>
          <a:latin typeface="Constantia" pitchFamily="18" charset="0"/>
        </a:defRPr>
      </a:lvl3pPr>
      <a:lvl4pPr algn="l" rtl="0" eaLnBrk="0" fontAlgn="base" hangingPunct="0">
        <a:spcBef>
          <a:spcPct val="0"/>
        </a:spcBef>
        <a:spcAft>
          <a:spcPct val="0"/>
        </a:spcAft>
        <a:defRPr sz="4200">
          <a:solidFill>
            <a:srgbClr val="F9F9F9"/>
          </a:solidFill>
          <a:latin typeface="Constantia" pitchFamily="18" charset="0"/>
        </a:defRPr>
      </a:lvl4pPr>
      <a:lvl5pPr algn="l" rtl="0" eaLnBrk="0" fontAlgn="base" hangingPunct="0">
        <a:spcBef>
          <a:spcPct val="0"/>
        </a:spcBef>
        <a:spcAft>
          <a:spcPct val="0"/>
        </a:spcAft>
        <a:defRPr sz="4200">
          <a:solidFill>
            <a:srgbClr val="F9F9F9"/>
          </a:solidFill>
          <a:latin typeface="Constantia" pitchFamily="18" charset="0"/>
        </a:defRPr>
      </a:lvl5pPr>
      <a:lvl6pPr marL="457200" algn="l" rtl="0" fontAlgn="base">
        <a:spcBef>
          <a:spcPct val="0"/>
        </a:spcBef>
        <a:spcAft>
          <a:spcPct val="0"/>
        </a:spcAft>
        <a:defRPr sz="4200">
          <a:solidFill>
            <a:srgbClr val="F9F9F9"/>
          </a:solidFill>
          <a:latin typeface="Constantia" pitchFamily="18" charset="0"/>
        </a:defRPr>
      </a:lvl6pPr>
      <a:lvl7pPr marL="914400" algn="l" rtl="0" fontAlgn="base">
        <a:spcBef>
          <a:spcPct val="0"/>
        </a:spcBef>
        <a:spcAft>
          <a:spcPct val="0"/>
        </a:spcAft>
        <a:defRPr sz="4200">
          <a:solidFill>
            <a:srgbClr val="F9F9F9"/>
          </a:solidFill>
          <a:latin typeface="Constantia" pitchFamily="18" charset="0"/>
        </a:defRPr>
      </a:lvl7pPr>
      <a:lvl8pPr marL="1371600" algn="l" rtl="0" fontAlgn="base">
        <a:spcBef>
          <a:spcPct val="0"/>
        </a:spcBef>
        <a:spcAft>
          <a:spcPct val="0"/>
        </a:spcAft>
        <a:defRPr sz="4200">
          <a:solidFill>
            <a:srgbClr val="F9F9F9"/>
          </a:solidFill>
          <a:latin typeface="Constantia" pitchFamily="18" charset="0"/>
        </a:defRPr>
      </a:lvl8pPr>
      <a:lvl9pPr marL="1828800" algn="l" rtl="0" fontAlgn="base">
        <a:spcBef>
          <a:spcPct val="0"/>
        </a:spcBef>
        <a:spcAft>
          <a:spcPct val="0"/>
        </a:spcAft>
        <a:defRPr sz="4200">
          <a:solidFill>
            <a:srgbClr val="F9F9F9"/>
          </a:solidFill>
          <a:latin typeface="Constantia" pitchFamily="18" charset="0"/>
        </a:defRPr>
      </a:lvl9pPr>
    </p:titleStyle>
    <p:bodyStyle>
      <a:lvl1pPr marL="273050" indent="-273050" algn="l" rtl="0" eaLnBrk="0" fontAlgn="base" hangingPunct="0">
        <a:spcBef>
          <a:spcPts val="600"/>
        </a:spcBef>
        <a:spcAft>
          <a:spcPct val="0"/>
        </a:spcAft>
        <a:buClr>
          <a:schemeClr val="accent2"/>
        </a:buClr>
        <a:buSzPct val="85000"/>
        <a:buFont typeface="Wingdings 2" pitchFamily="18" charset="2"/>
        <a:buChar char=""/>
        <a:defRPr sz="2600" kern="1200">
          <a:solidFill>
            <a:schemeClr val="tx1"/>
          </a:solidFill>
          <a:latin typeface="+mn-lt"/>
          <a:ea typeface="+mn-ea"/>
          <a:cs typeface="+mn-cs"/>
        </a:defRPr>
      </a:lvl1pPr>
      <a:lvl2pPr marL="639763" indent="-273050" algn="l" rtl="0" eaLnBrk="0" fontAlgn="base" hangingPunct="0">
        <a:spcBef>
          <a:spcPts val="300"/>
        </a:spcBef>
        <a:spcAft>
          <a:spcPct val="0"/>
        </a:spcAft>
        <a:buClr>
          <a:srgbClr val="C2703D"/>
        </a:buClr>
        <a:buSzPct val="85000"/>
        <a:buFont typeface="Wingdings 2" pitchFamily="18" charset="2"/>
        <a:buChar char=""/>
        <a:defRPr sz="2400" kern="1200">
          <a:solidFill>
            <a:schemeClr val="tx2"/>
          </a:solidFill>
          <a:latin typeface="+mn-lt"/>
          <a:ea typeface="+mn-ea"/>
          <a:cs typeface="+mn-cs"/>
        </a:defRPr>
      </a:lvl2pPr>
      <a:lvl3pPr marL="1004888" indent="-228600" algn="l" rtl="0" eaLnBrk="0" fontAlgn="base" hangingPunct="0">
        <a:spcBef>
          <a:spcPts val="300"/>
        </a:spcBef>
        <a:spcAft>
          <a:spcPct val="0"/>
        </a:spcAft>
        <a:buClr>
          <a:srgbClr val="A25C32"/>
        </a:buClr>
        <a:buSzPct val="85000"/>
        <a:buFont typeface="Wingdings 2" pitchFamily="18" charset="2"/>
        <a:buChar char=""/>
        <a:defRPr sz="2100" kern="1200">
          <a:solidFill>
            <a:schemeClr val="tx1"/>
          </a:solidFill>
          <a:latin typeface="+mn-lt"/>
          <a:ea typeface="+mn-ea"/>
          <a:cs typeface="+mn-cs"/>
        </a:defRPr>
      </a:lvl3pPr>
      <a:lvl4pPr marL="1279525" indent="-228600" algn="l" rtl="0" eaLnBrk="0" fontAlgn="base" hangingPunct="0">
        <a:spcBef>
          <a:spcPts val="300"/>
        </a:spcBef>
        <a:spcAft>
          <a:spcPct val="0"/>
        </a:spcAft>
        <a:buClr>
          <a:srgbClr val="C2703D"/>
        </a:buClr>
        <a:buSzPct val="85000"/>
        <a:buFont typeface="Wingdings 2" pitchFamily="18" charset="2"/>
        <a:buChar char=""/>
        <a:defRPr sz="1900" kern="1200">
          <a:solidFill>
            <a:schemeClr val="tx1"/>
          </a:solidFill>
          <a:latin typeface="+mn-lt"/>
          <a:ea typeface="+mn-ea"/>
          <a:cs typeface="+mn-cs"/>
        </a:defRPr>
      </a:lvl4pPr>
      <a:lvl5pPr marL="1554163" indent="-228600" algn="l" rtl="0" eaLnBrk="0" fontAlgn="base" hangingPunct="0">
        <a:spcBef>
          <a:spcPts val="338"/>
        </a:spcBef>
        <a:spcAft>
          <a:spcPct val="0"/>
        </a:spcAft>
        <a:buClr>
          <a:srgbClr val="C2703D"/>
        </a:buClr>
        <a:buSzPct val="85000"/>
        <a:buFont typeface="Wingdings 2" pitchFamily="18" charset="2"/>
        <a:buChar char=""/>
        <a:defRPr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5.xml"/><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3.jpe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5.xml"/><Relationship Id="rId5" Type="http://schemas.openxmlformats.org/officeDocument/2006/relationships/image" Target="../media/image8.jpeg"/><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9.jpe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5.xm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5.xm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179388" y="3357563"/>
            <a:ext cx="5545137" cy="2663825"/>
          </a:xfrm>
        </p:spPr>
        <p:txBody>
          <a:bodyPr/>
          <a:lstStyle/>
          <a:p>
            <a:pPr marL="0" indent="0" eaLnBrk="1" hangingPunct="1">
              <a:spcBef>
                <a:spcPts val="0"/>
              </a:spcBef>
              <a:buFont typeface="Wingdings 2" pitchFamily="18" charset="2"/>
              <a:buNone/>
              <a:defRPr/>
            </a:pPr>
            <a:r>
              <a:rPr lang="uk-UA" sz="2000" b="1" spc="-100" dirty="0" smtClean="0">
                <a:solidFill>
                  <a:schemeClr val="accent2">
                    <a:lumMod val="75000"/>
                  </a:schemeClr>
                </a:solidFill>
                <a:latin typeface="Times New Roman" pitchFamily="18" charset="0"/>
                <a:cs typeface="Times New Roman" pitchFamily="18" charset="0"/>
              </a:rPr>
              <a:t>учениці 9-В класу,</a:t>
            </a:r>
          </a:p>
          <a:p>
            <a:pPr marL="0" indent="0" eaLnBrk="1" hangingPunct="1">
              <a:spcBef>
                <a:spcPts val="0"/>
              </a:spcBef>
              <a:buFont typeface="Wingdings 2" pitchFamily="18" charset="2"/>
              <a:buNone/>
              <a:defRPr/>
            </a:pPr>
            <a:r>
              <a:rPr lang="uk-UA" sz="2000" b="1" spc="-100" dirty="0" smtClean="0">
                <a:solidFill>
                  <a:schemeClr val="accent2">
                    <a:lumMod val="75000"/>
                  </a:schemeClr>
                </a:solidFill>
                <a:latin typeface="Times New Roman" pitchFamily="18" charset="0"/>
                <a:cs typeface="Times New Roman" pitchFamily="18" charset="0"/>
              </a:rPr>
              <a:t>члена “ Школи юного вченого-історика ”</a:t>
            </a:r>
          </a:p>
          <a:p>
            <a:pPr marL="0" indent="0" eaLnBrk="1" hangingPunct="1">
              <a:spcBef>
                <a:spcPts val="0"/>
              </a:spcBef>
              <a:buFont typeface="Wingdings 2" pitchFamily="18" charset="2"/>
              <a:buNone/>
              <a:defRPr/>
            </a:pPr>
            <a:r>
              <a:rPr lang="uk-UA" sz="2000" b="1" spc="-100" dirty="0" err="1" smtClean="0">
                <a:solidFill>
                  <a:schemeClr val="accent2">
                    <a:lumMod val="75000"/>
                  </a:schemeClr>
                </a:solidFill>
                <a:latin typeface="Times New Roman" pitchFamily="18" charset="0"/>
                <a:cs typeface="Times New Roman" pitchFamily="18" charset="0"/>
              </a:rPr>
              <a:t>Амвросіївської</a:t>
            </a:r>
            <a:r>
              <a:rPr lang="uk-UA" sz="2000" b="1" spc="-100" dirty="0" smtClean="0">
                <a:solidFill>
                  <a:schemeClr val="accent2">
                    <a:lumMod val="75000"/>
                  </a:schemeClr>
                </a:solidFill>
                <a:latin typeface="Times New Roman" pitchFamily="18" charset="0"/>
                <a:cs typeface="Times New Roman" pitchFamily="18" charset="0"/>
              </a:rPr>
              <a:t> ЗОШ І-ІІІ ступенів №2</a:t>
            </a:r>
          </a:p>
          <a:p>
            <a:pPr marL="0" indent="0" eaLnBrk="1" hangingPunct="1">
              <a:spcBef>
                <a:spcPts val="0"/>
              </a:spcBef>
              <a:buFont typeface="Wingdings 2" pitchFamily="18" charset="2"/>
              <a:buNone/>
              <a:defRPr/>
            </a:pPr>
            <a:r>
              <a:rPr lang="uk-UA" sz="2000" b="1" spc="-100" dirty="0" err="1" smtClean="0">
                <a:solidFill>
                  <a:schemeClr val="accent2">
                    <a:lumMod val="75000"/>
                  </a:schemeClr>
                </a:solidFill>
                <a:latin typeface="Times New Roman" pitchFamily="18" charset="0"/>
                <a:cs typeface="Times New Roman" pitchFamily="18" charset="0"/>
              </a:rPr>
              <a:t>Амвросіївського</a:t>
            </a:r>
            <a:r>
              <a:rPr lang="uk-UA" sz="2000" b="1" spc="-100" dirty="0" smtClean="0">
                <a:solidFill>
                  <a:schemeClr val="accent2">
                    <a:lumMod val="75000"/>
                  </a:schemeClr>
                </a:solidFill>
                <a:latin typeface="Times New Roman" pitchFamily="18" charset="0"/>
                <a:cs typeface="Times New Roman" pitchFamily="18" charset="0"/>
              </a:rPr>
              <a:t> районної ради</a:t>
            </a:r>
          </a:p>
          <a:p>
            <a:pPr marL="0" indent="0" eaLnBrk="1" hangingPunct="1">
              <a:spcBef>
                <a:spcPts val="0"/>
              </a:spcBef>
              <a:buFont typeface="Wingdings 2" pitchFamily="18" charset="2"/>
              <a:buNone/>
              <a:defRPr/>
            </a:pPr>
            <a:r>
              <a:rPr lang="uk-UA" sz="2000" b="1" spc="-100" dirty="0" smtClean="0">
                <a:solidFill>
                  <a:schemeClr val="accent2">
                    <a:lumMod val="75000"/>
                  </a:schemeClr>
                </a:solidFill>
                <a:latin typeface="Times New Roman" pitchFamily="18" charset="0"/>
                <a:cs typeface="Times New Roman" pitchFamily="18" charset="0"/>
              </a:rPr>
              <a:t>Донецької області</a:t>
            </a:r>
          </a:p>
          <a:p>
            <a:pPr marL="0" indent="0" eaLnBrk="1" hangingPunct="1">
              <a:spcBef>
                <a:spcPts val="0"/>
              </a:spcBef>
              <a:buFont typeface="Wingdings 2" pitchFamily="18" charset="2"/>
              <a:buNone/>
              <a:defRPr/>
            </a:pPr>
            <a:r>
              <a:rPr lang="uk-UA" sz="2000" b="1" spc="-100" dirty="0" err="1" smtClean="0">
                <a:solidFill>
                  <a:schemeClr val="accent2">
                    <a:lumMod val="75000"/>
                  </a:schemeClr>
                </a:solidFill>
                <a:latin typeface="Times New Roman" pitchFamily="18" charset="0"/>
                <a:cs typeface="Times New Roman" pitchFamily="18" charset="0"/>
              </a:rPr>
              <a:t>Михальової</a:t>
            </a:r>
            <a:r>
              <a:rPr lang="uk-UA" sz="2000" b="1" spc="-100" dirty="0" smtClean="0">
                <a:solidFill>
                  <a:schemeClr val="accent2">
                    <a:lumMod val="75000"/>
                  </a:schemeClr>
                </a:solidFill>
                <a:latin typeface="Times New Roman" pitchFamily="18" charset="0"/>
                <a:cs typeface="Times New Roman" pitchFamily="18" charset="0"/>
              </a:rPr>
              <a:t> Марії Олександрівни</a:t>
            </a:r>
          </a:p>
          <a:p>
            <a:pPr marL="0" indent="0" eaLnBrk="1" hangingPunct="1">
              <a:spcBef>
                <a:spcPts val="0"/>
              </a:spcBef>
              <a:buFont typeface="Wingdings 2" pitchFamily="18" charset="2"/>
              <a:buNone/>
              <a:defRPr/>
            </a:pPr>
            <a:r>
              <a:rPr lang="uk-UA" sz="2000" b="1" spc="-100" dirty="0" smtClean="0">
                <a:solidFill>
                  <a:schemeClr val="accent2">
                    <a:lumMod val="75000"/>
                  </a:schemeClr>
                </a:solidFill>
                <a:latin typeface="Times New Roman" pitchFamily="18" charset="0"/>
                <a:cs typeface="Times New Roman" pitchFamily="18" charset="0"/>
              </a:rPr>
              <a:t>Науковий керівник:</a:t>
            </a:r>
          </a:p>
          <a:p>
            <a:pPr marL="0" indent="0" eaLnBrk="1" hangingPunct="1">
              <a:spcBef>
                <a:spcPts val="0"/>
              </a:spcBef>
              <a:buFont typeface="Wingdings 2" pitchFamily="18" charset="2"/>
              <a:buNone/>
              <a:defRPr/>
            </a:pPr>
            <a:r>
              <a:rPr lang="ru-RU" sz="2000" b="1" spc="-100" dirty="0" smtClean="0">
                <a:solidFill>
                  <a:schemeClr val="accent2">
                    <a:lumMod val="75000"/>
                  </a:schemeClr>
                </a:solidFill>
                <a:latin typeface="Times New Roman" pitchFamily="18" charset="0"/>
                <a:cs typeface="Times New Roman" pitchFamily="18" charset="0"/>
              </a:rPr>
              <a:t>учитель </a:t>
            </a:r>
            <a:r>
              <a:rPr lang="ru-RU" sz="2000" b="1" spc="-100" dirty="0" err="1" smtClean="0">
                <a:solidFill>
                  <a:schemeClr val="accent2">
                    <a:lumMod val="75000"/>
                  </a:schemeClr>
                </a:solidFill>
                <a:latin typeface="Times New Roman" pitchFamily="18" charset="0"/>
                <a:cs typeface="Times New Roman" pitchFamily="18" charset="0"/>
              </a:rPr>
              <a:t>історії</a:t>
            </a:r>
            <a:r>
              <a:rPr lang="ru-RU" sz="2000" b="1" spc="-100" dirty="0" smtClean="0">
                <a:solidFill>
                  <a:schemeClr val="accent2">
                    <a:lumMod val="75000"/>
                  </a:schemeClr>
                </a:solidFill>
                <a:latin typeface="Times New Roman" pitchFamily="18" charset="0"/>
                <a:cs typeface="Times New Roman" pitchFamily="18" charset="0"/>
              </a:rPr>
              <a:t> Самсонова  Г</a:t>
            </a:r>
            <a:r>
              <a:rPr lang="uk-UA" sz="2000" b="1" spc="-100" dirty="0" err="1" smtClean="0">
                <a:solidFill>
                  <a:schemeClr val="accent2">
                    <a:lumMod val="75000"/>
                  </a:schemeClr>
                </a:solidFill>
                <a:latin typeface="Times New Roman" pitchFamily="18" charset="0"/>
                <a:cs typeface="Times New Roman" pitchFamily="18" charset="0"/>
              </a:rPr>
              <a:t>алина</a:t>
            </a:r>
            <a:r>
              <a:rPr lang="uk-UA" sz="2000" b="1" spc="-100" dirty="0" smtClean="0">
                <a:solidFill>
                  <a:schemeClr val="accent2">
                    <a:lumMod val="75000"/>
                  </a:schemeClr>
                </a:solidFill>
                <a:latin typeface="Times New Roman" pitchFamily="18" charset="0"/>
                <a:cs typeface="Times New Roman" pitchFamily="18" charset="0"/>
              </a:rPr>
              <a:t> Михайлівна</a:t>
            </a:r>
            <a:endParaRPr lang="ru-RU" sz="2000" b="1" spc="-100" dirty="0">
              <a:solidFill>
                <a:schemeClr val="accent2">
                  <a:lumMod val="75000"/>
                </a:schemeClr>
              </a:solidFill>
              <a:latin typeface="Times New Roman" pitchFamily="18" charset="0"/>
              <a:cs typeface="Times New Roman" pitchFamily="18" charset="0"/>
            </a:endParaRPr>
          </a:p>
        </p:txBody>
      </p:sp>
      <p:sp>
        <p:nvSpPr>
          <p:cNvPr id="3" name="Заголовок 2"/>
          <p:cNvSpPr>
            <a:spLocks noGrp="1"/>
          </p:cNvSpPr>
          <p:nvPr>
            <p:ph type="title"/>
          </p:nvPr>
        </p:nvSpPr>
        <p:spPr>
          <a:xfrm>
            <a:off x="251520" y="0"/>
            <a:ext cx="8445624" cy="2564904"/>
          </a:xfrm>
        </p:spPr>
        <p:txBody>
          <a:bodyPr>
            <a:noAutofit/>
          </a:bodyPr>
          <a:lstStyle/>
          <a:p>
            <a:pPr algn="ctr" eaLnBrk="1" hangingPunct="1">
              <a:defRPr/>
            </a:pPr>
            <a:r>
              <a:rPr lang="uk-UA" sz="2000" b="1" cap="small" smtClean="0">
                <a:solidFill>
                  <a:schemeClr val="accent5">
                    <a:lumMod val="75000"/>
                  </a:schemeClr>
                </a:solidFill>
              </a:rPr>
              <a:t>Робота </a:t>
            </a:r>
            <a:r>
              <a:rPr lang="ru-RU" sz="2000" b="1" cap="small" smtClean="0">
                <a:solidFill>
                  <a:schemeClr val="accent5">
                    <a:lumMod val="75000"/>
                  </a:schemeClr>
                </a:solidFill>
              </a:rPr>
              <a:t/>
            </a:r>
            <a:br>
              <a:rPr lang="ru-RU" sz="2000" b="1" cap="small" smtClean="0">
                <a:solidFill>
                  <a:schemeClr val="accent5">
                    <a:lumMod val="75000"/>
                  </a:schemeClr>
                </a:solidFill>
              </a:rPr>
            </a:br>
            <a:r>
              <a:rPr lang="uk-UA" sz="2000" b="1" cap="small" smtClean="0">
                <a:solidFill>
                  <a:schemeClr val="accent5">
                    <a:lumMod val="75000"/>
                  </a:schemeClr>
                </a:solidFill>
              </a:rPr>
              <a:t>Всеукраїнського інтерактивного конкурсу Малої академії наук </a:t>
            </a:r>
            <a:r>
              <a:rPr lang="uk-UA" sz="2640" b="1" cap="small" smtClean="0">
                <a:solidFill>
                  <a:schemeClr val="accent5">
                    <a:lumMod val="75000"/>
                  </a:schemeClr>
                </a:solidFill>
              </a:rPr>
              <a:t/>
            </a:r>
            <a:br>
              <a:rPr lang="uk-UA" sz="2640" b="1" cap="small" smtClean="0">
                <a:solidFill>
                  <a:schemeClr val="accent5">
                    <a:lumMod val="75000"/>
                  </a:schemeClr>
                </a:solidFill>
              </a:rPr>
            </a:br>
            <a:r>
              <a:rPr lang="uk-UA" sz="2400" b="1" i="1" cap="all" smtClean="0">
                <a:solidFill>
                  <a:schemeClr val="accent5">
                    <a:lumMod val="75000"/>
                  </a:schemeClr>
                </a:solidFill>
                <a:effectLst/>
              </a:rPr>
              <a:t>«МАН – Юніор Дослідник»</a:t>
            </a:r>
            <a:r>
              <a:rPr lang="ru-RU" sz="2400" b="1" cap="small" smtClean="0">
                <a:solidFill>
                  <a:schemeClr val="accent5">
                    <a:lumMod val="75000"/>
                  </a:schemeClr>
                </a:solidFill>
              </a:rPr>
              <a:t/>
            </a:r>
            <a:br>
              <a:rPr lang="ru-RU" sz="2400" b="1" cap="small" smtClean="0">
                <a:solidFill>
                  <a:schemeClr val="accent5">
                    <a:lumMod val="75000"/>
                  </a:schemeClr>
                </a:solidFill>
              </a:rPr>
            </a:br>
            <a:r>
              <a:rPr lang="ru-RU" sz="2400" b="1" cap="small" smtClean="0">
                <a:solidFill>
                  <a:schemeClr val="accent5">
                    <a:lumMod val="75000"/>
                  </a:schemeClr>
                </a:solidFill>
              </a:rPr>
              <a:t> у </a:t>
            </a:r>
            <a:r>
              <a:rPr lang="uk-UA" sz="2400" b="1" cap="small" smtClean="0">
                <a:solidFill>
                  <a:schemeClr val="accent5">
                    <a:lumMod val="75000"/>
                  </a:schemeClr>
                </a:solidFill>
              </a:rPr>
              <a:t>номінації </a:t>
            </a:r>
            <a:r>
              <a:rPr lang="uk-UA" sz="2400" b="1" i="1" cap="all" smtClean="0">
                <a:solidFill>
                  <a:schemeClr val="accent5">
                    <a:lumMod val="75000"/>
                  </a:schemeClr>
                </a:solidFill>
              </a:rPr>
              <a:t>«Історик - Юніор»</a:t>
            </a:r>
            <a:r>
              <a:rPr lang="uk-UA" sz="2640" b="1" i="1" cap="all" smtClean="0">
                <a:solidFill>
                  <a:schemeClr val="accent5">
                    <a:lumMod val="75000"/>
                  </a:schemeClr>
                </a:solidFill>
              </a:rPr>
              <a:t/>
            </a:r>
            <a:br>
              <a:rPr lang="uk-UA" sz="2640" b="1" i="1" cap="all" smtClean="0">
                <a:solidFill>
                  <a:schemeClr val="accent5">
                    <a:lumMod val="75000"/>
                  </a:schemeClr>
                </a:solidFill>
              </a:rPr>
            </a:br>
            <a:r>
              <a:rPr lang="ru-RU" sz="2640" b="1" smtClean="0">
                <a:solidFill>
                  <a:srgbClr val="FF0000"/>
                </a:solidFill>
                <a:latin typeface="Times New Roman" pitchFamily="18" charset="0"/>
                <a:cs typeface="Times New Roman" pitchFamily="18" charset="0"/>
              </a:rPr>
              <a:t> </a:t>
            </a:r>
            <a:r>
              <a:rPr lang="ru-RU" sz="2640" b="1" i="1" cap="all" err="1" smtClean="0">
                <a:solidFill>
                  <a:srgbClr val="C00000"/>
                </a:solidFill>
                <a:cs typeface="Times New Roman" pitchFamily="18" charset="0"/>
              </a:rPr>
              <a:t>Історичне</a:t>
            </a:r>
            <a:r>
              <a:rPr lang="ru-RU" sz="2640" b="1" i="1" cap="all" smtClean="0">
                <a:solidFill>
                  <a:srgbClr val="C00000"/>
                </a:solidFill>
                <a:cs typeface="Times New Roman" pitchFamily="18" charset="0"/>
              </a:rPr>
              <a:t> </a:t>
            </a:r>
            <a:r>
              <a:rPr lang="ru-RU" sz="2640" b="1" i="1" cap="all" err="1" smtClean="0">
                <a:solidFill>
                  <a:srgbClr val="C00000"/>
                </a:solidFill>
                <a:cs typeface="Times New Roman" pitchFamily="18" charset="0"/>
              </a:rPr>
              <a:t>підґрунтя</a:t>
            </a:r>
            <a:r>
              <a:rPr lang="ru-RU" sz="2640" b="1" i="1" cap="all" smtClean="0">
                <a:solidFill>
                  <a:srgbClr val="C00000"/>
                </a:solidFill>
                <a:cs typeface="Times New Roman" pitchFamily="18" charset="0"/>
              </a:rPr>
              <a:t> </a:t>
            </a:r>
            <a:r>
              <a:rPr lang="uk-UA" sz="2640" b="1" i="1" cap="all" smtClean="0">
                <a:solidFill>
                  <a:srgbClr val="C00000"/>
                </a:solidFill>
              </a:rPr>
              <a:t>поеми Т. Г. Шевченка</a:t>
            </a:r>
            <a:r>
              <a:rPr lang="ru-RU" sz="2640" b="1" i="1" cap="all" smtClean="0">
                <a:solidFill>
                  <a:srgbClr val="C00000"/>
                </a:solidFill>
              </a:rPr>
              <a:t/>
            </a:r>
            <a:br>
              <a:rPr lang="ru-RU" sz="2640" b="1" i="1" cap="all" smtClean="0">
                <a:solidFill>
                  <a:srgbClr val="C00000"/>
                </a:solidFill>
              </a:rPr>
            </a:br>
            <a:r>
              <a:rPr lang="uk-UA" sz="2640" b="1" i="1" cap="all" smtClean="0">
                <a:solidFill>
                  <a:srgbClr val="C00000"/>
                </a:solidFill>
              </a:rPr>
              <a:t>“ Великий льох”</a:t>
            </a:r>
            <a:endParaRPr lang="ru-RU" sz="2640" b="1" i="1" cap="all">
              <a:solidFill>
                <a:srgbClr val="C00000"/>
              </a:solidFill>
            </a:endParaRPr>
          </a:p>
        </p:txBody>
      </p:sp>
      <p:pic>
        <p:nvPicPr>
          <p:cNvPr id="14339" name="Рисунок 3" descr="Lv9c-k8LYL8ш.jpg"/>
          <p:cNvPicPr>
            <a:picLocks noChangeAspect="1"/>
          </p:cNvPicPr>
          <p:nvPr/>
        </p:nvPicPr>
        <p:blipFill>
          <a:blip r:embed="rId2"/>
          <a:srcRect/>
          <a:stretch>
            <a:fillRect/>
          </a:stretch>
        </p:blipFill>
        <p:spPr bwMode="auto">
          <a:xfrm>
            <a:off x="5148263" y="2849563"/>
            <a:ext cx="3787775" cy="2235200"/>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half" idx="2"/>
          </p:nvPr>
        </p:nvSpPr>
        <p:spPr>
          <a:xfrm>
            <a:off x="251520" y="1340768"/>
            <a:ext cx="3960440" cy="2381597"/>
          </a:xfrm>
        </p:spPr>
        <p:style>
          <a:lnRef idx="1">
            <a:schemeClr val="accent4"/>
          </a:lnRef>
          <a:fillRef idx="2">
            <a:schemeClr val="accent4"/>
          </a:fillRef>
          <a:effectRef idx="1">
            <a:schemeClr val="accent4"/>
          </a:effectRef>
          <a:fontRef idx="minor">
            <a:schemeClr val="dk1"/>
          </a:fontRef>
        </p:style>
        <p:txBody>
          <a:bodyPr>
            <a:normAutofit fontScale="70000" lnSpcReduction="20000"/>
          </a:bodyPr>
          <a:lstStyle/>
          <a:p>
            <a:pPr marL="0" indent="0" algn="ctr" eaLnBrk="1" fontAlgn="auto" hangingPunct="1">
              <a:spcBef>
                <a:spcPts val="0"/>
              </a:spcBef>
              <a:spcAft>
                <a:spcPts val="0"/>
              </a:spcAft>
              <a:buFont typeface="Wingdings 2"/>
              <a:buNone/>
              <a:defRPr/>
            </a:pPr>
            <a:r>
              <a:rPr lang="ru-RU" sz="3400" dirty="0" smtClean="0">
                <a:latin typeface="Times New Roman" pitchFamily="18" charset="0"/>
                <a:cs typeface="Times New Roman" pitchFamily="18" charset="0"/>
              </a:rPr>
              <a:t>І славного </a:t>
            </a:r>
            <a:r>
              <a:rPr lang="ru-RU" sz="3400" dirty="0" err="1" smtClean="0">
                <a:latin typeface="Times New Roman" pitchFamily="18" charset="0"/>
                <a:cs typeface="Times New Roman" pitchFamily="18" charset="0"/>
              </a:rPr>
              <a:t>Полуботка</a:t>
            </a:r>
            <a:endParaRPr lang="ru-RU" sz="3400" dirty="0" smtClean="0">
              <a:latin typeface="Times New Roman" pitchFamily="18" charset="0"/>
              <a:cs typeface="Times New Roman" pitchFamily="18" charset="0"/>
            </a:endParaRPr>
          </a:p>
          <a:p>
            <a:pPr marL="0" indent="0" algn="ctr" eaLnBrk="1" fontAlgn="auto" hangingPunct="1">
              <a:spcBef>
                <a:spcPts val="0"/>
              </a:spcBef>
              <a:spcAft>
                <a:spcPts val="0"/>
              </a:spcAft>
              <a:buFont typeface="Wingdings 2"/>
              <a:buNone/>
              <a:defRPr/>
            </a:pPr>
            <a:r>
              <a:rPr lang="ru-RU" sz="3400" dirty="0" smtClean="0">
                <a:latin typeface="Times New Roman" pitchFamily="18" charset="0"/>
                <a:cs typeface="Times New Roman" pitchFamily="18" charset="0"/>
              </a:rPr>
              <a:t>В </a:t>
            </a:r>
            <a:r>
              <a:rPr lang="ru-RU" sz="3400" dirty="0" err="1" smtClean="0">
                <a:latin typeface="Times New Roman" pitchFamily="18" charset="0"/>
                <a:cs typeface="Times New Roman" pitchFamily="18" charset="0"/>
              </a:rPr>
              <a:t>тюрмі</a:t>
            </a:r>
            <a:r>
              <a:rPr lang="ru-RU" sz="3400" dirty="0" smtClean="0">
                <a:latin typeface="Times New Roman" pitchFamily="18" charset="0"/>
                <a:cs typeface="Times New Roman" pitchFamily="18" charset="0"/>
              </a:rPr>
              <a:t> задушила.</a:t>
            </a:r>
          </a:p>
          <a:p>
            <a:pPr marL="0" indent="0" algn="ctr" eaLnBrk="1" fontAlgn="auto" hangingPunct="1">
              <a:spcBef>
                <a:spcPts val="0"/>
              </a:spcBef>
              <a:spcAft>
                <a:spcPts val="0"/>
              </a:spcAft>
              <a:buFont typeface="Wingdings 2"/>
              <a:buNone/>
              <a:defRPr/>
            </a:pPr>
            <a:r>
              <a:rPr lang="ru-RU" sz="3400" dirty="0" err="1" smtClean="0">
                <a:latin typeface="Times New Roman" pitchFamily="18" charset="0"/>
                <a:cs typeface="Times New Roman" pitchFamily="18" charset="0"/>
              </a:rPr>
              <a:t>Отойді-то</a:t>
            </a:r>
            <a:r>
              <a:rPr lang="ru-RU" sz="3400" dirty="0" smtClean="0">
                <a:latin typeface="Times New Roman" pitchFamily="18" charset="0"/>
                <a:cs typeface="Times New Roman" pitchFamily="18" charset="0"/>
              </a:rPr>
              <a:t> </a:t>
            </a:r>
            <a:r>
              <a:rPr lang="ru-RU" sz="3400" dirty="0" err="1" smtClean="0">
                <a:latin typeface="Times New Roman" pitchFamily="18" charset="0"/>
                <a:cs typeface="Times New Roman" pitchFamily="18" charset="0"/>
              </a:rPr>
              <a:t>було</a:t>
            </a:r>
            <a:r>
              <a:rPr lang="ru-RU" sz="3400" dirty="0" smtClean="0">
                <a:latin typeface="Times New Roman" pitchFamily="18" charset="0"/>
                <a:cs typeface="Times New Roman" pitchFamily="18" charset="0"/>
              </a:rPr>
              <a:t> свято!</a:t>
            </a:r>
          </a:p>
          <a:p>
            <a:pPr marL="0" indent="0" algn="ctr" eaLnBrk="1" fontAlgn="auto" hangingPunct="1">
              <a:spcBef>
                <a:spcPts val="0"/>
              </a:spcBef>
              <a:spcAft>
                <a:spcPts val="0"/>
              </a:spcAft>
              <a:buFont typeface="Wingdings 2"/>
              <a:buNone/>
              <a:defRPr/>
            </a:pPr>
            <a:r>
              <a:rPr lang="ru-RU" sz="3400" dirty="0" smtClean="0">
                <a:latin typeface="Times New Roman" pitchFamily="18" charset="0"/>
                <a:cs typeface="Times New Roman" pitchFamily="18" charset="0"/>
              </a:rPr>
              <a:t>Аж пекло </a:t>
            </a:r>
            <a:r>
              <a:rPr lang="ru-RU" sz="3400" dirty="0" err="1" smtClean="0">
                <a:latin typeface="Times New Roman" pitchFamily="18" charset="0"/>
                <a:cs typeface="Times New Roman" pitchFamily="18" charset="0"/>
              </a:rPr>
              <a:t>злякалось</a:t>
            </a:r>
            <a:r>
              <a:rPr lang="ru-RU" sz="3400" dirty="0" smtClean="0">
                <a:latin typeface="Times New Roman" pitchFamily="18" charset="0"/>
                <a:cs typeface="Times New Roman" pitchFamily="18" charset="0"/>
              </a:rPr>
              <a:t>.</a:t>
            </a:r>
          </a:p>
          <a:p>
            <a:pPr marL="0" indent="0" algn="ctr" eaLnBrk="1" fontAlgn="auto" hangingPunct="1">
              <a:spcBef>
                <a:spcPts val="0"/>
              </a:spcBef>
              <a:spcAft>
                <a:spcPts val="0"/>
              </a:spcAft>
              <a:buFont typeface="Wingdings 2"/>
              <a:buNone/>
              <a:defRPr/>
            </a:pPr>
            <a:r>
              <a:rPr lang="ru-RU" sz="3400" dirty="0" smtClean="0">
                <a:latin typeface="Times New Roman" pitchFamily="18" charset="0"/>
                <a:cs typeface="Times New Roman" pitchFamily="18" charset="0"/>
              </a:rPr>
              <a:t>Матер </a:t>
            </a:r>
            <a:r>
              <a:rPr lang="ru-RU" sz="3400" dirty="0" err="1" smtClean="0">
                <a:latin typeface="Times New Roman" pitchFamily="18" charset="0"/>
                <a:cs typeface="Times New Roman" pitchFamily="18" charset="0"/>
              </a:rPr>
              <a:t>Божа</a:t>
            </a:r>
            <a:r>
              <a:rPr lang="ru-RU" sz="3400" dirty="0" smtClean="0">
                <a:latin typeface="Times New Roman" pitchFamily="18" charset="0"/>
                <a:cs typeface="Times New Roman" pitchFamily="18" charset="0"/>
              </a:rPr>
              <a:t> у </a:t>
            </a:r>
            <a:r>
              <a:rPr lang="ru-RU" sz="3400" dirty="0" err="1" smtClean="0">
                <a:latin typeface="Times New Roman" pitchFamily="18" charset="0"/>
                <a:cs typeface="Times New Roman" pitchFamily="18" charset="0"/>
              </a:rPr>
              <a:t>Ржавиці</a:t>
            </a:r>
            <a:endParaRPr lang="ru-RU" sz="3400" dirty="0" smtClean="0">
              <a:latin typeface="Times New Roman" pitchFamily="18" charset="0"/>
              <a:cs typeface="Times New Roman" pitchFamily="18" charset="0"/>
            </a:endParaRPr>
          </a:p>
          <a:p>
            <a:pPr marL="0" indent="0" algn="ctr" eaLnBrk="1" fontAlgn="auto" hangingPunct="1">
              <a:spcBef>
                <a:spcPts val="0"/>
              </a:spcBef>
              <a:spcAft>
                <a:spcPts val="0"/>
              </a:spcAft>
              <a:buFont typeface="Wingdings 2"/>
              <a:buNone/>
              <a:defRPr/>
            </a:pPr>
            <a:r>
              <a:rPr lang="ru-RU" sz="3400" dirty="0" err="1" smtClean="0">
                <a:latin typeface="Times New Roman" pitchFamily="18" charset="0"/>
                <a:cs typeface="Times New Roman" pitchFamily="18" charset="0"/>
              </a:rPr>
              <a:t>Вночі</a:t>
            </a:r>
            <a:r>
              <a:rPr lang="ru-RU" sz="3400" dirty="0" smtClean="0">
                <a:latin typeface="Times New Roman" pitchFamily="18" charset="0"/>
                <a:cs typeface="Times New Roman" pitchFamily="18" charset="0"/>
              </a:rPr>
              <a:t> </a:t>
            </a:r>
            <a:r>
              <a:rPr lang="ru-RU" sz="3400" dirty="0" err="1" smtClean="0">
                <a:latin typeface="Times New Roman" pitchFamily="18" charset="0"/>
                <a:cs typeface="Times New Roman" pitchFamily="18" charset="0"/>
              </a:rPr>
              <a:t>заридала</a:t>
            </a:r>
            <a:r>
              <a:rPr lang="ru-RU" sz="3400" dirty="0" smtClean="0">
                <a:latin typeface="Times New Roman" pitchFamily="18" charset="0"/>
                <a:cs typeface="Times New Roman" pitchFamily="18" charset="0"/>
              </a:rPr>
              <a:t>.</a:t>
            </a:r>
          </a:p>
          <a:p>
            <a:pPr marL="274320" indent="-274320" eaLnBrk="1" fontAlgn="auto" hangingPunct="1">
              <a:spcAft>
                <a:spcPts val="0"/>
              </a:spcAft>
              <a:buFont typeface="Wingdings 2"/>
              <a:buNone/>
              <a:defRPr/>
            </a:pPr>
            <a:r>
              <a:rPr lang="ru-RU" dirty="0" smtClean="0"/>
              <a:t/>
            </a:r>
            <a:br>
              <a:rPr lang="ru-RU" dirty="0" smtClean="0"/>
            </a:br>
            <a:endParaRPr lang="ru-RU" dirty="0"/>
          </a:p>
        </p:txBody>
      </p:sp>
      <p:sp>
        <p:nvSpPr>
          <p:cNvPr id="4" name="Содержимое 3"/>
          <p:cNvSpPr>
            <a:spLocks noGrp="1"/>
          </p:cNvSpPr>
          <p:nvPr>
            <p:ph sz="quarter" idx="4"/>
          </p:nvPr>
        </p:nvSpPr>
        <p:spPr>
          <a:xfrm>
            <a:off x="4499992" y="1340768"/>
            <a:ext cx="4320480" cy="4248472"/>
          </a:xfrm>
        </p:spPr>
        <p:style>
          <a:lnRef idx="1">
            <a:schemeClr val="accent5"/>
          </a:lnRef>
          <a:fillRef idx="2">
            <a:schemeClr val="accent5"/>
          </a:fillRef>
          <a:effectRef idx="1">
            <a:schemeClr val="accent5"/>
          </a:effectRef>
          <a:fontRef idx="minor">
            <a:schemeClr val="dk1"/>
          </a:fontRef>
        </p:style>
        <p:txBody>
          <a:bodyPr>
            <a:noAutofit/>
          </a:bodyPr>
          <a:lstStyle/>
          <a:p>
            <a:pPr marL="0" indent="0" eaLnBrk="1" fontAlgn="auto" hangingPunct="1">
              <a:spcBef>
                <a:spcPts val="0"/>
              </a:spcBef>
              <a:spcAft>
                <a:spcPts val="0"/>
              </a:spcAft>
              <a:buFont typeface="Wingdings 2"/>
              <a:buNone/>
              <a:defRPr/>
            </a:pPr>
            <a:r>
              <a:rPr lang="vi-VN" sz="1840" spc="-20" dirty="0" smtClean="0">
                <a:solidFill>
                  <a:schemeClr val="tx1"/>
                </a:solidFill>
                <a:cs typeface="Times New Roman" pitchFamily="18" charset="0"/>
              </a:rPr>
              <a:t>Павло́ Полубо́ток</a:t>
            </a:r>
            <a:r>
              <a:rPr lang="ru-RU" sz="1840" spc="-20" dirty="0" smtClean="0">
                <a:latin typeface="Times New Roman" pitchFamily="18" charset="0"/>
                <a:cs typeface="Times New Roman" pitchFamily="18" charset="0"/>
              </a:rPr>
              <a:t> — </a:t>
            </a:r>
            <a:r>
              <a:rPr lang="ru-RU" sz="1840" spc="-20" dirty="0" err="1" smtClean="0">
                <a:latin typeface="Times New Roman" pitchFamily="18" charset="0"/>
                <a:cs typeface="Times New Roman" pitchFamily="18" charset="0"/>
              </a:rPr>
              <a:t>український</a:t>
            </a:r>
            <a:r>
              <a:rPr lang="ru-RU" sz="1840" spc="-20" dirty="0" smtClean="0">
                <a:latin typeface="Times New Roman" pitchFamily="18" charset="0"/>
                <a:cs typeface="Times New Roman" pitchFamily="18" charset="0"/>
              </a:rPr>
              <a:t> </a:t>
            </a:r>
            <a:r>
              <a:rPr lang="ru-RU" sz="1840" spc="-20" dirty="0" err="1" smtClean="0">
                <a:latin typeface="Times New Roman" pitchFamily="18" charset="0"/>
                <a:cs typeface="Times New Roman" pitchFamily="18" charset="0"/>
              </a:rPr>
              <a:t>військовий</a:t>
            </a:r>
            <a:r>
              <a:rPr lang="ru-RU" sz="1840" spc="-20" dirty="0" smtClean="0">
                <a:latin typeface="Times New Roman" pitchFamily="18" charset="0"/>
                <a:cs typeface="Times New Roman" pitchFamily="18" charset="0"/>
              </a:rPr>
              <a:t> та </a:t>
            </a:r>
            <a:r>
              <a:rPr lang="ru-RU" sz="1840" spc="-20" dirty="0" err="1" smtClean="0">
                <a:latin typeface="Times New Roman" pitchFamily="18" charset="0"/>
                <a:cs typeface="Times New Roman" pitchFamily="18" charset="0"/>
              </a:rPr>
              <a:t>політичний</a:t>
            </a:r>
            <a:r>
              <a:rPr lang="ru-RU" sz="1840" spc="-20" dirty="0" smtClean="0">
                <a:latin typeface="Times New Roman" pitchFamily="18" charset="0"/>
                <a:cs typeface="Times New Roman" pitchFamily="18" charset="0"/>
              </a:rPr>
              <a:t> </a:t>
            </a:r>
            <a:r>
              <a:rPr lang="ru-RU" sz="1840" spc="-20" dirty="0" err="1" smtClean="0">
                <a:latin typeface="Times New Roman" pitchFamily="18" charset="0"/>
                <a:cs typeface="Times New Roman" pitchFamily="18" charset="0"/>
              </a:rPr>
              <a:t>діяч</a:t>
            </a:r>
            <a:r>
              <a:rPr lang="ru-RU" sz="1840" spc="-20" dirty="0" smtClean="0">
                <a:latin typeface="Times New Roman" pitchFamily="18" charset="0"/>
                <a:cs typeface="Times New Roman" pitchFamily="18" charset="0"/>
              </a:rPr>
              <a:t>. Полковник </a:t>
            </a:r>
            <a:r>
              <a:rPr lang="ru-RU" sz="1840" spc="-20" dirty="0" err="1" smtClean="0">
                <a:latin typeface="Times New Roman" pitchFamily="18" charset="0"/>
                <a:cs typeface="Times New Roman" pitchFamily="18" charset="0"/>
              </a:rPr>
              <a:t>чернігівський</a:t>
            </a:r>
            <a:r>
              <a:rPr lang="ru-RU" sz="1840" spc="-20" dirty="0" smtClean="0">
                <a:latin typeface="Times New Roman" pitchFamily="18" charset="0"/>
                <a:cs typeface="Times New Roman" pitchFamily="18" charset="0"/>
              </a:rPr>
              <a:t>, </a:t>
            </a:r>
            <a:r>
              <a:rPr lang="ru-RU" sz="1840" spc="-20" dirty="0" err="1" smtClean="0">
                <a:latin typeface="Times New Roman" pitchFamily="18" charset="0"/>
                <a:cs typeface="Times New Roman" pitchFamily="18" charset="0"/>
              </a:rPr>
              <a:t>наказний</a:t>
            </a:r>
            <a:r>
              <a:rPr lang="ru-RU" sz="1840" spc="-20" dirty="0" smtClean="0">
                <a:latin typeface="Times New Roman" pitchFamily="18" charset="0"/>
                <a:cs typeface="Times New Roman" pitchFamily="18" charset="0"/>
              </a:rPr>
              <a:t> </a:t>
            </a:r>
            <a:r>
              <a:rPr lang="ru-RU" sz="1840" spc="-20" dirty="0" err="1" smtClean="0">
                <a:latin typeface="Times New Roman" pitchFamily="18" charset="0"/>
                <a:cs typeface="Times New Roman" pitchFamily="18" charset="0"/>
              </a:rPr>
              <a:t>гетьман</a:t>
            </a:r>
            <a:r>
              <a:rPr lang="ru-RU" sz="1840" spc="-20" dirty="0" smtClean="0">
                <a:latin typeface="Times New Roman" pitchFamily="18" charset="0"/>
                <a:cs typeface="Times New Roman" pitchFamily="18" charset="0"/>
              </a:rPr>
              <a:t> </a:t>
            </a:r>
            <a:r>
              <a:rPr lang="ru-RU" sz="1840" spc="-20" dirty="0" err="1" smtClean="0">
                <a:latin typeface="Times New Roman" pitchFamily="18" charset="0"/>
                <a:cs typeface="Times New Roman" pitchFamily="18" charset="0"/>
              </a:rPr>
              <a:t>Війська</a:t>
            </a:r>
            <a:r>
              <a:rPr lang="ru-RU" sz="1840" spc="-20" dirty="0" smtClean="0">
                <a:latin typeface="Times New Roman" pitchFamily="18" charset="0"/>
                <a:cs typeface="Times New Roman" pitchFamily="18" charset="0"/>
              </a:rPr>
              <a:t> </a:t>
            </a:r>
            <a:r>
              <a:rPr lang="ru-RU" sz="1840" spc="-20" dirty="0" err="1" smtClean="0">
                <a:latin typeface="Times New Roman" pitchFamily="18" charset="0"/>
                <a:cs typeface="Times New Roman" pitchFamily="18" charset="0"/>
              </a:rPr>
              <a:t>Запорозького</a:t>
            </a:r>
            <a:r>
              <a:rPr lang="ru-RU" sz="1840" spc="-20" dirty="0" smtClean="0">
                <a:latin typeface="Times New Roman" pitchFamily="18" charset="0"/>
                <a:cs typeface="Times New Roman" pitchFamily="18" charset="0"/>
              </a:rPr>
              <a:t> </a:t>
            </a:r>
            <a:r>
              <a:rPr lang="ru-RU" sz="1840" spc="-20" dirty="0" err="1" smtClean="0">
                <a:latin typeface="Times New Roman" pitchFamily="18" charset="0"/>
                <a:cs typeface="Times New Roman" pitchFamily="18" charset="0"/>
              </a:rPr>
              <a:t>Лівобережної</a:t>
            </a:r>
            <a:r>
              <a:rPr lang="ru-RU" sz="1840" spc="-20" dirty="0" smtClean="0">
                <a:latin typeface="Times New Roman" pitchFamily="18" charset="0"/>
                <a:cs typeface="Times New Roman" pitchFamily="18" charset="0"/>
              </a:rPr>
              <a:t> України (1722–1724). </a:t>
            </a:r>
            <a:r>
              <a:rPr lang="ru-RU" sz="1840" spc="-20" dirty="0" err="1" smtClean="0">
                <a:latin typeface="Times New Roman" pitchFamily="18" charset="0"/>
                <a:cs typeface="Times New Roman" pitchFamily="18" charset="0"/>
              </a:rPr>
              <a:t>Під</a:t>
            </a:r>
            <a:r>
              <a:rPr lang="ru-RU" sz="1840" spc="-20" dirty="0" smtClean="0">
                <a:latin typeface="Times New Roman" pitchFamily="18" charset="0"/>
                <a:cs typeface="Times New Roman" pitchFamily="18" charset="0"/>
              </a:rPr>
              <a:t> час </a:t>
            </a:r>
            <a:r>
              <a:rPr lang="ru-RU" sz="1840" spc="-20" dirty="0" err="1" smtClean="0">
                <a:latin typeface="Times New Roman" pitchFamily="18" charset="0"/>
                <a:cs typeface="Times New Roman" pitchFamily="18" charset="0"/>
              </a:rPr>
              <a:t>Північної</a:t>
            </a:r>
            <a:r>
              <a:rPr lang="ru-RU" sz="1840" spc="-20" dirty="0" smtClean="0">
                <a:latin typeface="Times New Roman" pitchFamily="18" charset="0"/>
                <a:cs typeface="Times New Roman" pitchFamily="18" charset="0"/>
              </a:rPr>
              <a:t> </a:t>
            </a:r>
            <a:r>
              <a:rPr lang="ru-RU" sz="1840" spc="-20" dirty="0" err="1" smtClean="0">
                <a:latin typeface="Times New Roman" pitchFamily="18" charset="0"/>
                <a:cs typeface="Times New Roman" pitchFamily="18" charset="0"/>
              </a:rPr>
              <a:t>війни</a:t>
            </a:r>
            <a:r>
              <a:rPr lang="ru-RU" sz="1840" spc="-20" dirty="0" smtClean="0">
                <a:latin typeface="Times New Roman" pitchFamily="18" charset="0"/>
                <a:cs typeface="Times New Roman" pitchFamily="18" charset="0"/>
              </a:rPr>
              <a:t> </a:t>
            </a:r>
            <a:r>
              <a:rPr lang="ru-RU" sz="1840" spc="-20" dirty="0" err="1" smtClean="0">
                <a:latin typeface="Times New Roman" pitchFamily="18" charset="0"/>
                <a:cs typeface="Times New Roman" pitchFamily="18" charset="0"/>
              </a:rPr>
              <a:t>виступив</a:t>
            </a:r>
            <a:r>
              <a:rPr lang="ru-RU" sz="1840" spc="-20" dirty="0" smtClean="0">
                <a:latin typeface="Times New Roman" pitchFamily="18" charset="0"/>
                <a:cs typeface="Times New Roman" pitchFamily="18" charset="0"/>
              </a:rPr>
              <a:t> на </a:t>
            </a:r>
            <a:r>
              <a:rPr lang="ru-RU" sz="1840" spc="-20" dirty="0" err="1" smtClean="0">
                <a:latin typeface="Times New Roman" pitchFamily="18" charset="0"/>
                <a:cs typeface="Times New Roman" pitchFamily="18" charset="0"/>
              </a:rPr>
              <a:t>боці</a:t>
            </a:r>
            <a:r>
              <a:rPr lang="ru-RU" sz="1840" spc="-20" dirty="0" smtClean="0">
                <a:latin typeface="Times New Roman" pitchFamily="18" charset="0"/>
                <a:cs typeface="Times New Roman" pitchFamily="18" charset="0"/>
              </a:rPr>
              <a:t> Петра </a:t>
            </a:r>
            <a:r>
              <a:rPr lang="vi-VN" sz="1840" spc="-20" dirty="0" smtClean="0">
                <a:cs typeface="Times New Roman" pitchFamily="18" charset="0"/>
              </a:rPr>
              <a:t>I.</a:t>
            </a:r>
            <a:r>
              <a:rPr lang="ru-RU" sz="1840" spc="-20" dirty="0" smtClean="0">
                <a:latin typeface="Times New Roman" pitchFamily="18" charset="0"/>
                <a:cs typeface="Times New Roman" pitchFamily="18" charset="0"/>
              </a:rPr>
              <a:t> </a:t>
            </a:r>
            <a:r>
              <a:rPr lang="ru-RU" sz="1840" spc="-20" dirty="0" err="1" smtClean="0">
                <a:latin typeface="Times New Roman" pitchFamily="18" charset="0"/>
                <a:cs typeface="Times New Roman" pitchFamily="18" charset="0"/>
              </a:rPr>
              <a:t>Заарештований</a:t>
            </a:r>
            <a:r>
              <a:rPr lang="ru-RU" sz="1840" spc="-20" dirty="0" smtClean="0">
                <a:latin typeface="Times New Roman" pitchFamily="18" charset="0"/>
                <a:cs typeface="Times New Roman" pitchFamily="18" charset="0"/>
              </a:rPr>
              <a:t> за </a:t>
            </a:r>
            <a:r>
              <a:rPr lang="ru-RU" sz="1840" spc="-20" dirty="0" err="1" smtClean="0">
                <a:latin typeface="Times New Roman" pitchFamily="18" charset="0"/>
                <a:cs typeface="Times New Roman" pitchFamily="18" charset="0"/>
              </a:rPr>
              <a:t>підписання</a:t>
            </a:r>
            <a:r>
              <a:rPr lang="ru-RU" sz="1840" spc="-20" dirty="0" smtClean="0">
                <a:latin typeface="Times New Roman" pitchFamily="18" charset="0"/>
                <a:cs typeface="Times New Roman" pitchFamily="18" charset="0"/>
              </a:rPr>
              <a:t> </a:t>
            </a:r>
            <a:r>
              <a:rPr lang="ru-RU" sz="1840" spc="-20" dirty="0" err="1" smtClean="0">
                <a:latin typeface="Times New Roman" pitchFamily="18" charset="0"/>
                <a:cs typeface="Times New Roman" pitchFamily="18" charset="0"/>
              </a:rPr>
              <a:t>Коломацьких</a:t>
            </a:r>
            <a:r>
              <a:rPr lang="ru-RU" sz="1840" spc="-20" dirty="0" smtClean="0">
                <a:latin typeface="Times New Roman" pitchFamily="18" charset="0"/>
                <a:cs typeface="Times New Roman" pitchFamily="18" charset="0"/>
              </a:rPr>
              <a:t> </a:t>
            </a:r>
            <a:r>
              <a:rPr lang="ru-RU" sz="1840" spc="-20" dirty="0" err="1" smtClean="0">
                <a:latin typeface="Times New Roman" pitchFamily="18" charset="0"/>
                <a:cs typeface="Times New Roman" pitchFamily="18" charset="0"/>
              </a:rPr>
              <a:t>чолобитних</a:t>
            </a:r>
            <a:r>
              <a:rPr lang="ru-RU" sz="1840" spc="-20" dirty="0" smtClean="0">
                <a:latin typeface="Times New Roman" pitchFamily="18" charset="0"/>
                <a:cs typeface="Times New Roman" pitchFamily="18" charset="0"/>
              </a:rPr>
              <a:t> та супротив </a:t>
            </a:r>
            <a:r>
              <a:rPr lang="ru-RU" sz="1840" spc="-20" dirty="0" err="1" smtClean="0">
                <a:latin typeface="Times New Roman" pitchFamily="18" charset="0"/>
                <a:cs typeface="Times New Roman" pitchFamily="18" charset="0"/>
              </a:rPr>
              <a:t>діяльності</a:t>
            </a:r>
            <a:r>
              <a:rPr lang="ru-RU" sz="1840" spc="-20" dirty="0" smtClean="0">
                <a:latin typeface="Times New Roman" pitchFamily="18" charset="0"/>
                <a:cs typeface="Times New Roman" pitchFamily="18" charset="0"/>
              </a:rPr>
              <a:t> </a:t>
            </a:r>
            <a:r>
              <a:rPr lang="ru-RU" sz="1840" spc="-20" dirty="0" err="1" smtClean="0">
                <a:latin typeface="Times New Roman" pitchFamily="18" charset="0"/>
                <a:cs typeface="Times New Roman" pitchFamily="18" charset="0"/>
              </a:rPr>
              <a:t>Малоросійської</a:t>
            </a:r>
            <a:r>
              <a:rPr lang="ru-RU" sz="1840" spc="-20" dirty="0" smtClean="0">
                <a:latin typeface="Times New Roman" pitchFamily="18" charset="0"/>
                <a:cs typeface="Times New Roman" pitchFamily="18" charset="0"/>
              </a:rPr>
              <a:t> </a:t>
            </a:r>
            <a:r>
              <a:rPr lang="ru-RU" sz="1840" spc="-20" dirty="0" err="1" smtClean="0">
                <a:latin typeface="Times New Roman" pitchFamily="18" charset="0"/>
                <a:cs typeface="Times New Roman" pitchFamily="18" charset="0"/>
              </a:rPr>
              <a:t>колегії</a:t>
            </a:r>
            <a:r>
              <a:rPr lang="ru-RU" sz="1840" spc="-20" dirty="0" smtClean="0">
                <a:latin typeface="Times New Roman" pitchFamily="18" charset="0"/>
                <a:cs typeface="Times New Roman" pitchFamily="18" charset="0"/>
              </a:rPr>
              <a:t>. Помер в </a:t>
            </a:r>
            <a:r>
              <a:rPr lang="ru-RU" sz="1840" spc="-20" dirty="0" err="1" smtClean="0">
                <a:latin typeface="Times New Roman" pitchFamily="18" charset="0"/>
                <a:cs typeface="Times New Roman" pitchFamily="18" charset="0"/>
              </a:rPr>
              <a:t>ув'язненні</a:t>
            </a:r>
            <a:r>
              <a:rPr lang="ru-RU" sz="1840" spc="-20" dirty="0" smtClean="0">
                <a:latin typeface="Times New Roman" pitchFamily="18" charset="0"/>
                <a:cs typeface="Times New Roman" pitchFamily="18" charset="0"/>
              </a:rPr>
              <a:t> на </a:t>
            </a:r>
            <a:r>
              <a:rPr lang="ru-RU" sz="1840" spc="-20" dirty="0" err="1" smtClean="0">
                <a:latin typeface="Times New Roman" pitchFamily="18" charset="0"/>
                <a:cs typeface="Times New Roman" pitchFamily="18" charset="0"/>
              </a:rPr>
              <a:t>території</a:t>
            </a:r>
            <a:r>
              <a:rPr lang="ru-RU" sz="1840" spc="-20" dirty="0" smtClean="0">
                <a:latin typeface="Times New Roman" pitchFamily="18" charset="0"/>
                <a:cs typeface="Times New Roman" pitchFamily="18" charset="0"/>
              </a:rPr>
              <a:t> </a:t>
            </a:r>
            <a:r>
              <a:rPr lang="ru-RU" sz="1840" spc="-20" dirty="0" err="1" smtClean="0">
                <a:latin typeface="Times New Roman" pitchFamily="18" charset="0"/>
                <a:cs typeface="Times New Roman" pitchFamily="18" charset="0"/>
              </a:rPr>
              <a:t>Петропавлівської</a:t>
            </a:r>
            <a:r>
              <a:rPr lang="ru-RU" sz="1840" spc="-20" dirty="0" smtClean="0">
                <a:latin typeface="Times New Roman" pitchFamily="18" charset="0"/>
                <a:cs typeface="Times New Roman" pitchFamily="18" charset="0"/>
              </a:rPr>
              <a:t> </a:t>
            </a:r>
            <a:r>
              <a:rPr lang="ru-RU" sz="1840" spc="-20" dirty="0" err="1" smtClean="0">
                <a:latin typeface="Times New Roman" pitchFamily="18" charset="0"/>
                <a:cs typeface="Times New Roman" pitchFamily="18" charset="0"/>
              </a:rPr>
              <a:t>фортеці</a:t>
            </a:r>
            <a:endParaRPr lang="ru-RU" sz="1840" spc="-20" dirty="0" smtClean="0">
              <a:latin typeface="Times New Roman" pitchFamily="18" charset="0"/>
              <a:cs typeface="Times New Roman" pitchFamily="18" charset="0"/>
            </a:endParaRPr>
          </a:p>
          <a:p>
            <a:pPr marL="0" indent="0" eaLnBrk="1" fontAlgn="auto" hangingPunct="1">
              <a:spcBef>
                <a:spcPts val="0"/>
              </a:spcBef>
              <a:spcAft>
                <a:spcPts val="0"/>
              </a:spcAft>
              <a:buFont typeface="Wingdings 2"/>
              <a:buNone/>
              <a:defRPr/>
            </a:pPr>
            <a:r>
              <a:rPr lang="ru-RU" sz="1840" spc="-20" dirty="0" smtClean="0">
                <a:latin typeface="Times New Roman" pitchFamily="18" charset="0"/>
                <a:cs typeface="Times New Roman" pitchFamily="18" charset="0"/>
              </a:rPr>
              <a:t>(29 </a:t>
            </a:r>
            <a:r>
              <a:rPr lang="ru-RU" sz="1840" spc="-20" dirty="0" err="1" smtClean="0">
                <a:latin typeface="Times New Roman" pitchFamily="18" charset="0"/>
                <a:cs typeface="Times New Roman" pitchFamily="18" charset="0"/>
              </a:rPr>
              <a:t>грудня</a:t>
            </a:r>
            <a:r>
              <a:rPr lang="ru-RU" sz="1840" spc="-20" dirty="0" smtClean="0">
                <a:latin typeface="Times New Roman" pitchFamily="18" charset="0"/>
                <a:cs typeface="Times New Roman" pitchFamily="18" charset="0"/>
              </a:rPr>
              <a:t> 1724 р.)</a:t>
            </a:r>
            <a:endParaRPr lang="ru-RU" sz="1840" spc="-20" dirty="0">
              <a:latin typeface="Times New Roman" pitchFamily="18" charset="0"/>
              <a:cs typeface="Times New Roman" pitchFamily="18" charset="0"/>
            </a:endParaRPr>
          </a:p>
        </p:txBody>
      </p:sp>
      <p:sp>
        <p:nvSpPr>
          <p:cNvPr id="7" name="Лента лицом вверх 6"/>
          <p:cNvSpPr/>
          <p:nvPr/>
        </p:nvSpPr>
        <p:spPr>
          <a:xfrm>
            <a:off x="467544" y="260648"/>
            <a:ext cx="8280920" cy="936104"/>
          </a:xfrm>
          <a:prstGeom prst="ribbon2">
            <a:avLst/>
          </a:prstGeom>
        </p:spPr>
        <p:style>
          <a:lnRef idx="1">
            <a:schemeClr val="accent2"/>
          </a:lnRef>
          <a:fillRef idx="2">
            <a:schemeClr val="accent2"/>
          </a:fillRef>
          <a:effectRef idx="1">
            <a:schemeClr val="accent2"/>
          </a:effectRef>
          <a:fontRef idx="minor">
            <a:schemeClr val="dk1"/>
          </a:fontRef>
        </p:style>
        <p:txBody>
          <a:bodyPr anchor="ctr">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defRPr/>
            </a:pPr>
            <a:endParaRPr lang="ru-RU" b="1">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8" name="TextBox 7"/>
          <p:cNvSpPr txBox="1"/>
          <p:nvPr/>
        </p:nvSpPr>
        <p:spPr>
          <a:xfrm>
            <a:off x="2555776" y="476672"/>
            <a:ext cx="4032448" cy="498598"/>
          </a:xfrm>
          <a:prstGeom prst="rect">
            <a:avLst/>
          </a:prstGeom>
          <a:noFill/>
        </p:spPr>
        <p:txBody>
          <a:bodyPr>
            <a:spAutoFit/>
            <a:scene3d>
              <a:camera prst="orthographicFront"/>
              <a:lightRig rig="balanced" dir="t">
                <a:rot lat="0" lon="0" rev="2100000"/>
              </a:lightRig>
            </a:scene3d>
            <a:sp3d extrusionH="57150" prstMaterial="metal">
              <a:bevelT w="38100" h="25400"/>
              <a:contourClr>
                <a:schemeClr val="bg2"/>
              </a:contourClr>
            </a:sp3d>
          </a:bodyPr>
          <a:lstStyle/>
          <a:p>
            <a:pPr fontAlgn="auto">
              <a:spcBef>
                <a:spcPts val="0"/>
              </a:spcBef>
              <a:spcAft>
                <a:spcPts val="0"/>
              </a:spcAft>
              <a:defRPr/>
            </a:pPr>
            <a:r>
              <a:rPr lang="ru-RU" sz="2640" b="1" cap="all" dirty="0">
                <a:ln w="50800"/>
                <a:solidFill>
                  <a:srgbClr val="C00000"/>
                </a:solidFill>
                <a:effectLst>
                  <a:outerShdw blurRad="38100" dist="38100" dir="2700000" algn="tl">
                    <a:srgbClr val="000000">
                      <a:alpha val="43137"/>
                    </a:srgbClr>
                  </a:outerShdw>
                </a:effectLst>
                <a:latin typeface="Arial Black" pitchFamily="34" charset="0"/>
                <a:cs typeface="+mn-cs"/>
              </a:rPr>
              <a:t>Павло </a:t>
            </a:r>
            <a:r>
              <a:rPr lang="ru-RU" sz="2640" b="1" cap="all" dirty="0" err="1">
                <a:ln w="50800"/>
                <a:solidFill>
                  <a:srgbClr val="C00000"/>
                </a:solidFill>
                <a:effectLst>
                  <a:outerShdw blurRad="38100" dist="38100" dir="2700000" algn="tl">
                    <a:srgbClr val="000000">
                      <a:alpha val="43137"/>
                    </a:srgbClr>
                  </a:outerShdw>
                </a:effectLst>
                <a:latin typeface="Arial Black" pitchFamily="34" charset="0"/>
                <a:cs typeface="+mn-cs"/>
              </a:rPr>
              <a:t>Полуботок</a:t>
            </a:r>
            <a:endParaRPr lang="ru-RU" sz="2640" b="1" cap="all" dirty="0">
              <a:ln w="50800"/>
              <a:solidFill>
                <a:srgbClr val="C00000"/>
              </a:solidFill>
              <a:effectLst>
                <a:outerShdw blurRad="38100" dist="38100" dir="2700000" algn="tl">
                  <a:srgbClr val="000000">
                    <a:alpha val="43137"/>
                  </a:srgbClr>
                </a:outerShdw>
              </a:effectLst>
              <a:latin typeface="Arial Black" pitchFamily="34" charset="0"/>
              <a:cs typeface="+mn-cs"/>
            </a:endParaRPr>
          </a:p>
        </p:txBody>
      </p:sp>
      <p:pic>
        <p:nvPicPr>
          <p:cNvPr id="9" name="Рисунок 8" descr="000124_taras_shevchenko.jpg"/>
          <p:cNvPicPr>
            <a:picLocks noChangeAspect="1"/>
          </p:cNvPicPr>
          <p:nvPr/>
        </p:nvPicPr>
        <p:blipFill>
          <a:blip r:embed="rId2" cstate="print"/>
          <a:stretch>
            <a:fillRect/>
          </a:stretch>
        </p:blipFill>
        <p:spPr>
          <a:xfrm>
            <a:off x="323528" y="3284984"/>
            <a:ext cx="1172502" cy="158880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 name="Рисунок 9" descr="ae17f73aade7605808cb8ab75a7d.jpg"/>
          <p:cNvPicPr>
            <a:picLocks noChangeAspect="1"/>
          </p:cNvPicPr>
          <p:nvPr/>
        </p:nvPicPr>
        <p:blipFill>
          <a:blip r:embed="rId3" cstate="print"/>
          <a:stretch>
            <a:fillRect/>
          </a:stretch>
        </p:blipFill>
        <p:spPr>
          <a:xfrm>
            <a:off x="7524328" y="5025399"/>
            <a:ext cx="1299138" cy="183260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5613" name="Рисунок 11" descr="250px-Nash_polubotok.jpg"/>
          <p:cNvPicPr>
            <a:picLocks noChangeAspect="1"/>
          </p:cNvPicPr>
          <p:nvPr/>
        </p:nvPicPr>
        <p:blipFill>
          <a:blip r:embed="rId4"/>
          <a:srcRect/>
          <a:stretch>
            <a:fillRect/>
          </a:stretch>
        </p:blipFill>
        <p:spPr bwMode="auto">
          <a:xfrm>
            <a:off x="1979613" y="3789363"/>
            <a:ext cx="2420937" cy="2987675"/>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half" idx="2"/>
          </p:nvPr>
        </p:nvSpPr>
        <p:spPr>
          <a:xfrm>
            <a:off x="251520" y="1268760"/>
            <a:ext cx="4104456" cy="2736304"/>
          </a:xfrm>
        </p:spPr>
        <p:style>
          <a:lnRef idx="1">
            <a:schemeClr val="accent4"/>
          </a:lnRef>
          <a:fillRef idx="2">
            <a:schemeClr val="accent4"/>
          </a:fillRef>
          <a:effectRef idx="1">
            <a:schemeClr val="accent4"/>
          </a:effectRef>
          <a:fontRef idx="minor">
            <a:schemeClr val="dk1"/>
          </a:fontRef>
        </p:style>
        <p:txBody>
          <a:bodyPr/>
          <a:lstStyle/>
          <a:p>
            <a:pPr marL="0" indent="0" algn="ctr" eaLnBrk="1" hangingPunct="1">
              <a:spcBef>
                <a:spcPts val="0"/>
              </a:spcBef>
              <a:buFont typeface="Wingdings 2" pitchFamily="18" charset="2"/>
              <a:buNone/>
              <a:defRPr/>
            </a:pPr>
            <a:r>
              <a:rPr lang="ru-RU" sz="2400" dirty="0" smtClean="0"/>
              <a:t>Та </a:t>
            </a:r>
            <a:r>
              <a:rPr lang="ru-RU" sz="2400" dirty="0" err="1" smtClean="0"/>
              <a:t>й</a:t>
            </a:r>
            <a:r>
              <a:rPr lang="ru-RU" sz="2400" dirty="0" smtClean="0"/>
              <a:t> </a:t>
            </a:r>
            <a:r>
              <a:rPr lang="ru-RU" sz="2400" dirty="0" err="1" smtClean="0"/>
              <a:t>перелякались</a:t>
            </a:r>
            <a:r>
              <a:rPr lang="ru-RU" sz="2400" dirty="0" smtClean="0"/>
              <a:t>!</a:t>
            </a:r>
          </a:p>
          <a:p>
            <a:pPr marL="0" indent="0" algn="ctr" eaLnBrk="1" hangingPunct="1">
              <a:spcBef>
                <a:spcPts val="0"/>
              </a:spcBef>
              <a:buFont typeface="Wingdings 2" pitchFamily="18" charset="2"/>
              <a:buNone/>
              <a:defRPr/>
            </a:pPr>
            <a:r>
              <a:rPr lang="ru-RU" sz="2400" dirty="0" smtClean="0"/>
              <a:t>Костяки в </a:t>
            </a:r>
            <a:r>
              <a:rPr lang="ru-RU" sz="2400" dirty="0" err="1" smtClean="0"/>
              <a:t>льоху</a:t>
            </a:r>
            <a:r>
              <a:rPr lang="ru-RU" sz="2400" dirty="0" smtClean="0"/>
              <a:t> лежали</a:t>
            </a:r>
          </a:p>
          <a:p>
            <a:pPr marL="0" indent="0" algn="ctr" eaLnBrk="1" hangingPunct="1">
              <a:spcBef>
                <a:spcPts val="0"/>
              </a:spcBef>
              <a:buFont typeface="Wingdings 2" pitchFamily="18" charset="2"/>
              <a:buNone/>
              <a:defRPr/>
            </a:pPr>
            <a:r>
              <a:rPr lang="ru-RU" sz="2400" dirty="0" smtClean="0"/>
              <a:t>І </a:t>
            </a:r>
            <a:r>
              <a:rPr lang="ru-RU" sz="2400" dirty="0" err="1" smtClean="0"/>
              <a:t>мов</a:t>
            </a:r>
            <a:r>
              <a:rPr lang="ru-RU" sz="2400" dirty="0" smtClean="0"/>
              <a:t> </a:t>
            </a:r>
            <a:r>
              <a:rPr lang="ru-RU" sz="2400" dirty="0" err="1" smtClean="0"/>
              <a:t>усміхались</a:t>
            </a:r>
            <a:r>
              <a:rPr lang="ru-RU" sz="2400" dirty="0" smtClean="0"/>
              <a:t>,</a:t>
            </a:r>
          </a:p>
          <a:p>
            <a:pPr marL="0" indent="0" algn="ctr" eaLnBrk="1" hangingPunct="1">
              <a:spcBef>
                <a:spcPts val="0"/>
              </a:spcBef>
              <a:buFont typeface="Wingdings 2" pitchFamily="18" charset="2"/>
              <a:buNone/>
              <a:defRPr/>
            </a:pPr>
            <a:r>
              <a:rPr lang="ru-RU" sz="2400" dirty="0" err="1" smtClean="0"/>
              <a:t>Що</a:t>
            </a:r>
            <a:r>
              <a:rPr lang="ru-RU" sz="2400" dirty="0" smtClean="0"/>
              <a:t> </a:t>
            </a:r>
            <a:r>
              <a:rPr lang="ru-RU" sz="2400" dirty="0" err="1" smtClean="0"/>
              <a:t>сонечко</a:t>
            </a:r>
            <a:r>
              <a:rPr lang="ru-RU" sz="2400" dirty="0" smtClean="0"/>
              <a:t> </a:t>
            </a:r>
            <a:r>
              <a:rPr lang="ru-RU" sz="2400" dirty="0" err="1" smtClean="0"/>
              <a:t>побачили</a:t>
            </a:r>
            <a:r>
              <a:rPr lang="ru-RU" sz="2400" dirty="0" smtClean="0"/>
              <a:t>.</a:t>
            </a:r>
          </a:p>
          <a:p>
            <a:pPr marL="0" indent="0" algn="ctr" eaLnBrk="1" hangingPunct="1">
              <a:spcBef>
                <a:spcPts val="0"/>
              </a:spcBef>
              <a:buFont typeface="Wingdings 2" pitchFamily="18" charset="2"/>
              <a:buNone/>
              <a:defRPr/>
            </a:pPr>
            <a:r>
              <a:rPr lang="ru-RU" sz="2400" dirty="0" smtClean="0"/>
              <a:t>От добро Богдана!</a:t>
            </a:r>
          </a:p>
          <a:p>
            <a:pPr marL="0" indent="0" algn="ctr" eaLnBrk="1" hangingPunct="1">
              <a:spcBef>
                <a:spcPts val="0"/>
              </a:spcBef>
              <a:buFont typeface="Wingdings 2" pitchFamily="18" charset="2"/>
              <a:buNone/>
              <a:defRPr/>
            </a:pPr>
            <a:r>
              <a:rPr lang="ru-RU" sz="2400" dirty="0" smtClean="0"/>
              <a:t>Черепок, </a:t>
            </a:r>
            <a:r>
              <a:rPr lang="ru-RU" sz="2400" dirty="0" err="1" smtClean="0"/>
              <a:t>гниле</a:t>
            </a:r>
            <a:r>
              <a:rPr lang="ru-RU" sz="2400" dirty="0" smtClean="0"/>
              <a:t> </a:t>
            </a:r>
            <a:r>
              <a:rPr lang="ru-RU" sz="2400" dirty="0" err="1" smtClean="0"/>
              <a:t>корито</a:t>
            </a:r>
            <a:endParaRPr lang="ru-RU" sz="2400" dirty="0" smtClean="0"/>
          </a:p>
          <a:p>
            <a:pPr marL="0" indent="0" algn="ctr" eaLnBrk="1" hangingPunct="1">
              <a:spcBef>
                <a:spcPts val="0"/>
              </a:spcBef>
              <a:buFont typeface="Wingdings 2" pitchFamily="18" charset="2"/>
              <a:buNone/>
              <a:defRPr/>
            </a:pPr>
            <a:r>
              <a:rPr lang="ru-RU" sz="2400" dirty="0" smtClean="0"/>
              <a:t>Й костяки в </a:t>
            </a:r>
            <a:r>
              <a:rPr lang="ru-RU" sz="2400" dirty="0" err="1" smtClean="0"/>
              <a:t>кайданах</a:t>
            </a:r>
            <a:r>
              <a:rPr lang="ru-RU" sz="2400" dirty="0" smtClean="0"/>
              <a:t>!</a:t>
            </a:r>
            <a:endParaRPr lang="ru-RU" sz="2400" dirty="0"/>
          </a:p>
        </p:txBody>
      </p:sp>
      <p:sp>
        <p:nvSpPr>
          <p:cNvPr id="4" name="Содержимое 3"/>
          <p:cNvSpPr>
            <a:spLocks noGrp="1"/>
          </p:cNvSpPr>
          <p:nvPr>
            <p:ph sz="quarter" idx="4"/>
          </p:nvPr>
        </p:nvSpPr>
        <p:spPr>
          <a:xfrm>
            <a:off x="4427984" y="1268760"/>
            <a:ext cx="4392488" cy="3096344"/>
          </a:xfrm>
        </p:spPr>
        <p:style>
          <a:lnRef idx="1">
            <a:schemeClr val="accent1"/>
          </a:lnRef>
          <a:fillRef idx="2">
            <a:schemeClr val="accent1"/>
          </a:fillRef>
          <a:effectRef idx="1">
            <a:schemeClr val="accent1"/>
          </a:effectRef>
          <a:fontRef idx="minor">
            <a:schemeClr val="dk1"/>
          </a:fontRef>
        </p:style>
        <p:txBody>
          <a:bodyPr/>
          <a:lstStyle/>
          <a:p>
            <a:pPr marL="0" indent="0" algn="just" eaLnBrk="1" hangingPunct="1">
              <a:spcBef>
                <a:spcPts val="0"/>
              </a:spcBef>
              <a:buFont typeface="Wingdings 2" pitchFamily="18" charset="2"/>
              <a:buNone/>
              <a:defRPr/>
            </a:pPr>
            <a:r>
              <a:rPr lang="uk-UA" sz="1500" dirty="0" smtClean="0"/>
              <a:t>За життя Хмельницького поширювалися легенди ,що гетьман має безліч потайних пивниць з медом, винами, горілками, коштовностями, грішми. Деякі з цих льохів були справжніми тюрмами. Відомо, що під час Переяславської ради значна частина козацької верхівки відмовилася складати односторонню присягу Москві,  можливо, що декого з найвпертіших гетьман й потримав під вартою чи в темниці, адже на якомусь ґрунті народилась нова легенда ,що Хмельницький замкнув у підвалі українську волю та так і не випустив її до самої своєї смерті.</a:t>
            </a:r>
            <a:endParaRPr lang="ru-RU" sz="1500" dirty="0" smtClean="0"/>
          </a:p>
          <a:p>
            <a:pPr eaLnBrk="1" hangingPunct="1">
              <a:buFont typeface="Wingdings 2" pitchFamily="18" charset="2"/>
              <a:buNone/>
              <a:defRPr/>
            </a:pPr>
            <a:endParaRPr lang="ru-RU" dirty="0"/>
          </a:p>
        </p:txBody>
      </p:sp>
      <p:sp>
        <p:nvSpPr>
          <p:cNvPr id="6" name="Текст 5"/>
          <p:cNvSpPr>
            <a:spLocks noGrp="1"/>
          </p:cNvSpPr>
          <p:nvPr>
            <p:ph type="body" idx="3"/>
          </p:nvPr>
        </p:nvSpPr>
        <p:spPr>
          <a:xfrm>
            <a:off x="250825" y="4149725"/>
            <a:ext cx="4184650" cy="2447925"/>
          </a:xfrm>
        </p:spPr>
        <p:style>
          <a:lnRef idx="0">
            <a:scrgbClr r="0" g="0" b="0"/>
          </a:lnRef>
          <a:fillRef idx="1001">
            <a:schemeClr val="lt2"/>
          </a:fillRef>
          <a:effectRef idx="0">
            <a:scrgbClr r="0" g="0" b="0"/>
          </a:effectRef>
          <a:fontRef idx="major"/>
        </p:style>
        <p:txBody>
          <a:bodyPr/>
          <a:lstStyle/>
          <a:p>
            <a:pPr algn="just" eaLnBrk="1" hangingPunct="1">
              <a:defRPr/>
            </a:pPr>
            <a:r>
              <a:rPr lang="ru-RU" sz="1510" i="1" dirty="0" smtClean="0">
                <a:solidFill>
                  <a:srgbClr val="C00000"/>
                </a:solidFill>
                <a:latin typeface="+mn-lt"/>
              </a:rPr>
              <a:t>Висновок:</a:t>
            </a:r>
            <a:r>
              <a:rPr lang="ru-RU" sz="1510" dirty="0" smtClean="0">
                <a:latin typeface="+mn-lt"/>
              </a:rPr>
              <a:t> </a:t>
            </a:r>
            <a:r>
              <a:rPr lang="uk-UA" sz="1510" dirty="0" smtClean="0">
                <a:solidFill>
                  <a:schemeClr val="tx1"/>
                </a:solidFill>
              </a:rPr>
              <a:t>Богданів </a:t>
            </a:r>
            <a:r>
              <a:rPr lang="uk-UA" sz="1510" dirty="0" err="1" smtClean="0">
                <a:solidFill>
                  <a:schemeClr val="tx1"/>
                </a:solidFill>
              </a:rPr>
              <a:t>льох-</a:t>
            </a:r>
            <a:r>
              <a:rPr lang="uk-UA" sz="1510" dirty="0" smtClean="0">
                <a:solidFill>
                  <a:schemeClr val="tx1"/>
                </a:solidFill>
              </a:rPr>
              <a:t> визначальний образ поеми. У самій назві твору автор говорить про один льох ,а всю увагу приковує до іншого. Дійові особи поеми так і не здогадуються ,а читачі довідуються лише з останніх рядків ,що сталася помилка </a:t>
            </a:r>
            <a:r>
              <a:rPr lang="uk-UA" sz="1510" dirty="0" err="1" smtClean="0">
                <a:solidFill>
                  <a:schemeClr val="tx1"/>
                </a:solidFill>
              </a:rPr>
              <a:t>-знайшли</a:t>
            </a:r>
            <a:r>
              <a:rPr lang="uk-UA" sz="1510" dirty="0" smtClean="0">
                <a:solidFill>
                  <a:schemeClr val="tx1"/>
                </a:solidFill>
              </a:rPr>
              <a:t> не "великий", а "малий" льох. "Великий" же виявить себе в майбутньому. Отже, є 2 льохи, обидва-спадщина Хмельницького.</a:t>
            </a:r>
            <a:endParaRPr lang="ru-RU" sz="1510" dirty="0" smtClean="0">
              <a:solidFill>
                <a:schemeClr val="tx1"/>
              </a:solidFill>
            </a:endParaRPr>
          </a:p>
        </p:txBody>
      </p:sp>
      <p:sp>
        <p:nvSpPr>
          <p:cNvPr id="7" name="Лента лицом вверх 6"/>
          <p:cNvSpPr/>
          <p:nvPr/>
        </p:nvSpPr>
        <p:spPr>
          <a:xfrm>
            <a:off x="539552" y="260648"/>
            <a:ext cx="8208912" cy="936104"/>
          </a:xfrm>
          <a:prstGeom prst="ribbon2">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ru-RU"/>
          </a:p>
        </p:txBody>
      </p:sp>
      <p:sp>
        <p:nvSpPr>
          <p:cNvPr id="8" name="TextBox 7"/>
          <p:cNvSpPr txBox="1"/>
          <p:nvPr/>
        </p:nvSpPr>
        <p:spPr>
          <a:xfrm>
            <a:off x="2843808" y="404664"/>
            <a:ext cx="3816424" cy="523220"/>
          </a:xfrm>
          <a:prstGeom prst="rect">
            <a:avLst/>
          </a:prstGeom>
          <a:noFill/>
        </p:spPr>
        <p:txBody>
          <a:bodyPr>
            <a:spAutoFit/>
            <a:scene3d>
              <a:camera prst="orthographicFront"/>
              <a:lightRig rig="glow" dir="tl">
                <a:rot lat="0" lon="0" rev="5400000"/>
              </a:lightRig>
            </a:scene3d>
            <a:sp3d contourW="12700">
              <a:bevelT w="25400" h="25400"/>
              <a:contourClr>
                <a:schemeClr val="accent6">
                  <a:shade val="73000"/>
                </a:schemeClr>
              </a:contourClr>
            </a:sp3d>
          </a:bodyPr>
          <a:lstStyle/>
          <a:p>
            <a:pPr>
              <a:defRPr/>
            </a:pPr>
            <a:r>
              <a:rPr lang="ru-RU" sz="2800" b="1" cap="all" dirty="0">
                <a:ln w="11430"/>
                <a:solidFill>
                  <a:srgbClr val="C00000"/>
                </a:solidFill>
                <a:effectLst>
                  <a:outerShdw blurRad="80000" dist="40000" dir="5040000" algn="tl">
                    <a:srgbClr val="000000">
                      <a:alpha val="30000"/>
                    </a:srgbClr>
                  </a:outerShdw>
                </a:effectLst>
                <a:latin typeface="Arial Black" pitchFamily="34" charset="0"/>
                <a:cs typeface="+mn-cs"/>
              </a:rPr>
              <a:t>Богданів </a:t>
            </a:r>
            <a:r>
              <a:rPr lang="ru-RU" sz="2800" b="1" cap="all" dirty="0" err="1">
                <a:ln w="11430"/>
                <a:solidFill>
                  <a:srgbClr val="C00000"/>
                </a:solidFill>
                <a:effectLst>
                  <a:outerShdw blurRad="80000" dist="40000" dir="5040000" algn="tl">
                    <a:srgbClr val="000000">
                      <a:alpha val="30000"/>
                    </a:srgbClr>
                  </a:outerShdw>
                </a:effectLst>
                <a:latin typeface="Arial Black" pitchFamily="34" charset="0"/>
                <a:cs typeface="+mn-cs"/>
              </a:rPr>
              <a:t>льох</a:t>
            </a:r>
            <a:endParaRPr lang="ru-RU" sz="2800" b="1" cap="all" dirty="0">
              <a:ln w="11430"/>
              <a:solidFill>
                <a:srgbClr val="C00000"/>
              </a:solidFill>
              <a:effectLst>
                <a:outerShdw blurRad="80000" dist="40000" dir="5040000" algn="tl">
                  <a:srgbClr val="000000">
                    <a:alpha val="30000"/>
                  </a:srgbClr>
                </a:outerShdw>
              </a:effectLst>
              <a:latin typeface="Arial Black" pitchFamily="34" charset="0"/>
              <a:cs typeface="+mn-cs"/>
            </a:endParaRPr>
          </a:p>
        </p:txBody>
      </p:sp>
      <p:pic>
        <p:nvPicPr>
          <p:cNvPr id="9" name="Рисунок 8" descr="images.jpg"/>
          <p:cNvPicPr>
            <a:picLocks noChangeAspect="1"/>
          </p:cNvPicPr>
          <p:nvPr/>
        </p:nvPicPr>
        <p:blipFill>
          <a:blip r:embed="rId2" cstate="print"/>
          <a:stretch>
            <a:fillRect/>
          </a:stretch>
        </p:blipFill>
        <p:spPr>
          <a:xfrm>
            <a:off x="6660232" y="4149080"/>
            <a:ext cx="2133972" cy="2708920"/>
          </a:xfrm>
          <a:prstGeom prst="ellipse">
            <a:avLst/>
          </a:prstGeom>
          <a:ln>
            <a:noFill/>
          </a:ln>
          <a:effectLst>
            <a:softEdge rad="112500"/>
          </a:effectLst>
        </p:spPr>
      </p:pic>
      <p:pic>
        <p:nvPicPr>
          <p:cNvPr id="10" name="Рисунок 9" descr="000124_taras_shevchenko.jpg"/>
          <p:cNvPicPr>
            <a:picLocks noChangeAspect="1"/>
          </p:cNvPicPr>
          <p:nvPr/>
        </p:nvPicPr>
        <p:blipFill>
          <a:blip r:embed="rId3" cstate="print"/>
          <a:stretch>
            <a:fillRect/>
          </a:stretch>
        </p:blipFill>
        <p:spPr>
          <a:xfrm>
            <a:off x="107504" y="116632"/>
            <a:ext cx="956066" cy="129614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Содержимое 5"/>
          <p:cNvSpPr>
            <a:spLocks noGrp="1"/>
          </p:cNvSpPr>
          <p:nvPr>
            <p:ph sz="half" idx="2"/>
          </p:nvPr>
        </p:nvSpPr>
        <p:spPr>
          <a:xfrm>
            <a:off x="323528" y="1268760"/>
            <a:ext cx="4172272" cy="4320480"/>
          </a:xfrm>
        </p:spPr>
        <p:style>
          <a:lnRef idx="1">
            <a:schemeClr val="accent4"/>
          </a:lnRef>
          <a:fillRef idx="2">
            <a:schemeClr val="accent4"/>
          </a:fillRef>
          <a:effectRef idx="1">
            <a:schemeClr val="accent4"/>
          </a:effectRef>
          <a:fontRef idx="minor">
            <a:schemeClr val="dk1"/>
          </a:fontRef>
        </p:style>
        <p:txBody>
          <a:bodyPr>
            <a:normAutofit/>
          </a:bodyPr>
          <a:lstStyle/>
          <a:p>
            <a:pPr marL="274320" indent="-274320" algn="ctr" eaLnBrk="1" fontAlgn="auto" hangingPunct="1">
              <a:spcBef>
                <a:spcPts val="0"/>
              </a:spcBef>
              <a:spcAft>
                <a:spcPts val="0"/>
              </a:spcAft>
              <a:buFont typeface="Wingdings 2"/>
              <a:buNone/>
              <a:defRPr/>
            </a:pPr>
            <a:r>
              <a:rPr lang="ru-RU" sz="2800" dirty="0" smtClean="0">
                <a:latin typeface="Times New Roman" pitchFamily="18" charset="0"/>
                <a:cs typeface="Times New Roman" pitchFamily="18" charset="0"/>
              </a:rPr>
              <a:t>Стоїть в </a:t>
            </a:r>
            <a:r>
              <a:rPr lang="ru-RU" sz="2800" dirty="0" err="1" smtClean="0">
                <a:latin typeface="Times New Roman" pitchFamily="18" charset="0"/>
                <a:cs typeface="Times New Roman" pitchFamily="18" charset="0"/>
              </a:rPr>
              <a:t>селі</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Суботові</a:t>
            </a:r>
            <a:r>
              <a:rPr lang="ru-RU" sz="2800" dirty="0" smtClean="0">
                <a:latin typeface="Times New Roman" pitchFamily="18" charset="0"/>
                <a:cs typeface="Times New Roman" pitchFamily="18" charset="0"/>
              </a:rPr>
              <a:t> </a:t>
            </a:r>
          </a:p>
          <a:p>
            <a:pPr marL="274320" indent="-274320" algn="ctr" eaLnBrk="1" fontAlgn="auto" hangingPunct="1">
              <a:spcBef>
                <a:spcPts val="0"/>
              </a:spcBef>
              <a:spcAft>
                <a:spcPts val="0"/>
              </a:spcAft>
              <a:buFont typeface="Wingdings 2"/>
              <a:buNone/>
              <a:defRPr/>
            </a:pPr>
            <a:r>
              <a:rPr lang="ru-RU" sz="2800" dirty="0" smtClean="0">
                <a:latin typeface="Times New Roman" pitchFamily="18" charset="0"/>
                <a:cs typeface="Times New Roman" pitchFamily="18" charset="0"/>
              </a:rPr>
              <a:t>На </a:t>
            </a:r>
            <a:r>
              <a:rPr lang="ru-RU" sz="2800" dirty="0" err="1" smtClean="0">
                <a:latin typeface="Times New Roman" pitchFamily="18" charset="0"/>
                <a:cs typeface="Times New Roman" pitchFamily="18" charset="0"/>
              </a:rPr>
              <a:t>горі</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високій</a:t>
            </a:r>
            <a:r>
              <a:rPr lang="ru-RU" sz="2800" dirty="0" smtClean="0">
                <a:latin typeface="Times New Roman" pitchFamily="18" charset="0"/>
                <a:cs typeface="Times New Roman" pitchFamily="18" charset="0"/>
              </a:rPr>
              <a:t> </a:t>
            </a:r>
          </a:p>
          <a:p>
            <a:pPr marL="274320" indent="-274320" algn="ctr" eaLnBrk="1" fontAlgn="auto" hangingPunct="1">
              <a:spcBef>
                <a:spcPts val="0"/>
              </a:spcBef>
              <a:spcAft>
                <a:spcPts val="0"/>
              </a:spcAft>
              <a:buFont typeface="Wingdings 2"/>
              <a:buNone/>
              <a:defRPr/>
            </a:pPr>
            <a:r>
              <a:rPr lang="ru-RU" sz="2800" dirty="0" smtClean="0">
                <a:latin typeface="Times New Roman" pitchFamily="18" charset="0"/>
                <a:cs typeface="Times New Roman" pitchFamily="18" charset="0"/>
              </a:rPr>
              <a:t>Домовина України, </a:t>
            </a:r>
          </a:p>
          <a:p>
            <a:pPr marL="274320" indent="-274320" algn="ctr" eaLnBrk="1" fontAlgn="auto" hangingPunct="1">
              <a:spcBef>
                <a:spcPts val="0"/>
              </a:spcBef>
              <a:spcAft>
                <a:spcPts val="0"/>
              </a:spcAft>
              <a:buFont typeface="Wingdings 2"/>
              <a:buNone/>
              <a:defRPr/>
            </a:pPr>
            <a:r>
              <a:rPr lang="ru-RU" sz="2800" dirty="0" smtClean="0">
                <a:latin typeface="Times New Roman" pitchFamily="18" charset="0"/>
                <a:cs typeface="Times New Roman" pitchFamily="18" charset="0"/>
              </a:rPr>
              <a:t>Широка, </a:t>
            </a:r>
            <a:r>
              <a:rPr lang="ru-RU" sz="2800" dirty="0" err="1" smtClean="0">
                <a:latin typeface="Times New Roman" pitchFamily="18" charset="0"/>
                <a:cs typeface="Times New Roman" pitchFamily="18" charset="0"/>
              </a:rPr>
              <a:t>глибока</a:t>
            </a:r>
            <a:r>
              <a:rPr lang="ru-RU" sz="2800" dirty="0" smtClean="0">
                <a:latin typeface="Times New Roman" pitchFamily="18" charset="0"/>
                <a:cs typeface="Times New Roman" pitchFamily="18" charset="0"/>
              </a:rPr>
              <a:t>. </a:t>
            </a:r>
          </a:p>
          <a:p>
            <a:pPr marL="274320" indent="-274320" algn="ctr" eaLnBrk="1" fontAlgn="auto" hangingPunct="1">
              <a:spcBef>
                <a:spcPts val="0"/>
              </a:spcBef>
              <a:spcAft>
                <a:spcPts val="0"/>
              </a:spcAft>
              <a:buFont typeface="Wingdings 2"/>
              <a:buNone/>
              <a:defRPr/>
            </a:pPr>
            <a:r>
              <a:rPr lang="ru-RU" sz="2800" dirty="0" smtClean="0">
                <a:latin typeface="Times New Roman" pitchFamily="18" charset="0"/>
                <a:cs typeface="Times New Roman" pitchFamily="18" charset="0"/>
              </a:rPr>
              <a:t>Ото </a:t>
            </a:r>
            <a:r>
              <a:rPr lang="ru-RU" sz="2800" dirty="0" err="1" smtClean="0">
                <a:latin typeface="Times New Roman" pitchFamily="18" charset="0"/>
                <a:cs typeface="Times New Roman" pitchFamily="18" charset="0"/>
              </a:rPr>
              <a:t>церков</a:t>
            </a:r>
            <a:r>
              <a:rPr lang="ru-RU" sz="2800" dirty="0" smtClean="0">
                <a:latin typeface="Times New Roman" pitchFamily="18" charset="0"/>
                <a:cs typeface="Times New Roman" pitchFamily="18" charset="0"/>
              </a:rPr>
              <a:t> Богданова. </a:t>
            </a:r>
          </a:p>
          <a:p>
            <a:pPr marL="274320" indent="-274320" algn="ctr" eaLnBrk="1" fontAlgn="auto" hangingPunct="1">
              <a:spcBef>
                <a:spcPts val="0"/>
              </a:spcBef>
              <a:spcAft>
                <a:spcPts val="0"/>
              </a:spcAft>
              <a:buFont typeface="Wingdings 2"/>
              <a:buNone/>
              <a:defRPr/>
            </a:pPr>
            <a:r>
              <a:rPr lang="ru-RU" sz="2800" dirty="0" smtClean="0">
                <a:latin typeface="Times New Roman" pitchFamily="18" charset="0"/>
                <a:cs typeface="Times New Roman" pitchFamily="18" charset="0"/>
              </a:rPr>
              <a:t>Там-то </a:t>
            </a:r>
            <a:r>
              <a:rPr lang="ru-RU" sz="2800" dirty="0" err="1" smtClean="0">
                <a:latin typeface="Times New Roman" pitchFamily="18" charset="0"/>
                <a:cs typeface="Times New Roman" pitchFamily="18" charset="0"/>
              </a:rPr>
              <a:t>він</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молився</a:t>
            </a:r>
            <a:r>
              <a:rPr lang="ru-RU" sz="2800" dirty="0" smtClean="0">
                <a:latin typeface="Times New Roman" pitchFamily="18" charset="0"/>
                <a:cs typeface="Times New Roman" pitchFamily="18" charset="0"/>
              </a:rPr>
              <a:t>, </a:t>
            </a:r>
          </a:p>
          <a:p>
            <a:pPr marL="274320" indent="-274320" algn="ctr" eaLnBrk="1" fontAlgn="auto" hangingPunct="1">
              <a:spcBef>
                <a:spcPts val="0"/>
              </a:spcBef>
              <a:spcAft>
                <a:spcPts val="0"/>
              </a:spcAft>
              <a:buFont typeface="Wingdings 2"/>
              <a:buNone/>
              <a:defRPr/>
            </a:pPr>
            <a:r>
              <a:rPr lang="ru-RU" sz="2800" dirty="0" err="1" smtClean="0">
                <a:latin typeface="Times New Roman" pitchFamily="18" charset="0"/>
                <a:cs typeface="Times New Roman" pitchFamily="18" charset="0"/>
              </a:rPr>
              <a:t>Щоб</a:t>
            </a:r>
            <a:r>
              <a:rPr lang="ru-RU" sz="2800" dirty="0" smtClean="0">
                <a:latin typeface="Times New Roman" pitchFamily="18" charset="0"/>
                <a:cs typeface="Times New Roman" pitchFamily="18" charset="0"/>
              </a:rPr>
              <a:t> москаль добром </a:t>
            </a:r>
            <a:r>
              <a:rPr lang="ru-RU" sz="2800" dirty="0" err="1" smtClean="0">
                <a:latin typeface="Times New Roman" pitchFamily="18" charset="0"/>
                <a:cs typeface="Times New Roman" pitchFamily="18" charset="0"/>
              </a:rPr>
              <a:t>і</a:t>
            </a:r>
            <a:r>
              <a:rPr lang="ru-RU" sz="2800" dirty="0" smtClean="0">
                <a:latin typeface="Times New Roman" pitchFamily="18" charset="0"/>
                <a:cs typeface="Times New Roman" pitchFamily="18" charset="0"/>
              </a:rPr>
              <a:t> лихом </a:t>
            </a:r>
          </a:p>
          <a:p>
            <a:pPr marL="274320" indent="-274320" algn="ctr" eaLnBrk="1" fontAlgn="auto" hangingPunct="1">
              <a:spcBef>
                <a:spcPts val="0"/>
              </a:spcBef>
              <a:spcAft>
                <a:spcPts val="0"/>
              </a:spcAft>
              <a:buFont typeface="Wingdings 2"/>
              <a:buNone/>
              <a:defRPr/>
            </a:pPr>
            <a:r>
              <a:rPr lang="ru-RU" sz="2800" dirty="0" smtClean="0">
                <a:latin typeface="Times New Roman" pitchFamily="18" charset="0"/>
                <a:cs typeface="Times New Roman" pitchFamily="18" charset="0"/>
              </a:rPr>
              <a:t>З </a:t>
            </a:r>
            <a:r>
              <a:rPr lang="ru-RU" sz="2800" dirty="0" err="1" smtClean="0">
                <a:latin typeface="Times New Roman" pitchFamily="18" charset="0"/>
                <a:cs typeface="Times New Roman" pitchFamily="18" charset="0"/>
              </a:rPr>
              <a:t>козаком</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ділився</a:t>
            </a:r>
            <a:r>
              <a:rPr lang="ru-RU" sz="2800" dirty="0" smtClean="0">
                <a:latin typeface="Times New Roman" pitchFamily="18" charset="0"/>
                <a:cs typeface="Times New Roman" pitchFamily="18" charset="0"/>
              </a:rPr>
              <a:t>.</a:t>
            </a:r>
            <a:endParaRPr lang="ru-RU" sz="2800" dirty="0">
              <a:latin typeface="Times New Roman" pitchFamily="18" charset="0"/>
              <a:cs typeface="Times New Roman" pitchFamily="18" charset="0"/>
            </a:endParaRPr>
          </a:p>
        </p:txBody>
      </p:sp>
      <p:sp>
        <p:nvSpPr>
          <p:cNvPr id="8" name="Содержимое 7"/>
          <p:cNvSpPr>
            <a:spLocks noGrp="1"/>
          </p:cNvSpPr>
          <p:nvPr>
            <p:ph sz="quarter" idx="4"/>
          </p:nvPr>
        </p:nvSpPr>
        <p:spPr>
          <a:xfrm>
            <a:off x="4716016" y="1268760"/>
            <a:ext cx="4176464" cy="4320480"/>
          </a:xfrm>
        </p:spPr>
        <p:style>
          <a:lnRef idx="1">
            <a:schemeClr val="accent5"/>
          </a:lnRef>
          <a:fillRef idx="2">
            <a:schemeClr val="accent5"/>
          </a:fillRef>
          <a:effectRef idx="1">
            <a:schemeClr val="accent5"/>
          </a:effectRef>
          <a:fontRef idx="minor">
            <a:schemeClr val="dk1"/>
          </a:fontRef>
        </p:style>
        <p:txBody>
          <a:bodyPr>
            <a:noAutofit/>
          </a:bodyPr>
          <a:lstStyle/>
          <a:p>
            <a:pPr marL="0" indent="-274320" algn="just" eaLnBrk="1" fontAlgn="auto" hangingPunct="1">
              <a:spcAft>
                <a:spcPts val="0"/>
              </a:spcAft>
              <a:buFont typeface="Wingdings 2"/>
              <a:buNone/>
              <a:defRPr/>
            </a:pPr>
            <a:r>
              <a:rPr lang="ru-RU" sz="1840" dirty="0" smtClean="0">
                <a:latin typeface="Times New Roman" pitchFamily="18" charset="0"/>
                <a:cs typeface="Times New Roman" pitchFamily="18" charset="0"/>
              </a:rPr>
              <a:t>У 1620 Богдан Хмельницький </a:t>
            </a:r>
            <a:r>
              <a:rPr lang="ru-RU" sz="1840" dirty="0" err="1" smtClean="0">
                <a:latin typeface="Times New Roman" pitchFamily="18" charset="0"/>
                <a:cs typeface="Times New Roman" pitchFamily="18" charset="0"/>
              </a:rPr>
              <a:t>посприяв</a:t>
            </a:r>
            <a:r>
              <a:rPr lang="ru-RU" sz="1840" dirty="0" smtClean="0">
                <a:latin typeface="Times New Roman" pitchFamily="18" charset="0"/>
                <a:cs typeface="Times New Roman" pitchFamily="18" charset="0"/>
              </a:rPr>
              <a:t> </a:t>
            </a:r>
            <a:r>
              <a:rPr lang="ru-RU" sz="1840" dirty="0" err="1" smtClean="0">
                <a:latin typeface="Times New Roman" pitchFamily="18" charset="0"/>
                <a:cs typeface="Times New Roman" pitchFamily="18" charset="0"/>
              </a:rPr>
              <a:t>будівництву</a:t>
            </a:r>
            <a:r>
              <a:rPr lang="ru-RU" sz="1840" dirty="0" smtClean="0">
                <a:latin typeface="Times New Roman" pitchFamily="18" charset="0"/>
                <a:cs typeface="Times New Roman" pitchFamily="18" charset="0"/>
              </a:rPr>
              <a:t> в </a:t>
            </a:r>
            <a:r>
              <a:rPr lang="ru-RU" sz="1840" dirty="0" err="1" smtClean="0">
                <a:latin typeface="Times New Roman" pitchFamily="18" charset="0"/>
                <a:cs typeface="Times New Roman" pitchFamily="18" charset="0"/>
              </a:rPr>
              <a:t>Суботові</a:t>
            </a:r>
            <a:r>
              <a:rPr lang="ru-RU" sz="1840" dirty="0" smtClean="0">
                <a:latin typeface="Times New Roman" pitchFamily="18" charset="0"/>
                <a:cs typeface="Times New Roman" pitchFamily="18" charset="0"/>
              </a:rPr>
              <a:t> </a:t>
            </a:r>
            <a:r>
              <a:rPr lang="ru-RU" sz="1840" dirty="0" err="1" smtClean="0">
                <a:latin typeface="Times New Roman" pitchFamily="18" charset="0"/>
                <a:cs typeface="Times New Roman" pitchFamily="18" charset="0"/>
              </a:rPr>
              <a:t>палаца-фортеці</a:t>
            </a:r>
            <a:r>
              <a:rPr lang="ru-RU" sz="1840" dirty="0" smtClean="0">
                <a:latin typeface="Times New Roman" pitchFamily="18" charset="0"/>
                <a:cs typeface="Times New Roman" pitchFamily="18" charset="0"/>
              </a:rPr>
              <a:t>, яка стала </a:t>
            </a:r>
            <a:r>
              <a:rPr lang="ru-RU" sz="1840" dirty="0" err="1" smtClean="0">
                <a:latin typeface="Times New Roman" pitchFamily="18" charset="0"/>
                <a:cs typeface="Times New Roman" pitchFamily="18" charset="0"/>
              </a:rPr>
              <a:t>однією</a:t>
            </a:r>
            <a:r>
              <a:rPr lang="ru-RU" sz="1840" dirty="0" smtClean="0">
                <a:latin typeface="Times New Roman" pitchFamily="18" charset="0"/>
                <a:cs typeface="Times New Roman" pitchFamily="18" charset="0"/>
              </a:rPr>
              <a:t> </a:t>
            </a:r>
            <a:r>
              <a:rPr lang="ru-RU" sz="1840" dirty="0" err="1" smtClean="0">
                <a:latin typeface="Times New Roman" pitchFamily="18" charset="0"/>
                <a:cs typeface="Times New Roman" pitchFamily="18" charset="0"/>
              </a:rPr>
              <a:t>з</a:t>
            </a:r>
            <a:r>
              <a:rPr lang="ru-RU" sz="1840" dirty="0" smtClean="0">
                <a:latin typeface="Times New Roman" pitchFamily="18" charset="0"/>
                <a:cs typeface="Times New Roman" pitchFamily="18" charset="0"/>
              </a:rPr>
              <a:t> </a:t>
            </a:r>
            <a:r>
              <a:rPr lang="ru-RU" sz="1840" dirty="0" err="1" smtClean="0">
                <a:latin typeface="Times New Roman" pitchFamily="18" charset="0"/>
                <a:cs typeface="Times New Roman" pitchFamily="18" charset="0"/>
              </a:rPr>
              <a:t>його</a:t>
            </a:r>
            <a:r>
              <a:rPr lang="ru-RU" sz="1840" dirty="0" smtClean="0">
                <a:latin typeface="Times New Roman" pitchFamily="18" charset="0"/>
                <a:cs typeface="Times New Roman" pitchFamily="18" charset="0"/>
              </a:rPr>
              <a:t> </a:t>
            </a:r>
            <a:r>
              <a:rPr lang="ru-RU" sz="1840" dirty="0" err="1" smtClean="0">
                <a:latin typeface="Times New Roman" pitchFamily="18" charset="0"/>
                <a:cs typeface="Times New Roman" pitchFamily="18" charset="0"/>
              </a:rPr>
              <a:t>резиденцій</a:t>
            </a:r>
            <a:r>
              <a:rPr lang="ru-RU" sz="1840" dirty="0" smtClean="0">
                <a:latin typeface="Times New Roman" pitchFamily="18" charset="0"/>
                <a:cs typeface="Times New Roman" pitchFamily="18" charset="0"/>
              </a:rPr>
              <a:t> (1664), </a:t>
            </a:r>
            <a:r>
              <a:rPr lang="ru-RU" sz="1840" dirty="0" err="1" smtClean="0">
                <a:latin typeface="Times New Roman" pitchFamily="18" charset="0"/>
                <a:cs typeface="Times New Roman" pitchFamily="18" charset="0"/>
              </a:rPr>
              <a:t>згодом</a:t>
            </a:r>
            <a:r>
              <a:rPr lang="ru-RU" sz="1840" dirty="0" smtClean="0">
                <a:latin typeface="Times New Roman" pitchFamily="18" charset="0"/>
                <a:cs typeface="Times New Roman" pitchFamily="18" charset="0"/>
              </a:rPr>
              <a:t> </a:t>
            </a:r>
            <a:r>
              <a:rPr lang="ru-RU" sz="1840" dirty="0" err="1" smtClean="0">
                <a:latin typeface="Times New Roman" pitchFamily="18" charset="0"/>
                <a:cs typeface="Times New Roman" pitchFamily="18" charset="0"/>
              </a:rPr>
              <a:t>зруйнованою</a:t>
            </a:r>
            <a:r>
              <a:rPr lang="ru-RU" sz="1840" dirty="0" smtClean="0">
                <a:latin typeface="Times New Roman" pitchFamily="18" charset="0"/>
                <a:cs typeface="Times New Roman" pitchFamily="18" charset="0"/>
              </a:rPr>
              <a:t> поляками.</a:t>
            </a:r>
          </a:p>
          <a:p>
            <a:pPr marL="0" indent="-274320" algn="just" eaLnBrk="1" fontAlgn="auto" hangingPunct="1">
              <a:spcAft>
                <a:spcPts val="0"/>
              </a:spcAft>
              <a:buFont typeface="Wingdings 2"/>
              <a:buNone/>
              <a:defRPr/>
            </a:pPr>
            <a:r>
              <a:rPr lang="ru-RU" sz="1840" dirty="0" smtClean="0">
                <a:latin typeface="Times New Roman" pitchFamily="18" charset="0"/>
                <a:cs typeface="Times New Roman" pitchFamily="18" charset="0"/>
              </a:rPr>
              <a:t>За Богдана </a:t>
            </a:r>
            <a:r>
              <a:rPr lang="ru-RU" sz="1840" dirty="0" err="1" smtClean="0">
                <a:latin typeface="Times New Roman" pitchFamily="18" charset="0"/>
                <a:cs typeface="Times New Roman" pitchFamily="18" charset="0"/>
              </a:rPr>
              <a:t>Хмельницького</a:t>
            </a:r>
            <a:r>
              <a:rPr lang="ru-RU" sz="1840" dirty="0" smtClean="0">
                <a:latin typeface="Times New Roman" pitchFamily="18" charset="0"/>
                <a:cs typeface="Times New Roman" pitchFamily="18" charset="0"/>
              </a:rPr>
              <a:t> </a:t>
            </a:r>
            <a:r>
              <a:rPr lang="ru-RU" sz="1840" dirty="0" err="1" smtClean="0">
                <a:latin typeface="Times New Roman" pitchFamily="18" charset="0"/>
                <a:cs typeface="Times New Roman" pitchFamily="18" charset="0"/>
              </a:rPr>
              <a:t>Суботів</a:t>
            </a:r>
            <a:r>
              <a:rPr lang="ru-RU" sz="1840" dirty="0" smtClean="0">
                <a:latin typeface="Times New Roman" pitchFamily="18" charset="0"/>
                <a:cs typeface="Times New Roman" pitchFamily="18" charset="0"/>
              </a:rPr>
              <a:t> став </a:t>
            </a:r>
            <a:r>
              <a:rPr lang="ru-RU" sz="1840" dirty="0" err="1" smtClean="0">
                <a:latin typeface="Times New Roman" pitchFamily="18" charset="0"/>
                <a:cs typeface="Times New Roman" pitchFamily="18" charset="0"/>
              </a:rPr>
              <a:t>значним</a:t>
            </a:r>
            <a:r>
              <a:rPr lang="ru-RU" sz="1840" dirty="0" smtClean="0">
                <a:latin typeface="Times New Roman" pitchFamily="18" charset="0"/>
                <a:cs typeface="Times New Roman" pitchFamily="18" charset="0"/>
              </a:rPr>
              <a:t> </a:t>
            </a:r>
            <a:r>
              <a:rPr lang="ru-RU" sz="1840" dirty="0" err="1" smtClean="0">
                <a:latin typeface="Times New Roman" pitchFamily="18" charset="0"/>
                <a:cs typeface="Times New Roman" pitchFamily="18" charset="0"/>
              </a:rPr>
              <a:t>осередком</a:t>
            </a:r>
            <a:r>
              <a:rPr lang="ru-RU" sz="1840" dirty="0" smtClean="0">
                <a:latin typeface="Times New Roman" pitchFamily="18" charset="0"/>
                <a:cs typeface="Times New Roman" pitchFamily="18" charset="0"/>
              </a:rPr>
              <a:t> </a:t>
            </a:r>
            <a:r>
              <a:rPr lang="ru-RU" sz="1840" dirty="0" err="1" smtClean="0">
                <a:latin typeface="Times New Roman" pitchFamily="18" charset="0"/>
                <a:cs typeface="Times New Roman" pitchFamily="18" charset="0"/>
              </a:rPr>
              <a:t>культури</a:t>
            </a:r>
            <a:r>
              <a:rPr lang="ru-RU" sz="1840" dirty="0" smtClean="0">
                <a:latin typeface="Times New Roman" pitchFamily="18" charset="0"/>
                <a:cs typeface="Times New Roman" pitchFamily="18" charset="0"/>
              </a:rPr>
              <a:t>: у </a:t>
            </a:r>
            <a:r>
              <a:rPr lang="ru-RU" sz="1840" dirty="0" err="1" smtClean="0">
                <a:latin typeface="Times New Roman" pitchFamily="18" charset="0"/>
                <a:cs typeface="Times New Roman" pitchFamily="18" charset="0"/>
              </a:rPr>
              <a:t>гетьмана</a:t>
            </a:r>
            <a:r>
              <a:rPr lang="ru-RU" sz="1840" dirty="0" smtClean="0">
                <a:latin typeface="Times New Roman" pitchFamily="18" charset="0"/>
                <a:cs typeface="Times New Roman" pitchFamily="18" charset="0"/>
              </a:rPr>
              <a:t> </a:t>
            </a:r>
            <a:r>
              <a:rPr lang="ru-RU" sz="1840" dirty="0" err="1" smtClean="0">
                <a:latin typeface="Times New Roman" pitchFamily="18" charset="0"/>
                <a:cs typeface="Times New Roman" pitchFamily="18" charset="0"/>
              </a:rPr>
              <a:t>була</a:t>
            </a:r>
            <a:r>
              <a:rPr lang="ru-RU" sz="1840" dirty="0" smtClean="0">
                <a:latin typeface="Times New Roman" pitchFamily="18" charset="0"/>
                <a:cs typeface="Times New Roman" pitchFamily="18" charset="0"/>
              </a:rPr>
              <a:t> велика </a:t>
            </a:r>
            <a:r>
              <a:rPr lang="ru-RU" sz="1840" dirty="0" err="1" smtClean="0">
                <a:latin typeface="Times New Roman" pitchFamily="18" charset="0"/>
                <a:cs typeface="Times New Roman" pitchFamily="18" charset="0"/>
              </a:rPr>
              <a:t>бібліотека</a:t>
            </a:r>
            <a:r>
              <a:rPr lang="ru-RU" sz="1840" dirty="0" smtClean="0">
                <a:latin typeface="Times New Roman" pitchFamily="18" charset="0"/>
                <a:cs typeface="Times New Roman" pitchFamily="18" charset="0"/>
              </a:rPr>
              <a:t>. </a:t>
            </a:r>
            <a:r>
              <a:rPr lang="ru-RU" sz="1840" dirty="0" err="1" smtClean="0">
                <a:latin typeface="Times New Roman" pitchFamily="18" charset="0"/>
                <a:cs typeface="Times New Roman" pitchFamily="18" charset="0"/>
              </a:rPr>
              <a:t>Чималий</a:t>
            </a:r>
            <a:r>
              <a:rPr lang="ru-RU" sz="1840" dirty="0" smtClean="0">
                <a:latin typeface="Times New Roman" pitchFamily="18" charset="0"/>
                <a:cs typeface="Times New Roman" pitchFamily="18" charset="0"/>
              </a:rPr>
              <a:t> </a:t>
            </a:r>
            <a:r>
              <a:rPr lang="ru-RU" sz="1840" dirty="0" err="1" smtClean="0">
                <a:latin typeface="Times New Roman" pitchFamily="18" charset="0"/>
                <a:cs typeface="Times New Roman" pitchFamily="18" charset="0"/>
              </a:rPr>
              <a:t>інтерес</a:t>
            </a:r>
            <a:r>
              <a:rPr lang="ru-RU" sz="1840" dirty="0" smtClean="0">
                <a:latin typeface="Times New Roman" pitchFamily="18" charset="0"/>
                <a:cs typeface="Times New Roman" pitchFamily="18" charset="0"/>
              </a:rPr>
              <a:t> становили тут </a:t>
            </a:r>
            <a:r>
              <a:rPr lang="ru-RU" sz="1840" dirty="0" err="1" smtClean="0">
                <a:latin typeface="Times New Roman" pitchFamily="18" charset="0"/>
                <a:cs typeface="Times New Roman" pitchFamily="18" charset="0"/>
              </a:rPr>
              <a:t>будівлі</a:t>
            </a:r>
            <a:r>
              <a:rPr lang="ru-RU" sz="1840" dirty="0" smtClean="0">
                <a:latin typeface="Times New Roman" pitchFamily="18" charset="0"/>
                <a:cs typeface="Times New Roman" pitchFamily="18" charset="0"/>
              </a:rPr>
              <a:t> </a:t>
            </a:r>
            <a:r>
              <a:rPr lang="ru-RU" sz="1840" dirty="0" err="1" smtClean="0">
                <a:latin typeface="Times New Roman" pitchFamily="18" charset="0"/>
                <a:cs typeface="Times New Roman" pitchFamily="18" charset="0"/>
              </a:rPr>
              <a:t>і</a:t>
            </a:r>
            <a:r>
              <a:rPr lang="ru-RU" sz="1840" dirty="0" smtClean="0">
                <a:latin typeface="Times New Roman" pitchFamily="18" charset="0"/>
                <a:cs typeface="Times New Roman" pitchFamily="18" charset="0"/>
              </a:rPr>
              <a:t> </a:t>
            </a:r>
            <a:r>
              <a:rPr lang="ru-RU" sz="1840" dirty="0" err="1" smtClean="0">
                <a:latin typeface="Times New Roman" pitchFamily="18" charset="0"/>
                <a:cs typeface="Times New Roman" pitchFamily="18" charset="0"/>
              </a:rPr>
              <a:t>архітектура</a:t>
            </a:r>
            <a:r>
              <a:rPr lang="ru-RU" sz="1840" dirty="0" smtClean="0">
                <a:latin typeface="Times New Roman" pitchFamily="18" charset="0"/>
                <a:cs typeface="Times New Roman" pitchFamily="18" charset="0"/>
              </a:rPr>
              <a:t> — у </a:t>
            </a:r>
            <a:r>
              <a:rPr lang="ru-RU" sz="1840" dirty="0" err="1" smtClean="0">
                <a:latin typeface="Times New Roman" pitchFamily="18" charset="0"/>
                <a:cs typeface="Times New Roman" pitchFamily="18" charset="0"/>
              </a:rPr>
              <a:t>Суботові</a:t>
            </a:r>
            <a:r>
              <a:rPr lang="ru-RU" sz="1840" dirty="0" smtClean="0">
                <a:latin typeface="Times New Roman" pitchFamily="18" charset="0"/>
                <a:cs typeface="Times New Roman" pitchFamily="18" charset="0"/>
              </a:rPr>
              <a:t>, як </a:t>
            </a:r>
            <a:r>
              <a:rPr lang="ru-RU" sz="1840" dirty="0" err="1" smtClean="0">
                <a:latin typeface="Times New Roman" pitchFamily="18" charset="0"/>
                <a:cs typeface="Times New Roman" pitchFamily="18" charset="0"/>
              </a:rPr>
              <a:t>і</a:t>
            </a:r>
            <a:r>
              <a:rPr lang="ru-RU" sz="1840" dirty="0" smtClean="0">
                <a:latin typeface="Times New Roman" pitchFamily="18" charset="0"/>
                <a:cs typeface="Times New Roman" pitchFamily="18" charset="0"/>
              </a:rPr>
              <a:t> в </a:t>
            </a:r>
            <a:r>
              <a:rPr lang="ru-RU" sz="1840" dirty="0" err="1" smtClean="0">
                <a:latin typeface="Times New Roman" pitchFamily="18" charset="0"/>
                <a:cs typeface="Times New Roman" pitchFamily="18" charset="0"/>
              </a:rPr>
              <a:t>Чигирині</a:t>
            </a:r>
            <a:r>
              <a:rPr lang="ru-RU" sz="1840" dirty="0" smtClean="0">
                <a:latin typeface="Times New Roman" pitchFamily="18" charset="0"/>
                <a:cs typeface="Times New Roman" pitchFamily="18" charset="0"/>
              </a:rPr>
              <a:t>, </a:t>
            </a:r>
            <a:r>
              <a:rPr lang="ru-RU" sz="1840" dirty="0" err="1" smtClean="0">
                <a:latin typeface="Times New Roman" pitchFamily="18" charset="0"/>
                <a:cs typeface="Times New Roman" pitchFamily="18" charset="0"/>
              </a:rPr>
              <a:t>був</a:t>
            </a:r>
            <a:r>
              <a:rPr lang="ru-RU" sz="1840" dirty="0" smtClean="0">
                <a:latin typeface="Times New Roman" pitchFamily="18" charset="0"/>
                <a:cs typeface="Times New Roman" pitchFamily="18" charset="0"/>
              </a:rPr>
              <a:t> </a:t>
            </a:r>
            <a:r>
              <a:rPr lang="ru-RU" sz="1840" dirty="0" err="1" smtClean="0">
                <a:latin typeface="Times New Roman" pitchFamily="18" charset="0"/>
                <a:cs typeface="Times New Roman" pitchFamily="18" charset="0"/>
              </a:rPr>
              <a:t>будинок</a:t>
            </a:r>
            <a:r>
              <a:rPr lang="ru-RU" sz="1840" dirty="0" smtClean="0">
                <a:latin typeface="Times New Roman" pitchFamily="18" charset="0"/>
                <a:cs typeface="Times New Roman" pitchFamily="18" charset="0"/>
              </a:rPr>
              <a:t> </a:t>
            </a:r>
            <a:r>
              <a:rPr lang="ru-RU" sz="1840" dirty="0" err="1" smtClean="0">
                <a:latin typeface="Times New Roman" pitchFamily="18" charset="0"/>
                <a:cs typeface="Times New Roman" pitchFamily="18" charset="0"/>
              </a:rPr>
              <a:t>гетьмана</a:t>
            </a:r>
            <a:r>
              <a:rPr lang="ru-RU" sz="1840" dirty="0" smtClean="0">
                <a:latin typeface="Times New Roman" pitchFamily="18" charset="0"/>
                <a:cs typeface="Times New Roman" pitchFamily="18" charset="0"/>
              </a:rPr>
              <a:t>, а </a:t>
            </a:r>
            <a:r>
              <a:rPr lang="ru-RU" sz="1840" dirty="0" err="1" smtClean="0">
                <a:latin typeface="Times New Roman" pitchFamily="18" charset="0"/>
                <a:cs typeface="Times New Roman" pitchFamily="18" charset="0"/>
              </a:rPr>
              <a:t>поряд</a:t>
            </a:r>
            <a:r>
              <a:rPr lang="ru-RU" sz="1840" dirty="0" smtClean="0">
                <a:latin typeface="Times New Roman" pitchFamily="18" charset="0"/>
                <a:cs typeface="Times New Roman" pitchFamily="18" charset="0"/>
              </a:rPr>
              <a:t> </a:t>
            </a:r>
            <a:r>
              <a:rPr lang="ru-RU" sz="1840" dirty="0" err="1" smtClean="0">
                <a:latin typeface="Times New Roman" pitchFamily="18" charset="0"/>
                <a:cs typeface="Times New Roman" pitchFamily="18" charset="0"/>
              </a:rPr>
              <a:t>будинки</a:t>
            </a:r>
            <a:r>
              <a:rPr lang="ru-RU" sz="1840" dirty="0" smtClean="0">
                <a:latin typeface="Times New Roman" pitchFamily="18" charset="0"/>
                <a:cs typeface="Times New Roman" pitchFamily="18" charset="0"/>
              </a:rPr>
              <a:t> </a:t>
            </a:r>
            <a:r>
              <a:rPr lang="ru-RU" sz="1840" dirty="0" err="1" smtClean="0">
                <a:latin typeface="Times New Roman" pitchFamily="18" charset="0"/>
                <a:cs typeface="Times New Roman" pitchFamily="18" charset="0"/>
              </a:rPr>
              <a:t>козацької</a:t>
            </a:r>
            <a:r>
              <a:rPr lang="ru-RU" sz="1840" dirty="0" smtClean="0">
                <a:latin typeface="Times New Roman" pitchFamily="18" charset="0"/>
                <a:cs typeface="Times New Roman" pitchFamily="18" charset="0"/>
              </a:rPr>
              <a:t> </a:t>
            </a:r>
            <a:r>
              <a:rPr lang="ru-RU" sz="1840" dirty="0" err="1" smtClean="0">
                <a:latin typeface="Times New Roman" pitchFamily="18" charset="0"/>
                <a:cs typeface="Times New Roman" pitchFamily="18" charset="0"/>
              </a:rPr>
              <a:t>старшини</a:t>
            </a:r>
            <a:r>
              <a:rPr lang="ru-RU" sz="1840" dirty="0" smtClean="0">
                <a:latin typeface="Times New Roman" pitchFamily="18" charset="0"/>
                <a:cs typeface="Times New Roman" pitchFamily="18" charset="0"/>
              </a:rPr>
              <a:t>. </a:t>
            </a:r>
            <a:r>
              <a:rPr lang="ru-RU" sz="1840" dirty="0" err="1" smtClean="0">
                <a:latin typeface="Times New Roman" pitchFamily="18" charset="0"/>
                <a:cs typeface="Times New Roman" pitchFamily="18" charset="0"/>
              </a:rPr>
              <a:t>Проте</a:t>
            </a:r>
            <a:r>
              <a:rPr lang="ru-RU" sz="1840" dirty="0" smtClean="0">
                <a:latin typeface="Times New Roman" pitchFamily="18" charset="0"/>
                <a:cs typeface="Times New Roman" pitchFamily="18" charset="0"/>
              </a:rPr>
              <a:t> </a:t>
            </a:r>
            <a:r>
              <a:rPr lang="ru-RU" sz="1840" dirty="0" err="1" smtClean="0">
                <a:latin typeface="Times New Roman" pitchFamily="18" charset="0"/>
                <a:cs typeface="Times New Roman" pitchFamily="18" charset="0"/>
              </a:rPr>
              <a:t>після</a:t>
            </a:r>
            <a:r>
              <a:rPr lang="ru-RU" sz="1840" dirty="0" smtClean="0">
                <a:latin typeface="Times New Roman" pitchFamily="18" charset="0"/>
                <a:cs typeface="Times New Roman" pitchFamily="18" charset="0"/>
              </a:rPr>
              <a:t> </a:t>
            </a:r>
            <a:r>
              <a:rPr lang="ru-RU" sz="1840" dirty="0" err="1" smtClean="0">
                <a:latin typeface="Times New Roman" pitchFamily="18" charset="0"/>
                <a:cs typeface="Times New Roman" pitchFamily="18" charset="0"/>
              </a:rPr>
              <a:t>смерті</a:t>
            </a:r>
            <a:r>
              <a:rPr lang="ru-RU" sz="1840" dirty="0" smtClean="0">
                <a:latin typeface="Times New Roman" pitchFamily="18" charset="0"/>
                <a:cs typeface="Times New Roman" pitchFamily="18" charset="0"/>
              </a:rPr>
              <a:t> Богдана </a:t>
            </a:r>
            <a:r>
              <a:rPr lang="ru-RU" sz="1840" dirty="0" err="1" smtClean="0">
                <a:latin typeface="Times New Roman" pitchFamily="18" charset="0"/>
                <a:cs typeface="Times New Roman" pitchFamily="18" charset="0"/>
              </a:rPr>
              <a:t>Хмельницького</a:t>
            </a:r>
            <a:r>
              <a:rPr lang="ru-RU" sz="1840" dirty="0" smtClean="0">
                <a:latin typeface="Times New Roman" pitchFamily="18" charset="0"/>
                <a:cs typeface="Times New Roman" pitchFamily="18" charset="0"/>
              </a:rPr>
              <a:t> </a:t>
            </a:r>
            <a:r>
              <a:rPr lang="ru-RU" sz="1840" dirty="0" err="1" smtClean="0">
                <a:latin typeface="Times New Roman" pitchFamily="18" charset="0"/>
                <a:cs typeface="Times New Roman" pitchFamily="18" charset="0"/>
              </a:rPr>
              <a:t>Суботів</a:t>
            </a:r>
            <a:r>
              <a:rPr lang="ru-RU" sz="1840" dirty="0" smtClean="0">
                <a:latin typeface="Times New Roman" pitchFamily="18" charset="0"/>
                <a:cs typeface="Times New Roman" pitchFamily="18" charset="0"/>
              </a:rPr>
              <a:t> </a:t>
            </a:r>
            <a:r>
              <a:rPr lang="ru-RU" sz="1840" dirty="0" err="1" smtClean="0">
                <a:latin typeface="Times New Roman" pitchFamily="18" charset="0"/>
                <a:cs typeface="Times New Roman" pitchFamily="18" charset="0"/>
              </a:rPr>
              <a:t>втратив</a:t>
            </a:r>
            <a:r>
              <a:rPr lang="ru-RU" sz="1840" dirty="0" smtClean="0">
                <a:latin typeface="Times New Roman" pitchFamily="18" charset="0"/>
                <a:cs typeface="Times New Roman" pitchFamily="18" charset="0"/>
              </a:rPr>
              <a:t> </a:t>
            </a:r>
            <a:r>
              <a:rPr lang="ru-RU" sz="1840" dirty="0" err="1" smtClean="0">
                <a:latin typeface="Times New Roman" pitchFamily="18" charset="0"/>
                <a:cs typeface="Times New Roman" pitchFamily="18" charset="0"/>
              </a:rPr>
              <a:t>своє</a:t>
            </a:r>
            <a:r>
              <a:rPr lang="ru-RU" sz="1840" dirty="0" smtClean="0">
                <a:latin typeface="Times New Roman" pitchFamily="18" charset="0"/>
                <a:cs typeface="Times New Roman" pitchFamily="18" charset="0"/>
              </a:rPr>
              <a:t> </a:t>
            </a:r>
            <a:r>
              <a:rPr lang="ru-RU" sz="1840" dirty="0" err="1" smtClean="0">
                <a:latin typeface="Times New Roman" pitchFamily="18" charset="0"/>
                <a:cs typeface="Times New Roman" pitchFamily="18" charset="0"/>
              </a:rPr>
              <a:t>значення</a:t>
            </a:r>
            <a:r>
              <a:rPr lang="ru-RU" sz="1840" dirty="0" smtClean="0">
                <a:latin typeface="Times New Roman" pitchFamily="18" charset="0"/>
                <a:cs typeface="Times New Roman" pitchFamily="18" charset="0"/>
              </a:rPr>
              <a:t>.</a:t>
            </a:r>
            <a:endParaRPr lang="ru-RU" sz="1840" dirty="0">
              <a:latin typeface="Times New Roman" pitchFamily="18" charset="0"/>
              <a:cs typeface="Times New Roman" pitchFamily="18" charset="0"/>
            </a:endParaRPr>
          </a:p>
        </p:txBody>
      </p:sp>
      <p:sp>
        <p:nvSpPr>
          <p:cNvPr id="9" name="Лента лицом вверх 8"/>
          <p:cNvSpPr/>
          <p:nvPr/>
        </p:nvSpPr>
        <p:spPr>
          <a:xfrm>
            <a:off x="539552" y="260648"/>
            <a:ext cx="8136904" cy="936104"/>
          </a:xfrm>
          <a:prstGeom prst="ribbon2">
            <a:avLst/>
          </a:prstGeom>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endParaRPr lang="ru-RU"/>
          </a:p>
        </p:txBody>
      </p:sp>
      <p:sp>
        <p:nvSpPr>
          <p:cNvPr id="10" name="TextBox 9"/>
          <p:cNvSpPr txBox="1"/>
          <p:nvPr/>
        </p:nvSpPr>
        <p:spPr>
          <a:xfrm>
            <a:off x="2843808" y="404664"/>
            <a:ext cx="3528392" cy="523220"/>
          </a:xfrm>
          <a:prstGeom prst="rect">
            <a:avLst/>
          </a:prstGeom>
          <a:noFill/>
        </p:spPr>
        <p:txBody>
          <a:bodyPr>
            <a:spAutoFit/>
            <a:scene3d>
              <a:camera prst="orthographicFront"/>
              <a:lightRig rig="balanced" dir="t">
                <a:rot lat="0" lon="0" rev="2100000"/>
              </a:lightRig>
            </a:scene3d>
            <a:sp3d extrusionH="57150" prstMaterial="metal">
              <a:bevelT w="38100" h="25400"/>
              <a:contourClr>
                <a:schemeClr val="bg2"/>
              </a:contourClr>
            </a:sp3d>
          </a:bodyPr>
          <a:lstStyle/>
          <a:p>
            <a:pPr algn="ctr" fontAlgn="auto">
              <a:spcBef>
                <a:spcPts val="0"/>
              </a:spcBef>
              <a:spcAft>
                <a:spcPts val="0"/>
              </a:spcAft>
              <a:defRPr/>
            </a:pPr>
            <a:r>
              <a:rPr lang="ru-RU" sz="2800" b="1" cap="all" dirty="0">
                <a:ln w="50800"/>
                <a:solidFill>
                  <a:srgbClr val="C00000"/>
                </a:solidFill>
                <a:effectLst>
                  <a:outerShdw blurRad="38100" dist="38100" dir="2700000" algn="tl">
                    <a:srgbClr val="000000">
                      <a:alpha val="43137"/>
                    </a:srgbClr>
                  </a:outerShdw>
                </a:effectLst>
                <a:latin typeface="Arial Black" pitchFamily="34" charset="0"/>
                <a:cs typeface="+mn-cs"/>
              </a:rPr>
              <a:t>Село </a:t>
            </a:r>
            <a:r>
              <a:rPr lang="ru-RU" sz="2800" b="1" cap="all" dirty="0" err="1">
                <a:ln w="50800"/>
                <a:solidFill>
                  <a:srgbClr val="C00000"/>
                </a:solidFill>
                <a:effectLst>
                  <a:outerShdw blurRad="38100" dist="38100" dir="2700000" algn="tl">
                    <a:srgbClr val="000000">
                      <a:alpha val="43137"/>
                    </a:srgbClr>
                  </a:outerShdw>
                </a:effectLst>
                <a:latin typeface="Arial Black" pitchFamily="34" charset="0"/>
                <a:cs typeface="+mn-cs"/>
              </a:rPr>
              <a:t>Суботів</a:t>
            </a:r>
            <a:endParaRPr lang="ru-RU" sz="2800" b="1" cap="all" dirty="0">
              <a:ln w="50800"/>
              <a:solidFill>
                <a:srgbClr val="C00000"/>
              </a:solidFill>
              <a:effectLst>
                <a:outerShdw blurRad="38100" dist="38100" dir="2700000" algn="tl">
                  <a:srgbClr val="000000">
                    <a:alpha val="43137"/>
                  </a:srgbClr>
                </a:outerShdw>
              </a:effectLst>
              <a:latin typeface="Arial Black" pitchFamily="34" charset="0"/>
              <a:cs typeface="+mn-cs"/>
            </a:endParaRPr>
          </a:p>
        </p:txBody>
      </p:sp>
      <p:pic>
        <p:nvPicPr>
          <p:cNvPr id="11" name="Рисунок 10" descr="ae17f73aade7605808cb8ab75a7d.jpg"/>
          <p:cNvPicPr>
            <a:picLocks noChangeAspect="1"/>
          </p:cNvPicPr>
          <p:nvPr/>
        </p:nvPicPr>
        <p:blipFill>
          <a:blip r:embed="rId2" cstate="print"/>
          <a:stretch>
            <a:fillRect/>
          </a:stretch>
        </p:blipFill>
        <p:spPr>
          <a:xfrm>
            <a:off x="7596336" y="5301208"/>
            <a:ext cx="1331640" cy="155679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2" name="Рисунок 11" descr="000124_taras_shevchenko.jpg"/>
          <p:cNvPicPr>
            <a:picLocks noChangeAspect="1"/>
          </p:cNvPicPr>
          <p:nvPr/>
        </p:nvPicPr>
        <p:blipFill>
          <a:blip r:embed="rId3" cstate="print"/>
          <a:stretch>
            <a:fillRect/>
          </a:stretch>
        </p:blipFill>
        <p:spPr>
          <a:xfrm>
            <a:off x="323528" y="5157192"/>
            <a:ext cx="1296144" cy="170080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Содержимое 9"/>
          <p:cNvSpPr>
            <a:spLocks noGrp="1"/>
          </p:cNvSpPr>
          <p:nvPr>
            <p:ph idx="1"/>
          </p:nvPr>
        </p:nvSpPr>
        <p:spPr>
          <a:xfrm>
            <a:off x="250825" y="981075"/>
            <a:ext cx="8569325" cy="5616575"/>
          </a:xfrm>
        </p:spPr>
        <p:txBody>
          <a:bodyPr/>
          <a:lstStyle/>
          <a:p>
            <a:pPr marL="0" indent="0" algn="just" eaLnBrk="1" hangingPunct="1">
              <a:spcBef>
                <a:spcPct val="0"/>
              </a:spcBef>
              <a:buFont typeface="Wingdings" pitchFamily="2" charset="2"/>
              <a:buChar char="v"/>
            </a:pPr>
            <a:r>
              <a:rPr lang="uk-UA" sz="1800" smtClean="0">
                <a:latin typeface="Times New Roman" pitchFamily="18" charset="0"/>
                <a:cs typeface="Times New Roman" pitchFamily="18" charset="0"/>
              </a:rPr>
              <a:t>“</a:t>
            </a:r>
            <a:r>
              <a:rPr lang="uk-UA" sz="1700" smtClean="0">
                <a:latin typeface="Times New Roman" pitchFamily="18" charset="0"/>
                <a:cs typeface="Times New Roman" pitchFamily="18" charset="0"/>
              </a:rPr>
              <a:t>Великий льох” - один з найвизначніших творів поета історіософського змісту й націософського спрямування. </a:t>
            </a:r>
            <a:r>
              <a:rPr lang="ru-RU" sz="1700" smtClean="0">
                <a:latin typeface="Times New Roman" pitchFamily="18" charset="0"/>
                <a:cs typeface="Times New Roman" pitchFamily="18" charset="0"/>
              </a:rPr>
              <a:t>В оригінальній, новаторській художній формі Шевченко втілює свою філософсько-поетичну концепцію історії України, головно зламного її етапу - злуки з Москвою та фатальних для нації політичних, соціальних, соціопсихологічних вислідів цього акту. У "Великому льосі" висловлено провіденційні уявлення поета про майбутнє Краю, віру в пробудження українського народу, його духовне відродження, здобуття незалежності та розбудову національної держави;</a:t>
            </a:r>
            <a:endParaRPr lang="en-US" sz="1700" smtClean="0">
              <a:latin typeface="Times New Roman" pitchFamily="18" charset="0"/>
              <a:cs typeface="Times New Roman" pitchFamily="18" charset="0"/>
            </a:endParaRPr>
          </a:p>
          <a:p>
            <a:pPr marL="0" indent="0" algn="just" eaLnBrk="1" hangingPunct="1">
              <a:spcBef>
                <a:spcPct val="0"/>
              </a:spcBef>
              <a:buFont typeface="Wingdings" pitchFamily="2" charset="2"/>
              <a:buChar char="v"/>
            </a:pPr>
            <a:endParaRPr lang="uk-UA" sz="1700" smtClean="0">
              <a:latin typeface="Times New Roman" pitchFamily="18" charset="0"/>
              <a:cs typeface="Times New Roman" pitchFamily="18" charset="0"/>
            </a:endParaRPr>
          </a:p>
          <a:p>
            <a:pPr marL="0" indent="0" algn="just" eaLnBrk="1" hangingPunct="1">
              <a:spcBef>
                <a:spcPct val="0"/>
              </a:spcBef>
              <a:buFont typeface="Wingdings" pitchFamily="2" charset="2"/>
              <a:buChar char="v"/>
            </a:pPr>
            <a:r>
              <a:rPr lang="uk-UA" sz="1700" smtClean="0">
                <a:latin typeface="Times New Roman" pitchFamily="18" charset="0"/>
                <a:cs typeface="Times New Roman" pitchFamily="18" charset="0"/>
              </a:rPr>
              <a:t>ця поема про велику трагедію України – втрату нею державності, національної незалежності. Написана була Тарасом Шевченком у Миргородсько-Мар</a:t>
            </a:r>
            <a:r>
              <a:rPr lang="en-US" sz="1700" smtClean="0">
                <a:latin typeface="Times New Roman" pitchFamily="18" charset="0"/>
                <a:cs typeface="Times New Roman" pitchFamily="18" charset="0"/>
              </a:rPr>
              <a:t>’</a:t>
            </a:r>
            <a:r>
              <a:rPr lang="uk-UA" sz="1700" smtClean="0">
                <a:latin typeface="Times New Roman" pitchFamily="18" charset="0"/>
                <a:cs typeface="Times New Roman" pitchFamily="18" charset="0"/>
              </a:rPr>
              <a:t>їнський період;</a:t>
            </a:r>
            <a:endParaRPr lang="en-US" sz="1700" smtClean="0">
              <a:latin typeface="Times New Roman" pitchFamily="18" charset="0"/>
              <a:cs typeface="Times New Roman" pitchFamily="18" charset="0"/>
            </a:endParaRPr>
          </a:p>
          <a:p>
            <a:pPr marL="0" indent="0" algn="just" eaLnBrk="1" hangingPunct="1">
              <a:spcBef>
                <a:spcPct val="0"/>
              </a:spcBef>
              <a:buFont typeface="Wingdings" pitchFamily="2" charset="2"/>
              <a:buChar char="v"/>
            </a:pPr>
            <a:endParaRPr lang="uk-UA" sz="1700" smtClean="0">
              <a:latin typeface="Times New Roman" pitchFamily="18" charset="0"/>
              <a:cs typeface="Times New Roman" pitchFamily="18" charset="0"/>
            </a:endParaRPr>
          </a:p>
          <a:p>
            <a:pPr marL="0" indent="0" algn="just" eaLnBrk="1" hangingPunct="1">
              <a:spcBef>
                <a:spcPct val="0"/>
              </a:spcBef>
              <a:buFont typeface="Wingdings" pitchFamily="2" charset="2"/>
              <a:buChar char="v"/>
            </a:pPr>
            <a:r>
              <a:rPr lang="ru-RU" sz="1700" smtClean="0">
                <a:latin typeface="Times New Roman" pitchFamily="18" charset="0"/>
                <a:cs typeface="Times New Roman" pitchFamily="18" charset="0"/>
              </a:rPr>
              <a:t>поема-містерія «Великий льох» в історичному і філософському планах — центральний твір у «Кобзарі», бо в ній розглянуто проблеми втрати політичної свідомості, що призвело нас, українців, до втрати державності, до національного поневолення. Українська пісня перемоги у Визвольній війні була віддана Росії. Автор засуджує українців, які свідомо піддалися і піддаються ворогові, тим самим передрікаючи на загибель цілий народ;</a:t>
            </a:r>
            <a:endParaRPr lang="en-US" sz="1700" smtClean="0">
              <a:latin typeface="Times New Roman" pitchFamily="18" charset="0"/>
              <a:cs typeface="Times New Roman" pitchFamily="18" charset="0"/>
            </a:endParaRPr>
          </a:p>
          <a:p>
            <a:pPr marL="0" indent="0" algn="just" eaLnBrk="1" hangingPunct="1">
              <a:spcBef>
                <a:spcPct val="0"/>
              </a:spcBef>
              <a:buFont typeface="Wingdings" pitchFamily="2" charset="2"/>
              <a:buChar char="v"/>
            </a:pPr>
            <a:endParaRPr lang="ru-RU" sz="1700" smtClean="0">
              <a:latin typeface="Times New Roman" pitchFamily="18" charset="0"/>
              <a:cs typeface="Times New Roman" pitchFamily="18" charset="0"/>
            </a:endParaRPr>
          </a:p>
          <a:p>
            <a:pPr marL="0" indent="0" algn="just" eaLnBrk="1" hangingPunct="1">
              <a:spcBef>
                <a:spcPct val="0"/>
              </a:spcBef>
              <a:buFont typeface="Wingdings" pitchFamily="2" charset="2"/>
              <a:buChar char="v"/>
            </a:pPr>
            <a:r>
              <a:rPr lang="uk-UA" sz="1700" smtClean="0">
                <a:latin typeface="Times New Roman" pitchFamily="18" charset="0"/>
                <a:cs typeface="Times New Roman" pitchFamily="18" charset="0"/>
              </a:rPr>
              <a:t>дослідивши та проаналізувавши поему-містерію «Великий льох», ми можемо зазначити, що тема цього твору – показати трагічне минуле нашої України, а ідея полягає у безсмерті українського народу,  у відродженні Української держави, нації, духовності. Отже, Тарас Шевченко – істинний захисник прав українського народу, справжній патріот.</a:t>
            </a:r>
            <a:endParaRPr lang="ru-RU" sz="1700" smtClean="0">
              <a:latin typeface="Times New Roman" pitchFamily="18" charset="0"/>
              <a:cs typeface="Times New Roman" pitchFamily="18" charset="0"/>
            </a:endParaRPr>
          </a:p>
          <a:p>
            <a:pPr marL="0" indent="0" algn="just" eaLnBrk="1" hangingPunct="1">
              <a:spcBef>
                <a:spcPct val="0"/>
              </a:spcBef>
              <a:buFont typeface="Wingdings" pitchFamily="2" charset="2"/>
              <a:buChar char="v"/>
            </a:pPr>
            <a:endParaRPr lang="uk-UA" sz="1700" smtClean="0">
              <a:latin typeface="Times New Roman" pitchFamily="18" charset="0"/>
              <a:cs typeface="Times New Roman" pitchFamily="18" charset="0"/>
            </a:endParaRPr>
          </a:p>
          <a:p>
            <a:pPr marL="0" indent="0" algn="just" eaLnBrk="1" hangingPunct="1">
              <a:spcBef>
                <a:spcPct val="0"/>
              </a:spcBef>
              <a:buFont typeface="Wingdings 2" pitchFamily="18" charset="2"/>
              <a:buNone/>
            </a:pPr>
            <a:endParaRPr lang="ru-RU" sz="1700" smtClean="0">
              <a:latin typeface="Times New Roman" pitchFamily="18" charset="0"/>
              <a:cs typeface="Times New Roman" pitchFamily="18" charset="0"/>
            </a:endParaRPr>
          </a:p>
          <a:p>
            <a:pPr marL="0" indent="0" eaLnBrk="1" hangingPunct="1">
              <a:buFont typeface="Wingdings 2" pitchFamily="18" charset="2"/>
              <a:buNone/>
            </a:pPr>
            <a:endParaRPr lang="ru-RU" smtClean="0"/>
          </a:p>
        </p:txBody>
      </p:sp>
      <p:sp>
        <p:nvSpPr>
          <p:cNvPr id="7" name="Лента лицом вверх 6"/>
          <p:cNvSpPr/>
          <p:nvPr/>
        </p:nvSpPr>
        <p:spPr>
          <a:xfrm>
            <a:off x="646931" y="109265"/>
            <a:ext cx="8280921" cy="792088"/>
          </a:xfrm>
          <a:prstGeom prst="ribbon2">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ru-RU"/>
          </a:p>
        </p:txBody>
      </p:sp>
      <p:sp>
        <p:nvSpPr>
          <p:cNvPr id="8" name="TextBox 7"/>
          <p:cNvSpPr txBox="1"/>
          <p:nvPr/>
        </p:nvSpPr>
        <p:spPr>
          <a:xfrm>
            <a:off x="2699792" y="332656"/>
            <a:ext cx="3600400" cy="523220"/>
          </a:xfrm>
          <a:prstGeom prst="rect">
            <a:avLst/>
          </a:prstGeom>
          <a:noFill/>
        </p:spPr>
        <p:txBody>
          <a:bodyPr>
            <a:spAutoFit/>
            <a:scene3d>
              <a:camera prst="orthographicFront"/>
              <a:lightRig rig="glow" dir="tl">
                <a:rot lat="0" lon="0" rev="5400000"/>
              </a:lightRig>
            </a:scene3d>
            <a:sp3d contourW="12700">
              <a:bevelT w="25400" h="25400"/>
              <a:contourClr>
                <a:schemeClr val="accent6">
                  <a:shade val="73000"/>
                </a:schemeClr>
              </a:contourClr>
            </a:sp3d>
          </a:bodyPr>
          <a:lstStyle/>
          <a:p>
            <a:pPr algn="ctr">
              <a:defRPr/>
            </a:pPr>
            <a:r>
              <a:rPr lang="ru-RU" sz="2800" b="1" cap="all" dirty="0">
                <a:ln w="11430"/>
                <a:solidFill>
                  <a:srgbClr val="C00000"/>
                </a:solidFill>
                <a:effectLst>
                  <a:outerShdw blurRad="80000" dist="40000" dir="5040000" algn="tl">
                    <a:srgbClr val="000000">
                      <a:alpha val="30000"/>
                    </a:srgbClr>
                  </a:outerShdw>
                </a:effectLst>
                <a:latin typeface="Arial Black" pitchFamily="34" charset="0"/>
                <a:cs typeface="+mn-cs"/>
              </a:rPr>
              <a:t>Висновки</a:t>
            </a:r>
            <a:endParaRPr lang="ru-RU" sz="2800" b="1" cap="all" dirty="0">
              <a:ln w="11430"/>
              <a:solidFill>
                <a:srgbClr val="C00000"/>
              </a:solidFill>
              <a:effectLst>
                <a:outerShdw blurRad="80000" dist="40000" dir="5040000" algn="tl">
                  <a:srgbClr val="000000">
                    <a:alpha val="30000"/>
                  </a:srgbClr>
                </a:outerShdw>
              </a:effectLst>
              <a:latin typeface="Arial Black" pitchFamily="34" charset="0"/>
              <a:cs typeface="+mn-cs"/>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250825" y="981075"/>
            <a:ext cx="8569325" cy="5616575"/>
          </a:xfrm>
        </p:spPr>
        <p:txBody>
          <a:bodyPr/>
          <a:lstStyle/>
          <a:p>
            <a:pPr marL="0" indent="0" eaLnBrk="1" hangingPunct="1">
              <a:spcBef>
                <a:spcPts val="0"/>
              </a:spcBef>
              <a:buFont typeface="Wingdings 2" pitchFamily="18" charset="2"/>
              <a:buNone/>
              <a:defRPr/>
            </a:pPr>
            <a:r>
              <a:rPr lang="ru-RU" sz="1800" dirty="0" smtClean="0">
                <a:latin typeface="Times New Roman" pitchFamily="18" charset="0"/>
                <a:cs typeface="Times New Roman" pitchFamily="18" charset="0"/>
              </a:rPr>
              <a:t>Зараз ми </a:t>
            </a:r>
            <a:r>
              <a:rPr lang="ru-RU" sz="1800" dirty="0" err="1" smtClean="0">
                <a:latin typeface="Times New Roman" pitchFamily="18" charset="0"/>
                <a:cs typeface="Times New Roman" pitchFamily="18" charset="0"/>
              </a:rPr>
              <a:t>господарі</a:t>
            </a:r>
            <a:r>
              <a:rPr lang="ru-RU" sz="1800" dirty="0" smtClean="0">
                <a:latin typeface="Times New Roman" pitchFamily="18" charset="0"/>
                <a:cs typeface="Times New Roman" pitchFamily="18" charset="0"/>
              </a:rPr>
              <a:t> в </a:t>
            </a:r>
            <a:r>
              <a:rPr lang="ru-RU" sz="1800" dirty="0" err="1" smtClean="0">
                <a:latin typeface="Times New Roman" pitchFamily="18" charset="0"/>
                <a:cs typeface="Times New Roman" pitchFamily="18" charset="0"/>
              </a:rPr>
              <a:t>своїй</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країні</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але</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між</a:t>
            </a:r>
            <a:r>
              <a:rPr lang="ru-RU" sz="1800" dirty="0" smtClean="0">
                <a:latin typeface="Times New Roman" pitchFamily="18" charset="0"/>
                <a:cs typeface="Times New Roman" pitchFamily="18" charset="0"/>
              </a:rPr>
              <a:t> собою не </a:t>
            </a:r>
            <a:r>
              <a:rPr lang="ru-RU" sz="1800" dirty="0" err="1" smtClean="0">
                <a:latin typeface="Times New Roman" pitchFamily="18" charset="0"/>
                <a:cs typeface="Times New Roman" pitchFamily="18" charset="0"/>
              </a:rPr>
              <a:t>завжди</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знаходимо</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згоди</a:t>
            </a:r>
            <a:r>
              <a:rPr lang="ru-RU" sz="1800" dirty="0" smtClean="0">
                <a:latin typeface="Times New Roman" pitchFamily="18" charset="0"/>
                <a:cs typeface="Times New Roman" pitchFamily="18" charset="0"/>
              </a:rPr>
              <a:t>. І </a:t>
            </a:r>
            <a:r>
              <a:rPr lang="ru-RU" sz="1800" dirty="0" err="1" smtClean="0">
                <a:latin typeface="Times New Roman" pitchFamily="18" charset="0"/>
                <a:cs typeface="Times New Roman" pitchFamily="18" charset="0"/>
              </a:rPr>
              <a:t>багато</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хто</a:t>
            </a:r>
            <a:r>
              <a:rPr lang="ru-RU" sz="1800" dirty="0" smtClean="0">
                <a:latin typeface="Times New Roman" pitchFamily="18" charset="0"/>
                <a:cs typeface="Times New Roman" pitchFamily="18" charset="0"/>
              </a:rPr>
              <a:t> не </a:t>
            </a:r>
            <a:r>
              <a:rPr lang="ru-RU" sz="1800" dirty="0" err="1" smtClean="0">
                <a:latin typeface="Times New Roman" pitchFamily="18" charset="0"/>
                <a:cs typeface="Times New Roman" pitchFamily="18" charset="0"/>
              </a:rPr>
              <a:t>єднає</a:t>
            </a:r>
            <a:r>
              <a:rPr lang="ru-RU" sz="1800" dirty="0" smtClean="0">
                <a:latin typeface="Times New Roman" pitchFamily="18" charset="0"/>
                <a:cs typeface="Times New Roman" pitchFamily="18" charset="0"/>
              </a:rPr>
              <a:t> нашу державу, а </a:t>
            </a:r>
            <a:r>
              <a:rPr lang="ru-RU" sz="1800" dirty="0" err="1" smtClean="0">
                <a:latin typeface="Times New Roman" pitchFamily="18" charset="0"/>
                <a:cs typeface="Times New Roman" pitchFamily="18" charset="0"/>
              </a:rPr>
              <a:t>розколює</a:t>
            </a:r>
            <a:r>
              <a:rPr lang="ru-RU" sz="1800" dirty="0" smtClean="0">
                <a:latin typeface="Times New Roman" pitchFamily="18" charset="0"/>
                <a:cs typeface="Times New Roman" pitchFamily="18" charset="0"/>
              </a:rPr>
              <a:t>:  </a:t>
            </a:r>
            <a:r>
              <a:rPr lang="ru-RU" sz="1800" dirty="0" smtClean="0"/>
              <a:t> </a:t>
            </a:r>
            <a:r>
              <a:rPr lang="ru-RU" dirty="0" smtClean="0"/>
              <a:t/>
            </a:r>
            <a:br>
              <a:rPr lang="ru-RU" dirty="0" smtClean="0"/>
            </a:br>
            <a:endParaRPr lang="ru-RU" dirty="0" smtClean="0"/>
          </a:p>
          <a:p>
            <a:pPr marL="0" indent="0" eaLnBrk="1" hangingPunct="1">
              <a:spcBef>
                <a:spcPts val="0"/>
              </a:spcBef>
              <a:buFont typeface="Wingdings 2" pitchFamily="18" charset="2"/>
              <a:buNone/>
              <a:defRPr/>
            </a:pPr>
            <a:r>
              <a:rPr lang="ru-RU" sz="2000" i="1" dirty="0" err="1" smtClean="0">
                <a:solidFill>
                  <a:schemeClr val="bg2">
                    <a:lumMod val="10000"/>
                  </a:schemeClr>
                </a:solidFill>
                <a:effectLst>
                  <a:outerShdw blurRad="38100" dist="38100" dir="2700000" algn="tl">
                    <a:srgbClr val="000000">
                      <a:alpha val="43137"/>
                    </a:srgbClr>
                  </a:outerShdw>
                </a:effectLst>
                <a:latin typeface="+mj-lt"/>
              </a:rPr>
              <a:t>Доборолась</a:t>
            </a:r>
            <a:r>
              <a:rPr lang="ru-RU" sz="2000" i="1" dirty="0" smtClean="0">
                <a:solidFill>
                  <a:schemeClr val="bg2">
                    <a:lumMod val="10000"/>
                  </a:schemeClr>
                </a:solidFill>
                <a:effectLst>
                  <a:outerShdw blurRad="38100" dist="38100" dir="2700000" algn="tl">
                    <a:srgbClr val="000000">
                      <a:alpha val="43137"/>
                    </a:srgbClr>
                  </a:outerShdw>
                </a:effectLst>
                <a:latin typeface="+mj-lt"/>
              </a:rPr>
              <a:t> </a:t>
            </a:r>
            <a:r>
              <a:rPr lang="ru-RU" sz="2000" i="1" dirty="0" err="1" smtClean="0">
                <a:solidFill>
                  <a:schemeClr val="bg2">
                    <a:lumMod val="10000"/>
                  </a:schemeClr>
                </a:solidFill>
                <a:effectLst>
                  <a:outerShdw blurRad="38100" dist="38100" dir="2700000" algn="tl">
                    <a:srgbClr val="000000">
                      <a:alpha val="43137"/>
                    </a:srgbClr>
                  </a:outerShdw>
                </a:effectLst>
                <a:latin typeface="+mj-lt"/>
              </a:rPr>
              <a:t>Україна</a:t>
            </a:r>
            <a:r>
              <a:rPr lang="ru-RU" sz="2000" i="1" dirty="0" smtClean="0">
                <a:solidFill>
                  <a:schemeClr val="bg2">
                    <a:lumMod val="10000"/>
                  </a:schemeClr>
                </a:solidFill>
                <a:effectLst>
                  <a:outerShdw blurRad="38100" dist="38100" dir="2700000" algn="tl">
                    <a:srgbClr val="000000">
                      <a:alpha val="43137"/>
                    </a:srgbClr>
                  </a:outerShdw>
                </a:effectLst>
                <a:latin typeface="+mj-lt"/>
              </a:rPr>
              <a:t>. </a:t>
            </a:r>
            <a:br>
              <a:rPr lang="ru-RU" sz="2000" i="1" dirty="0" smtClean="0">
                <a:solidFill>
                  <a:schemeClr val="bg2">
                    <a:lumMod val="10000"/>
                  </a:schemeClr>
                </a:solidFill>
                <a:effectLst>
                  <a:outerShdw blurRad="38100" dist="38100" dir="2700000" algn="tl">
                    <a:srgbClr val="000000">
                      <a:alpha val="43137"/>
                    </a:srgbClr>
                  </a:outerShdw>
                </a:effectLst>
                <a:latin typeface="+mj-lt"/>
              </a:rPr>
            </a:br>
            <a:r>
              <a:rPr lang="ru-RU" sz="2000" i="1" dirty="0" smtClean="0">
                <a:solidFill>
                  <a:schemeClr val="bg2">
                    <a:lumMod val="10000"/>
                  </a:schemeClr>
                </a:solidFill>
                <a:effectLst>
                  <a:outerShdw blurRad="38100" dist="38100" dir="2700000" algn="tl">
                    <a:srgbClr val="000000">
                      <a:alpha val="43137"/>
                    </a:srgbClr>
                  </a:outerShdw>
                </a:effectLst>
                <a:latin typeface="+mj-lt"/>
              </a:rPr>
              <a:t>До самого краю. </a:t>
            </a:r>
            <a:br>
              <a:rPr lang="ru-RU" sz="2000" i="1" dirty="0" smtClean="0">
                <a:solidFill>
                  <a:schemeClr val="bg2">
                    <a:lumMod val="10000"/>
                  </a:schemeClr>
                </a:solidFill>
                <a:effectLst>
                  <a:outerShdw blurRad="38100" dist="38100" dir="2700000" algn="tl">
                    <a:srgbClr val="000000">
                      <a:alpha val="43137"/>
                    </a:srgbClr>
                  </a:outerShdw>
                </a:effectLst>
                <a:latin typeface="+mj-lt"/>
              </a:rPr>
            </a:br>
            <a:r>
              <a:rPr lang="ru-RU" sz="2000" i="1" dirty="0" err="1" smtClean="0">
                <a:solidFill>
                  <a:schemeClr val="bg2">
                    <a:lumMod val="10000"/>
                  </a:schemeClr>
                </a:solidFill>
                <a:effectLst>
                  <a:outerShdw blurRad="38100" dist="38100" dir="2700000" algn="tl">
                    <a:srgbClr val="000000">
                      <a:alpha val="43137"/>
                    </a:srgbClr>
                  </a:outerShdw>
                </a:effectLst>
                <a:latin typeface="+mj-lt"/>
              </a:rPr>
              <a:t>Гірше</a:t>
            </a:r>
            <a:r>
              <a:rPr lang="ru-RU" sz="2000" i="1" dirty="0" smtClean="0">
                <a:solidFill>
                  <a:schemeClr val="bg2">
                    <a:lumMod val="10000"/>
                  </a:schemeClr>
                </a:solidFill>
                <a:effectLst>
                  <a:outerShdw blurRad="38100" dist="38100" dir="2700000" algn="tl">
                    <a:srgbClr val="000000">
                      <a:alpha val="43137"/>
                    </a:srgbClr>
                  </a:outerShdw>
                </a:effectLst>
                <a:latin typeface="+mj-lt"/>
              </a:rPr>
              <a:t> ляха </a:t>
            </a:r>
            <a:r>
              <a:rPr lang="ru-RU" sz="2000" i="1" dirty="0" err="1" smtClean="0">
                <a:solidFill>
                  <a:schemeClr val="bg2">
                    <a:lumMod val="10000"/>
                  </a:schemeClr>
                </a:solidFill>
                <a:effectLst>
                  <a:outerShdw blurRad="38100" dist="38100" dir="2700000" algn="tl">
                    <a:srgbClr val="000000">
                      <a:alpha val="43137"/>
                    </a:srgbClr>
                  </a:outerShdw>
                </a:effectLst>
                <a:latin typeface="+mj-lt"/>
              </a:rPr>
              <a:t>свої</a:t>
            </a:r>
            <a:r>
              <a:rPr lang="ru-RU" sz="2000" i="1" dirty="0" smtClean="0">
                <a:solidFill>
                  <a:schemeClr val="bg2">
                    <a:lumMod val="10000"/>
                  </a:schemeClr>
                </a:solidFill>
                <a:effectLst>
                  <a:outerShdw blurRad="38100" dist="38100" dir="2700000" algn="tl">
                    <a:srgbClr val="000000">
                      <a:alpha val="43137"/>
                    </a:srgbClr>
                  </a:outerShdw>
                </a:effectLst>
                <a:latin typeface="+mj-lt"/>
              </a:rPr>
              <a:t> </a:t>
            </a:r>
            <a:r>
              <a:rPr lang="ru-RU" sz="2000" i="1" dirty="0" err="1" smtClean="0">
                <a:solidFill>
                  <a:schemeClr val="bg2">
                    <a:lumMod val="10000"/>
                  </a:schemeClr>
                </a:solidFill>
                <a:effectLst>
                  <a:outerShdw blurRad="38100" dist="38100" dir="2700000" algn="tl">
                    <a:srgbClr val="000000">
                      <a:alpha val="43137"/>
                    </a:srgbClr>
                  </a:outerShdw>
                </a:effectLst>
                <a:latin typeface="+mj-lt"/>
              </a:rPr>
              <a:t>діти</a:t>
            </a:r>
            <a:r>
              <a:rPr lang="ru-RU" sz="2000" i="1" dirty="0" smtClean="0">
                <a:solidFill>
                  <a:schemeClr val="bg2">
                    <a:lumMod val="10000"/>
                  </a:schemeClr>
                </a:solidFill>
                <a:effectLst>
                  <a:outerShdw blurRad="38100" dist="38100" dir="2700000" algn="tl">
                    <a:srgbClr val="000000">
                      <a:alpha val="43137"/>
                    </a:srgbClr>
                  </a:outerShdw>
                </a:effectLst>
                <a:latin typeface="+mj-lt"/>
              </a:rPr>
              <a:t> </a:t>
            </a:r>
            <a:br>
              <a:rPr lang="ru-RU" sz="2000" i="1" dirty="0" smtClean="0">
                <a:solidFill>
                  <a:schemeClr val="bg2">
                    <a:lumMod val="10000"/>
                  </a:schemeClr>
                </a:solidFill>
                <a:effectLst>
                  <a:outerShdw blurRad="38100" dist="38100" dir="2700000" algn="tl">
                    <a:srgbClr val="000000">
                      <a:alpha val="43137"/>
                    </a:srgbClr>
                  </a:outerShdw>
                </a:effectLst>
                <a:latin typeface="+mj-lt"/>
              </a:rPr>
            </a:br>
            <a:r>
              <a:rPr lang="ru-RU" sz="2000" i="1" dirty="0" err="1" smtClean="0">
                <a:solidFill>
                  <a:schemeClr val="bg2">
                    <a:lumMod val="10000"/>
                  </a:schemeClr>
                </a:solidFill>
                <a:effectLst>
                  <a:outerShdw blurRad="38100" dist="38100" dir="2700000" algn="tl">
                    <a:srgbClr val="000000">
                      <a:alpha val="43137"/>
                    </a:srgbClr>
                  </a:outerShdw>
                </a:effectLst>
                <a:latin typeface="+mj-lt"/>
              </a:rPr>
              <a:t>Її</a:t>
            </a:r>
            <a:r>
              <a:rPr lang="ru-RU" sz="2000" i="1" dirty="0" smtClean="0">
                <a:solidFill>
                  <a:schemeClr val="bg2">
                    <a:lumMod val="10000"/>
                  </a:schemeClr>
                </a:solidFill>
                <a:effectLst>
                  <a:outerShdw blurRad="38100" dist="38100" dir="2700000" algn="tl">
                    <a:srgbClr val="000000">
                      <a:alpha val="43137"/>
                    </a:srgbClr>
                  </a:outerShdw>
                </a:effectLst>
                <a:latin typeface="+mj-lt"/>
              </a:rPr>
              <a:t> </a:t>
            </a:r>
            <a:r>
              <a:rPr lang="ru-RU" sz="2000" i="1" dirty="0" err="1" smtClean="0">
                <a:solidFill>
                  <a:schemeClr val="bg2">
                    <a:lumMod val="10000"/>
                  </a:schemeClr>
                </a:solidFill>
                <a:effectLst>
                  <a:outerShdw blurRad="38100" dist="38100" dir="2700000" algn="tl">
                    <a:srgbClr val="000000">
                      <a:alpha val="43137"/>
                    </a:srgbClr>
                  </a:outerShdw>
                </a:effectLst>
                <a:latin typeface="+mj-lt"/>
              </a:rPr>
              <a:t>розпинають</a:t>
            </a:r>
            <a:r>
              <a:rPr lang="ru-RU" sz="2000" i="1" dirty="0" smtClean="0">
                <a:solidFill>
                  <a:schemeClr val="bg2">
                    <a:lumMod val="10000"/>
                  </a:schemeClr>
                </a:solidFill>
                <a:effectLst>
                  <a:outerShdw blurRad="38100" dist="38100" dir="2700000" algn="tl">
                    <a:srgbClr val="000000">
                      <a:alpha val="43137"/>
                    </a:srgbClr>
                  </a:outerShdw>
                </a:effectLst>
                <a:latin typeface="+mj-lt"/>
              </a:rPr>
              <a:t>… </a:t>
            </a:r>
            <a:br>
              <a:rPr lang="ru-RU" sz="2000" i="1" dirty="0" smtClean="0">
                <a:solidFill>
                  <a:schemeClr val="bg2">
                    <a:lumMod val="10000"/>
                  </a:schemeClr>
                </a:solidFill>
                <a:effectLst>
                  <a:outerShdw blurRad="38100" dist="38100" dir="2700000" algn="tl">
                    <a:srgbClr val="000000">
                      <a:alpha val="43137"/>
                    </a:srgbClr>
                  </a:outerShdw>
                </a:effectLst>
                <a:latin typeface="+mj-lt"/>
              </a:rPr>
            </a:br>
            <a:r>
              <a:rPr lang="ru-RU" sz="2000" i="1" dirty="0" err="1" smtClean="0">
                <a:solidFill>
                  <a:schemeClr val="bg2">
                    <a:lumMod val="10000"/>
                  </a:schemeClr>
                </a:solidFill>
                <a:effectLst>
                  <a:outerShdw blurRad="38100" dist="38100" dir="2700000" algn="tl">
                    <a:srgbClr val="000000">
                      <a:alpha val="43137"/>
                    </a:srgbClr>
                  </a:outerShdw>
                </a:effectLst>
                <a:latin typeface="+mj-lt"/>
              </a:rPr>
              <a:t>Обніміться</a:t>
            </a:r>
            <a:r>
              <a:rPr lang="ru-RU" sz="2000" i="1" dirty="0" smtClean="0">
                <a:solidFill>
                  <a:schemeClr val="bg2">
                    <a:lumMod val="10000"/>
                  </a:schemeClr>
                </a:solidFill>
                <a:effectLst>
                  <a:outerShdw blurRad="38100" dist="38100" dir="2700000" algn="tl">
                    <a:srgbClr val="000000">
                      <a:alpha val="43137"/>
                    </a:srgbClr>
                  </a:outerShdw>
                </a:effectLst>
                <a:latin typeface="+mj-lt"/>
              </a:rPr>
              <a:t> ж, </a:t>
            </a:r>
            <a:r>
              <a:rPr lang="ru-RU" sz="2000" i="1" dirty="0" err="1" smtClean="0">
                <a:solidFill>
                  <a:schemeClr val="bg2">
                    <a:lumMod val="10000"/>
                  </a:schemeClr>
                </a:solidFill>
                <a:effectLst>
                  <a:outerShdw blurRad="38100" dist="38100" dir="2700000" algn="tl">
                    <a:srgbClr val="000000">
                      <a:alpha val="43137"/>
                    </a:srgbClr>
                  </a:outerShdw>
                </a:effectLst>
                <a:latin typeface="+mj-lt"/>
              </a:rPr>
              <a:t>брати</a:t>
            </a:r>
            <a:r>
              <a:rPr lang="ru-RU" sz="2000" i="1" dirty="0" smtClean="0">
                <a:solidFill>
                  <a:schemeClr val="bg2">
                    <a:lumMod val="10000"/>
                  </a:schemeClr>
                </a:solidFill>
                <a:effectLst>
                  <a:outerShdw blurRad="38100" dist="38100" dir="2700000" algn="tl">
                    <a:srgbClr val="000000">
                      <a:alpha val="43137"/>
                    </a:srgbClr>
                  </a:outerShdw>
                </a:effectLst>
                <a:latin typeface="+mj-lt"/>
              </a:rPr>
              <a:t> </a:t>
            </a:r>
            <a:r>
              <a:rPr lang="ru-RU" sz="2000" i="1" dirty="0" err="1" smtClean="0">
                <a:solidFill>
                  <a:schemeClr val="bg2">
                    <a:lumMod val="10000"/>
                  </a:schemeClr>
                </a:solidFill>
                <a:effectLst>
                  <a:outerShdw blurRad="38100" dist="38100" dir="2700000" algn="tl">
                    <a:srgbClr val="000000">
                      <a:alpha val="43137"/>
                    </a:srgbClr>
                  </a:outerShdw>
                </a:effectLst>
                <a:latin typeface="+mj-lt"/>
              </a:rPr>
              <a:t>мої</a:t>
            </a:r>
            <a:r>
              <a:rPr lang="ru-RU" sz="2000" i="1" dirty="0" smtClean="0">
                <a:solidFill>
                  <a:schemeClr val="bg2">
                    <a:lumMod val="10000"/>
                  </a:schemeClr>
                </a:solidFill>
                <a:effectLst>
                  <a:outerShdw blurRad="38100" dist="38100" dir="2700000" algn="tl">
                    <a:srgbClr val="000000">
                      <a:alpha val="43137"/>
                    </a:srgbClr>
                  </a:outerShdw>
                </a:effectLst>
                <a:latin typeface="+mj-lt"/>
              </a:rPr>
              <a:t>, </a:t>
            </a:r>
            <a:br>
              <a:rPr lang="ru-RU" sz="2000" i="1" dirty="0" smtClean="0">
                <a:solidFill>
                  <a:schemeClr val="bg2">
                    <a:lumMod val="10000"/>
                  </a:schemeClr>
                </a:solidFill>
                <a:effectLst>
                  <a:outerShdw blurRad="38100" dist="38100" dir="2700000" algn="tl">
                    <a:srgbClr val="000000">
                      <a:alpha val="43137"/>
                    </a:srgbClr>
                  </a:outerShdw>
                </a:effectLst>
                <a:latin typeface="+mj-lt"/>
              </a:rPr>
            </a:br>
            <a:r>
              <a:rPr lang="ru-RU" sz="2000" i="1" dirty="0" smtClean="0">
                <a:solidFill>
                  <a:schemeClr val="bg2">
                    <a:lumMod val="10000"/>
                  </a:schemeClr>
                </a:solidFill>
                <a:effectLst>
                  <a:outerShdw blurRad="38100" dist="38100" dir="2700000" algn="tl">
                    <a:srgbClr val="000000">
                      <a:alpha val="43137"/>
                    </a:srgbClr>
                  </a:outerShdw>
                </a:effectLst>
                <a:latin typeface="+mj-lt"/>
              </a:rPr>
              <a:t>Молю вас, </a:t>
            </a:r>
            <a:r>
              <a:rPr lang="ru-RU" sz="2000" i="1" dirty="0" err="1" smtClean="0">
                <a:solidFill>
                  <a:schemeClr val="bg2">
                    <a:lumMod val="10000"/>
                  </a:schemeClr>
                </a:solidFill>
                <a:effectLst>
                  <a:outerShdw blurRad="38100" dist="38100" dir="2700000" algn="tl">
                    <a:srgbClr val="000000">
                      <a:alpha val="43137"/>
                    </a:srgbClr>
                  </a:outerShdw>
                </a:effectLst>
                <a:latin typeface="+mj-lt"/>
              </a:rPr>
              <a:t>благаю</a:t>
            </a:r>
            <a:r>
              <a:rPr lang="ru-RU" sz="2000" i="1" dirty="0" smtClean="0">
                <a:solidFill>
                  <a:schemeClr val="bg2">
                    <a:lumMod val="10000"/>
                  </a:schemeClr>
                </a:solidFill>
                <a:effectLst>
                  <a:outerShdw blurRad="38100" dist="38100" dir="2700000" algn="tl">
                    <a:srgbClr val="000000">
                      <a:alpha val="43137"/>
                    </a:srgbClr>
                  </a:outerShdw>
                </a:effectLst>
                <a:latin typeface="+mj-lt"/>
              </a:rPr>
              <a:t>! </a:t>
            </a:r>
            <a:r>
              <a:rPr lang="ru-RU" sz="2000" dirty="0" smtClean="0"/>
              <a:t/>
            </a:r>
            <a:br>
              <a:rPr lang="ru-RU" sz="2000" dirty="0" smtClean="0"/>
            </a:br>
            <a:endParaRPr lang="ru-RU" sz="2000" dirty="0" smtClean="0"/>
          </a:p>
          <a:p>
            <a:pPr marL="0" indent="0" algn="just" eaLnBrk="1" hangingPunct="1">
              <a:spcBef>
                <a:spcPts val="0"/>
              </a:spcBef>
              <a:buFont typeface="Wingdings 2" pitchFamily="18" charset="2"/>
              <a:buNone/>
              <a:defRPr/>
            </a:pPr>
            <a:endParaRPr lang="uk-UA" sz="2000" dirty="0" smtClean="0"/>
          </a:p>
          <a:p>
            <a:pPr marL="0" indent="0" algn="just" eaLnBrk="1" hangingPunct="1">
              <a:spcBef>
                <a:spcPts val="0"/>
              </a:spcBef>
              <a:buFont typeface="Wingdings 2" pitchFamily="18" charset="2"/>
              <a:buNone/>
              <a:defRPr/>
            </a:pPr>
            <a:endParaRPr lang="uk-UA" sz="2000" dirty="0" smtClean="0"/>
          </a:p>
          <a:p>
            <a:pPr marL="0" indent="0" algn="just" eaLnBrk="1" hangingPunct="1">
              <a:spcBef>
                <a:spcPts val="0"/>
              </a:spcBef>
              <a:buFont typeface="Wingdings 2" pitchFamily="18" charset="2"/>
              <a:buNone/>
              <a:defRPr/>
            </a:pPr>
            <a:endParaRPr lang="uk-UA" sz="1800" dirty="0" smtClean="0"/>
          </a:p>
          <a:p>
            <a:pPr marL="0" indent="0" algn="just" eaLnBrk="1" hangingPunct="1">
              <a:spcBef>
                <a:spcPts val="0"/>
              </a:spcBef>
              <a:buFont typeface="Wingdings 2" pitchFamily="18" charset="2"/>
              <a:buNone/>
              <a:defRPr/>
            </a:pPr>
            <a:r>
              <a:rPr lang="uk-UA" sz="1800" dirty="0" smtClean="0">
                <a:latin typeface="Times New Roman" pitchFamily="18" charset="0"/>
                <a:cs typeface="Times New Roman" pitchFamily="18" charset="0"/>
              </a:rPr>
              <a:t>Нам, українцям </a:t>
            </a:r>
            <a:r>
              <a:rPr lang="en-US" sz="1800" dirty="0" smtClean="0">
                <a:latin typeface="Times New Roman" pitchFamily="18" charset="0"/>
                <a:cs typeface="Times New Roman" pitchFamily="18" charset="0"/>
              </a:rPr>
              <a:t>XX</a:t>
            </a:r>
            <a:r>
              <a:rPr lang="uk-UA" sz="1800" dirty="0" smtClean="0">
                <a:latin typeface="Times New Roman" pitchFamily="18" charset="0"/>
                <a:cs typeface="Times New Roman" pitchFamily="18" charset="0"/>
              </a:rPr>
              <a:t>І ст., за старання і труди багатьох поколінь Бог дає щасливий історичний шанс, дух свободи. Ми маємо можливість побудувати таку Україну, про яку мріяв поет. Тому повинні наполегливо шукати вихід із глухих кутів, який би дав зберегти і наші душі, і Вкраїну. А це може зробити той, хто не руйнує нічого довкола: ні сердець ближніх, ні державу,  в якій живе.</a:t>
            </a:r>
            <a:endParaRPr lang="ru-RU" sz="1800" dirty="0" smtClean="0">
              <a:latin typeface="Times New Roman" pitchFamily="18" charset="0"/>
              <a:cs typeface="Times New Roman" pitchFamily="18" charset="0"/>
            </a:endParaRPr>
          </a:p>
          <a:p>
            <a:pPr marL="0" indent="0" algn="ctr" eaLnBrk="1" hangingPunct="1">
              <a:spcBef>
                <a:spcPts val="0"/>
              </a:spcBef>
              <a:buFont typeface="Wingdings 2" pitchFamily="18" charset="2"/>
              <a:buNone/>
              <a:defRPr/>
            </a:pPr>
            <a:endParaRPr lang="ru-RU" sz="2000" dirty="0"/>
          </a:p>
        </p:txBody>
      </p:sp>
      <p:sp>
        <p:nvSpPr>
          <p:cNvPr id="4" name="Лента лицом вверх 3"/>
          <p:cNvSpPr/>
          <p:nvPr/>
        </p:nvSpPr>
        <p:spPr>
          <a:xfrm>
            <a:off x="179512" y="116632"/>
            <a:ext cx="8784976" cy="864096"/>
          </a:xfrm>
          <a:prstGeom prst="ribbon2">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ru-RU" dirty="0"/>
          </a:p>
        </p:txBody>
      </p:sp>
      <p:sp>
        <p:nvSpPr>
          <p:cNvPr id="5" name="TextBox 4"/>
          <p:cNvSpPr txBox="1"/>
          <p:nvPr/>
        </p:nvSpPr>
        <p:spPr>
          <a:xfrm>
            <a:off x="2339752" y="404664"/>
            <a:ext cx="4608512" cy="400110"/>
          </a:xfrm>
          <a:prstGeom prst="rect">
            <a:avLst/>
          </a:prstGeom>
          <a:noFill/>
        </p:spPr>
        <p:txBody>
          <a:bodyPr>
            <a:spAutoFit/>
            <a:scene3d>
              <a:camera prst="orthographicFront"/>
              <a:lightRig rig="glow" dir="tl">
                <a:rot lat="0" lon="0" rev="5400000"/>
              </a:lightRig>
            </a:scene3d>
            <a:sp3d contourW="12700">
              <a:bevelT w="25400" h="25400"/>
              <a:contourClr>
                <a:schemeClr val="accent6">
                  <a:shade val="73000"/>
                </a:schemeClr>
              </a:contourClr>
            </a:sp3d>
          </a:bodyPr>
          <a:lstStyle/>
          <a:p>
            <a:pPr>
              <a:defRPr/>
            </a:pPr>
            <a:r>
              <a:rPr lang="ru-RU" sz="2000" b="1" cap="all" dirty="0">
                <a:ln w="11430"/>
                <a:solidFill>
                  <a:srgbClr val="C00000"/>
                </a:solidFill>
                <a:effectLst>
                  <a:outerShdw blurRad="80000" dist="40000" dir="5040000" algn="tl">
                    <a:srgbClr val="000000">
                      <a:alpha val="30000"/>
                    </a:srgbClr>
                  </a:outerShdw>
                </a:effectLst>
                <a:latin typeface="Arial Black" pitchFamily="34" charset="0"/>
                <a:cs typeface="+mn-cs"/>
              </a:rPr>
              <a:t>Т. Шевченко </a:t>
            </a:r>
            <a:r>
              <a:rPr lang="ru-RU" sz="2000" b="1" cap="all" dirty="0" err="1">
                <a:ln w="11430"/>
                <a:solidFill>
                  <a:srgbClr val="C00000"/>
                </a:solidFill>
                <a:effectLst>
                  <a:outerShdw blurRad="80000" dist="40000" dir="5040000" algn="tl">
                    <a:srgbClr val="000000">
                      <a:alpha val="30000"/>
                    </a:srgbClr>
                  </a:outerShdw>
                </a:effectLst>
                <a:latin typeface="Arial Black" pitchFamily="34" charset="0"/>
                <a:cs typeface="+mn-cs"/>
              </a:rPr>
              <a:t>і</a:t>
            </a:r>
            <a:r>
              <a:rPr lang="ru-RU" sz="2000" b="1" cap="all" dirty="0">
                <a:ln w="11430"/>
                <a:solidFill>
                  <a:srgbClr val="C00000"/>
                </a:solidFill>
                <a:effectLst>
                  <a:outerShdw blurRad="80000" dist="40000" dir="5040000" algn="tl">
                    <a:srgbClr val="000000">
                      <a:alpha val="30000"/>
                    </a:srgbClr>
                  </a:outerShdw>
                </a:effectLst>
                <a:latin typeface="Arial Black" pitchFamily="34" charset="0"/>
                <a:cs typeface="+mn-cs"/>
              </a:rPr>
              <a:t> </a:t>
            </a:r>
            <a:r>
              <a:rPr lang="ru-RU" sz="2000" b="1" cap="all" dirty="0" err="1">
                <a:ln w="11430"/>
                <a:solidFill>
                  <a:srgbClr val="C00000"/>
                </a:solidFill>
                <a:effectLst>
                  <a:outerShdw blurRad="80000" dist="40000" dir="5040000" algn="tl">
                    <a:srgbClr val="000000">
                      <a:alpha val="30000"/>
                    </a:srgbClr>
                  </a:outerShdw>
                </a:effectLst>
                <a:latin typeface="Arial Black" pitchFamily="34" charset="0"/>
                <a:cs typeface="+mn-cs"/>
              </a:rPr>
              <a:t>сьогодення</a:t>
            </a:r>
            <a:endParaRPr lang="ru-RU" sz="2000" b="1" cap="all" dirty="0">
              <a:ln w="11430"/>
              <a:solidFill>
                <a:srgbClr val="C00000"/>
              </a:solidFill>
              <a:effectLst>
                <a:outerShdw blurRad="80000" dist="40000" dir="5040000" algn="tl">
                  <a:srgbClr val="000000">
                    <a:alpha val="30000"/>
                  </a:srgbClr>
                </a:outerShdw>
              </a:effectLst>
              <a:latin typeface="Arial Black" pitchFamily="34" charset="0"/>
              <a:cs typeface="+mn-cs"/>
            </a:endParaRPr>
          </a:p>
        </p:txBody>
      </p:sp>
      <p:pic>
        <p:nvPicPr>
          <p:cNvPr id="29702" name="Рисунок 5" descr="maidan_01.jpeg"/>
          <p:cNvPicPr>
            <a:picLocks noChangeAspect="1"/>
          </p:cNvPicPr>
          <p:nvPr/>
        </p:nvPicPr>
        <p:blipFill>
          <a:blip r:embed="rId2"/>
          <a:srcRect/>
          <a:stretch>
            <a:fillRect/>
          </a:stretch>
        </p:blipFill>
        <p:spPr bwMode="auto">
          <a:xfrm>
            <a:off x="3419475" y="1844675"/>
            <a:ext cx="5395913" cy="2592388"/>
          </a:xfrm>
          <a:prstGeom prst="rect">
            <a:avLst/>
          </a:prstGeom>
          <a:noFill/>
          <a:ln w="9525">
            <a:noFill/>
            <a:miter lim="800000"/>
            <a:headEnd/>
            <a:tailEnd/>
          </a:ln>
        </p:spPr>
      </p:pic>
      <p:pic>
        <p:nvPicPr>
          <p:cNvPr id="29703" name="Рисунок 6" descr="єдина-країна-единая-страна.jpg"/>
          <p:cNvPicPr>
            <a:picLocks noChangeAspect="1"/>
          </p:cNvPicPr>
          <p:nvPr/>
        </p:nvPicPr>
        <p:blipFill>
          <a:blip r:embed="rId3"/>
          <a:srcRect/>
          <a:stretch>
            <a:fillRect/>
          </a:stretch>
        </p:blipFill>
        <p:spPr bwMode="auto">
          <a:xfrm>
            <a:off x="7426325" y="0"/>
            <a:ext cx="1717675" cy="10795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Содержимое 1"/>
          <p:cNvSpPr>
            <a:spLocks noGrp="1"/>
          </p:cNvSpPr>
          <p:nvPr>
            <p:ph idx="1"/>
          </p:nvPr>
        </p:nvSpPr>
        <p:spPr>
          <a:xfrm>
            <a:off x="395288" y="1268413"/>
            <a:ext cx="8291512" cy="5184775"/>
          </a:xfrm>
        </p:spPr>
        <p:txBody>
          <a:bodyPr/>
          <a:lstStyle/>
          <a:p>
            <a:pPr eaLnBrk="1" hangingPunct="1"/>
            <a:r>
              <a:rPr lang="ru-RU" smtClean="0"/>
              <a:t>Т.Шевченко. Твори у п’яти томах. Т.2 – К.:Дніпро, 1970.</a:t>
            </a:r>
          </a:p>
          <a:p>
            <a:pPr eaLnBrk="1" hangingPunct="1"/>
            <a:r>
              <a:rPr lang="ru-RU" smtClean="0"/>
              <a:t>Твори Т. Шевченка в двох томах, т. II. СПб., 1911.</a:t>
            </a:r>
          </a:p>
          <a:p>
            <a:pPr eaLnBrk="1" hangingPunct="1"/>
            <a:r>
              <a:rPr lang="ru-RU" smtClean="0"/>
              <a:t>Брижицька С. Тарас Шевченко: “Все йде, все минає, — і краю немає” // Українознавство—2001.</a:t>
            </a:r>
          </a:p>
          <a:p>
            <a:pPr eaLnBrk="1" hangingPunct="1"/>
            <a:r>
              <a:rPr lang="ru-RU" smtClean="0"/>
              <a:t>Павленко С. Загибель Батурина 2 листопада 1708 року. Київ: Українська видавнича спілка. — 2007.</a:t>
            </a:r>
          </a:p>
          <a:p>
            <a:pPr eaLnBrk="1" hangingPunct="1"/>
            <a:r>
              <a:rPr lang="ru-RU" smtClean="0"/>
              <a:t>Лазаренко В. «Дано з Суботова»: [Село Суботів і Б. Хмельницький] //Чигирин. вісті. — 1997. — 9 серп.</a:t>
            </a:r>
          </a:p>
          <a:p>
            <a:pPr eaLnBrk="1" hangingPunct="1"/>
            <a:r>
              <a:rPr lang="en-US" smtClean="0"/>
              <a:t>http://uk.wikipedia.org</a:t>
            </a:r>
            <a:endParaRPr lang="ru-RU" smtClean="0"/>
          </a:p>
          <a:p>
            <a:pPr eaLnBrk="1" hangingPunct="1"/>
            <a:r>
              <a:rPr lang="en-US" smtClean="0"/>
              <a:t>https://www.google.com.ua</a:t>
            </a:r>
            <a:r>
              <a:rPr lang="ru-RU" smtClean="0"/>
              <a:t/>
            </a:r>
            <a:br>
              <a:rPr lang="ru-RU" smtClean="0"/>
            </a:br>
            <a:endParaRPr lang="ru-RU" smtClean="0"/>
          </a:p>
        </p:txBody>
      </p:sp>
      <p:sp>
        <p:nvSpPr>
          <p:cNvPr id="4" name="Лента лицом вверх 3"/>
          <p:cNvSpPr/>
          <p:nvPr/>
        </p:nvSpPr>
        <p:spPr>
          <a:xfrm>
            <a:off x="179512" y="260648"/>
            <a:ext cx="8856984" cy="864096"/>
          </a:xfrm>
          <a:prstGeom prst="ribbon2">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ru-RU"/>
          </a:p>
        </p:txBody>
      </p:sp>
      <p:sp>
        <p:nvSpPr>
          <p:cNvPr id="5" name="TextBox 4"/>
          <p:cNvSpPr txBox="1"/>
          <p:nvPr/>
        </p:nvSpPr>
        <p:spPr>
          <a:xfrm>
            <a:off x="2627784" y="404664"/>
            <a:ext cx="4104456" cy="400110"/>
          </a:xfrm>
          <a:prstGeom prst="rect">
            <a:avLst/>
          </a:prstGeom>
          <a:noFill/>
        </p:spPr>
        <p:txBody>
          <a:bodyPr>
            <a:spAutoFit/>
            <a:scene3d>
              <a:camera prst="orthographicFront"/>
              <a:lightRig rig="balanced" dir="t">
                <a:rot lat="0" lon="0" rev="2100000"/>
              </a:lightRig>
            </a:scene3d>
            <a:sp3d extrusionH="57150" prstMaterial="metal">
              <a:bevelT w="38100" h="25400"/>
              <a:contourClr>
                <a:schemeClr val="bg2"/>
              </a:contourClr>
            </a:sp3d>
          </a:bodyPr>
          <a:lstStyle/>
          <a:p>
            <a:pPr>
              <a:defRPr/>
            </a:pPr>
            <a:r>
              <a:rPr lang="ru-RU" sz="2000" b="1" cap="all" dirty="0" err="1">
                <a:ln w="50800"/>
                <a:solidFill>
                  <a:srgbClr val="C00000"/>
                </a:solidFill>
                <a:effectLst>
                  <a:outerShdw blurRad="38100" dist="38100" dir="2700000" algn="tl">
                    <a:srgbClr val="000000">
                      <a:alpha val="43137"/>
                    </a:srgbClr>
                  </a:outerShdw>
                </a:effectLst>
                <a:latin typeface="Arial Black" pitchFamily="34" charset="0"/>
                <a:cs typeface="+mn-cs"/>
              </a:rPr>
              <a:t>Використані</a:t>
            </a:r>
            <a:r>
              <a:rPr lang="ru-RU" sz="2000" b="1" cap="all" dirty="0">
                <a:ln w="50800"/>
                <a:solidFill>
                  <a:srgbClr val="C00000"/>
                </a:solidFill>
                <a:effectLst>
                  <a:outerShdw blurRad="38100" dist="38100" dir="2700000" algn="tl">
                    <a:srgbClr val="000000">
                      <a:alpha val="43137"/>
                    </a:srgbClr>
                  </a:outerShdw>
                </a:effectLst>
                <a:latin typeface="Arial Black" pitchFamily="34" charset="0"/>
                <a:cs typeface="+mn-cs"/>
              </a:rPr>
              <a:t> </a:t>
            </a:r>
            <a:r>
              <a:rPr lang="ru-RU" sz="2000" b="1" cap="all" dirty="0" err="1">
                <a:ln w="50800"/>
                <a:solidFill>
                  <a:srgbClr val="C00000"/>
                </a:solidFill>
                <a:effectLst>
                  <a:outerShdw blurRad="38100" dist="38100" dir="2700000" algn="tl">
                    <a:srgbClr val="000000">
                      <a:alpha val="43137"/>
                    </a:srgbClr>
                  </a:outerShdw>
                </a:effectLst>
                <a:latin typeface="Arial Black" pitchFamily="34" charset="0"/>
                <a:cs typeface="+mn-cs"/>
              </a:rPr>
              <a:t>джерела</a:t>
            </a:r>
            <a:endParaRPr lang="ru-RU" sz="2000" b="1" cap="all" dirty="0">
              <a:ln w="50800"/>
              <a:solidFill>
                <a:srgbClr val="C00000"/>
              </a:solidFill>
              <a:effectLst>
                <a:outerShdw blurRad="38100" dist="38100" dir="2700000" algn="tl">
                  <a:srgbClr val="000000">
                    <a:alpha val="43137"/>
                  </a:srgbClr>
                </a:outerShdw>
              </a:effectLst>
              <a:latin typeface="Arial Black" pitchFamily="34" charset="0"/>
              <a:cs typeface="+mn-cs"/>
            </a:endParaRPr>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Содержимое 4"/>
          <p:cNvSpPr>
            <a:spLocks noGrp="1"/>
          </p:cNvSpPr>
          <p:nvPr>
            <p:ph idx="1"/>
          </p:nvPr>
        </p:nvSpPr>
        <p:spPr>
          <a:xfrm>
            <a:off x="2268538" y="333375"/>
            <a:ext cx="6551612" cy="6335713"/>
          </a:xfrm>
        </p:spPr>
        <p:txBody>
          <a:bodyPr>
            <a:noAutofit/>
          </a:bodyPr>
          <a:lstStyle/>
          <a:p>
            <a:pPr marL="0" indent="0" algn="ctr" defTabSz="827088" eaLnBrk="1" hangingPunct="1">
              <a:buFont typeface="Wingdings 2" pitchFamily="18" charset="2"/>
              <a:buNone/>
            </a:pPr>
            <a:r>
              <a:rPr lang="ru-RU" sz="2100" b="1" smtClean="0">
                <a:solidFill>
                  <a:srgbClr val="C00000"/>
                </a:solidFill>
              </a:rPr>
              <a:t>"Великий льох" </a:t>
            </a:r>
            <a:r>
              <a:rPr lang="ru-RU" sz="2100" b="1" smtClean="0">
                <a:latin typeface="Times New Roman" pitchFamily="18" charset="0"/>
                <a:cs typeface="Times New Roman" pitchFamily="18" charset="0"/>
              </a:rPr>
              <a:t>- одна з вершин творчого генія поета в зображенні трагічних епізодів історії України</a:t>
            </a:r>
            <a:endParaRPr lang="ru-RU" sz="2100" b="1" smtClean="0"/>
          </a:p>
          <a:p>
            <a:pPr marL="0" indent="0" algn="just" defTabSz="827088" eaLnBrk="1" hangingPunct="1">
              <a:spcBef>
                <a:spcPct val="0"/>
              </a:spcBef>
              <a:buFont typeface="Wingdings 2" pitchFamily="18" charset="2"/>
              <a:buNone/>
            </a:pPr>
            <a:r>
              <a:rPr lang="ru-RU" sz="2000" b="1" smtClean="0">
                <a:latin typeface="Times New Roman" pitchFamily="18" charset="0"/>
                <a:cs typeface="Times New Roman" pitchFamily="18" charset="0"/>
              </a:rPr>
              <a:t>Сьогодні особливої </a:t>
            </a:r>
            <a:r>
              <a:rPr lang="ru-RU" sz="2000" b="1" smtClean="0">
                <a:solidFill>
                  <a:srgbClr val="C00000"/>
                </a:solidFill>
                <a:latin typeface="Times New Roman" pitchFamily="18" charset="0"/>
                <a:cs typeface="Times New Roman" pitchFamily="18" charset="0"/>
              </a:rPr>
              <a:t>актуальності</a:t>
            </a:r>
            <a:r>
              <a:rPr lang="ru-RU" sz="2000" b="1" smtClean="0">
                <a:latin typeface="Times New Roman" pitchFamily="18" charset="0"/>
                <a:cs typeface="Times New Roman" pitchFamily="18" charset="0"/>
              </a:rPr>
              <a:t> набуває проблема вивчення творчості Т. Г. Шевченка,  який є центральною постаттю українського літературного процесу </a:t>
            </a:r>
            <a:r>
              <a:rPr lang="en-US" sz="2000" b="1" smtClean="0">
                <a:latin typeface="Times New Roman" pitchFamily="18" charset="0"/>
                <a:cs typeface="Times New Roman" pitchFamily="18" charset="0"/>
              </a:rPr>
              <a:t>XIX </a:t>
            </a:r>
            <a:r>
              <a:rPr lang="ru-RU" sz="2000" b="1" smtClean="0">
                <a:latin typeface="Times New Roman" pitchFamily="18" charset="0"/>
                <a:cs typeface="Times New Roman" pitchFamily="18" charset="0"/>
              </a:rPr>
              <a:t>ст. і якому в 2014 році виконується 200 років. Зміни у сучасній культурі надають новий поштовх до розвитку українознавчих досліджень і можливість комплексного підходу до вивчення історичних явищ і осіб, національного буття українців. Звідси необхідним є дослідження творчості Т.Г.Шевченка як формовиявів національного самоствердження подвижників української нації, а також їхнього впливу на розвиток національної ідентичності українців.</a:t>
            </a:r>
            <a:endParaRPr lang="en-US" sz="800" b="1" smtClean="0">
              <a:latin typeface="Times New Roman" pitchFamily="18" charset="0"/>
              <a:cs typeface="Times New Roman" pitchFamily="18" charset="0"/>
            </a:endParaRPr>
          </a:p>
          <a:p>
            <a:pPr marL="0" indent="0" algn="just" defTabSz="827088" eaLnBrk="1" hangingPunct="1">
              <a:buFont typeface="Wingdings 2" pitchFamily="18" charset="2"/>
              <a:buNone/>
            </a:pPr>
            <a:r>
              <a:rPr lang="uk-UA" sz="2000" b="1" smtClean="0">
                <a:latin typeface="Times New Roman" pitchFamily="18" charset="0"/>
                <a:cs typeface="Times New Roman" pitchFamily="18" charset="0"/>
              </a:rPr>
              <a:t>Тарас Шевченко і Україна…Ці слова злилися в одне ціле, вони визначили собою наше минуле, сучасне й майбутнє. Усю свою снагу, своє життя, своє слово поет присвятив їй, Україні.</a:t>
            </a:r>
          </a:p>
          <a:p>
            <a:pPr marL="0" indent="0" algn="just" defTabSz="827088" eaLnBrk="1" hangingPunct="1">
              <a:buFont typeface="Wingdings 2" pitchFamily="18" charset="2"/>
              <a:buNone/>
            </a:pPr>
            <a:endParaRPr lang="ru-RU" sz="2000" b="1" smtClean="0"/>
          </a:p>
        </p:txBody>
      </p:sp>
      <p:pic>
        <p:nvPicPr>
          <p:cNvPr id="15362" name="Рисунок 5" descr="images.jpeg"/>
          <p:cNvPicPr>
            <a:picLocks noChangeAspect="1"/>
          </p:cNvPicPr>
          <p:nvPr/>
        </p:nvPicPr>
        <p:blipFill>
          <a:blip r:embed="rId2"/>
          <a:srcRect/>
          <a:stretch>
            <a:fillRect/>
          </a:stretch>
        </p:blipFill>
        <p:spPr bwMode="auto">
          <a:xfrm>
            <a:off x="323850" y="260350"/>
            <a:ext cx="1925638" cy="24511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2195513" y="260350"/>
            <a:ext cx="6624637" cy="6337300"/>
          </a:xfrm>
        </p:spPr>
        <p:txBody>
          <a:bodyPr/>
          <a:lstStyle/>
          <a:p>
            <a:pPr marL="0" indent="0" algn="just" defTabSz="827088" eaLnBrk="1" hangingPunct="1">
              <a:spcBef>
                <a:spcPct val="0"/>
              </a:spcBef>
              <a:buFont typeface="Wingdings 2" pitchFamily="18" charset="2"/>
              <a:buNone/>
            </a:pPr>
            <a:r>
              <a:rPr lang="ru-RU" sz="2000" b="1" smtClean="0">
                <a:latin typeface="Times New Roman" pitchFamily="18" charset="0"/>
                <a:cs typeface="Times New Roman" pitchFamily="18" charset="0"/>
              </a:rPr>
              <a:t>Його творчість мала вирішальне значення в становленні й розвитку нової української літератури, у своїй поезії Шевченко звернувся до тем, проблем та ідей (соціальних, політичних, філософських, історичних), які до нього ще не порушувалися в українській літературі або порушувалися надто несміливо й соціально-обмежено</a:t>
            </a:r>
          </a:p>
          <a:p>
            <a:pPr marL="0" indent="0" algn="just" defTabSz="827088" eaLnBrk="1" hangingPunct="1">
              <a:spcBef>
                <a:spcPct val="0"/>
              </a:spcBef>
              <a:buFont typeface="Wingdings 2" pitchFamily="18" charset="2"/>
              <a:buNone/>
            </a:pPr>
            <a:r>
              <a:rPr lang="ru-RU" sz="2000" b="1" smtClean="0">
                <a:latin typeface="Times New Roman" pitchFamily="18" charset="0"/>
                <a:cs typeface="Times New Roman" pitchFamily="18" charset="0"/>
              </a:rPr>
              <a:t>Збагачуючи українську літературу новими життєвими темами й ідеями, Шевченко став новатором в пошуках нових художніх форм та засобів. Автор "Кобзаря" виробляв і утверджував нове </a:t>
            </a:r>
            <a:r>
              <a:rPr lang="uk-UA" sz="2000" b="1" smtClean="0">
                <a:latin typeface="Times New Roman" pitchFamily="18" charset="0"/>
                <a:cs typeface="Times New Roman" pitchFamily="18" charset="0"/>
              </a:rPr>
              <a:t>і</a:t>
            </a:r>
            <a:r>
              <a:rPr lang="ru-RU" sz="2000" b="1" smtClean="0">
                <a:latin typeface="Times New Roman" pitchFamily="18" charset="0"/>
                <a:cs typeface="Times New Roman" pitchFamily="18" charset="0"/>
              </a:rPr>
              <a:t>сторичне мислення.</a:t>
            </a:r>
            <a:endParaRPr lang="ru-RU" sz="2000" b="1" i="1" smtClean="0">
              <a:solidFill>
                <a:srgbClr val="C00000"/>
              </a:solidFill>
            </a:endParaRPr>
          </a:p>
          <a:p>
            <a:pPr marL="0" indent="0" algn="just" defTabSz="827088" eaLnBrk="1" hangingPunct="1">
              <a:spcBef>
                <a:spcPct val="0"/>
              </a:spcBef>
              <a:buFont typeface="Wingdings 2" pitchFamily="18" charset="2"/>
              <a:buNone/>
            </a:pPr>
            <a:endParaRPr lang="en-US" sz="2000" b="1" i="1" smtClean="0">
              <a:solidFill>
                <a:srgbClr val="C00000"/>
              </a:solidFill>
              <a:latin typeface="Times New Roman" pitchFamily="18" charset="0"/>
              <a:cs typeface="Times New Roman" pitchFamily="18" charset="0"/>
            </a:endParaRPr>
          </a:p>
          <a:p>
            <a:pPr marL="0" indent="0" algn="just" defTabSz="827088" eaLnBrk="1" hangingPunct="1">
              <a:spcBef>
                <a:spcPct val="0"/>
              </a:spcBef>
              <a:buFont typeface="Wingdings 2" pitchFamily="18" charset="2"/>
              <a:buNone/>
            </a:pPr>
            <a:r>
              <a:rPr lang="ru-RU" sz="2000" b="1" i="1" smtClean="0">
                <a:solidFill>
                  <a:srgbClr val="C00000"/>
                </a:solidFill>
                <a:latin typeface="Times New Roman" pitchFamily="18" charset="0"/>
                <a:cs typeface="Times New Roman" pitchFamily="18" charset="0"/>
              </a:rPr>
              <a:t>Метою</a:t>
            </a:r>
            <a:r>
              <a:rPr lang="ru-RU" sz="2000" b="1" smtClean="0">
                <a:latin typeface="Times New Roman" pitchFamily="18" charset="0"/>
                <a:cs typeface="Times New Roman" pitchFamily="18" charset="0"/>
              </a:rPr>
              <a:t> нашого дослідження є співвіднесення крізь призму твору Т. Г. Шевченка «Великий льох» образів з історичними реаліями, надання моральної й політичної оцінки «розкопаного» історичного минулого,</a:t>
            </a:r>
            <a:r>
              <a:rPr lang="uk-UA" sz="2000" b="1" smtClean="0">
                <a:latin typeface="Times New Roman" pitchFamily="18" charset="0"/>
                <a:cs typeface="Times New Roman" pitchFamily="18" charset="0"/>
              </a:rPr>
              <a:t> через образи, символи, реальне й містичне дослідити минуле України; </a:t>
            </a:r>
            <a:r>
              <a:rPr lang="ru-RU" sz="2000" b="1" smtClean="0">
                <a:latin typeface="Times New Roman" pitchFamily="18" charset="0"/>
                <a:cs typeface="Times New Roman" pitchFamily="18" charset="0"/>
              </a:rPr>
              <a:t>сприяння вихованню патріотичних почуттів, інтересу до суспільно-політичного життя країни.</a:t>
            </a:r>
          </a:p>
        </p:txBody>
      </p:sp>
      <p:pic>
        <p:nvPicPr>
          <p:cNvPr id="16386" name="Рисунок 3" descr="images.jpeg"/>
          <p:cNvPicPr>
            <a:picLocks noChangeAspect="1"/>
          </p:cNvPicPr>
          <p:nvPr/>
        </p:nvPicPr>
        <p:blipFill>
          <a:blip r:embed="rId2"/>
          <a:srcRect/>
          <a:stretch>
            <a:fillRect/>
          </a:stretch>
        </p:blipFill>
        <p:spPr bwMode="auto">
          <a:xfrm>
            <a:off x="323850" y="260350"/>
            <a:ext cx="1855788" cy="2447925"/>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 1"/>
          <p:cNvSpPr>
            <a:spLocks noGrp="1"/>
          </p:cNvSpPr>
          <p:nvPr>
            <p:ph type="body" idx="1"/>
          </p:nvPr>
        </p:nvSpPr>
        <p:spPr>
          <a:xfrm>
            <a:off x="1547664" y="4581128"/>
            <a:ext cx="6048672" cy="1728192"/>
          </a:xfrm>
          <a:solidFill>
            <a:schemeClr val="accent4">
              <a:lumMod val="40000"/>
              <a:lumOff val="60000"/>
            </a:schemeClr>
          </a:solidFill>
          <a:effectLst/>
        </p:spPr>
        <p:txBody>
          <a:bodyPr/>
          <a:lstStyle/>
          <a:p>
            <a:pPr algn="just" defTabSz="576000" eaLnBrk="1" fontAlgn="auto" hangingPunct="1">
              <a:spcAft>
                <a:spcPts val="0"/>
              </a:spcAft>
              <a:defRPr/>
            </a:pPr>
            <a:r>
              <a:rPr lang="ru-RU" sz="2000" i="1" spc="-100" dirty="0" smtClean="0">
                <a:solidFill>
                  <a:srgbClr val="C00000"/>
                </a:solidFill>
                <a:effectLst>
                  <a:outerShdw blurRad="38100" dist="38100" dir="2700000" algn="tl">
                    <a:srgbClr val="000000">
                      <a:alpha val="43137"/>
                    </a:srgbClr>
                  </a:outerShdw>
                </a:effectLst>
                <a:latin typeface="Arial Black" pitchFamily="34" charset="0"/>
                <a:cs typeface="Times New Roman" pitchFamily="18" charset="0"/>
              </a:rPr>
              <a:t>Висновок:</a:t>
            </a:r>
            <a:r>
              <a:rPr lang="ru-RU" sz="2000" i="1" cap="all" spc="-100" dirty="0" smtClean="0">
                <a:solidFill>
                  <a:srgbClr val="C00000"/>
                </a:solidFill>
                <a:effectLst>
                  <a:outerShdw blurRad="38100" dist="38100" dir="2700000" algn="tl">
                    <a:srgbClr val="000000">
                      <a:alpha val="43137"/>
                    </a:srgbClr>
                  </a:outerShdw>
                </a:effectLst>
                <a:latin typeface="Arial Black" pitchFamily="34" charset="0"/>
                <a:cs typeface="Times New Roman" pitchFamily="18" charset="0"/>
              </a:rPr>
              <a:t>  </a:t>
            </a:r>
            <a:r>
              <a:rPr lang="ru-RU" sz="2100" spc="-100" dirty="0" smtClean="0">
                <a:solidFill>
                  <a:schemeClr val="tx1"/>
                </a:solidFill>
                <a:latin typeface="Times New Roman" pitchFamily="18" charset="0"/>
                <a:cs typeface="Times New Roman" pitchFamily="18" charset="0"/>
              </a:rPr>
              <a:t>за</a:t>
            </a:r>
            <a:r>
              <a:rPr lang="ru-RU" sz="2000" i="1" cap="all" spc="-100" dirty="0" smtClean="0">
                <a:solidFill>
                  <a:srgbClr val="C00000"/>
                </a:solidFill>
                <a:effectLst>
                  <a:outerShdw blurRad="38100" dist="38100" dir="2700000" algn="tl">
                    <a:srgbClr val="000000">
                      <a:alpha val="43137"/>
                    </a:srgbClr>
                  </a:outerShdw>
                </a:effectLst>
                <a:latin typeface="Arial Black" pitchFamily="34" charset="0"/>
                <a:cs typeface="Times New Roman" pitchFamily="18" charset="0"/>
              </a:rPr>
              <a:t> </a:t>
            </a:r>
            <a:r>
              <a:rPr lang="ru-RU" sz="2100" spc="-100" dirty="0" err="1" smtClean="0">
                <a:solidFill>
                  <a:srgbClr val="000000"/>
                </a:solidFill>
                <a:latin typeface="Times New Roman" pitchFamily="18" charset="0"/>
                <a:cs typeface="Times New Roman" pitchFamily="18" charset="0"/>
              </a:rPr>
              <a:t>алегоричним</a:t>
            </a:r>
            <a:r>
              <a:rPr lang="ru-RU" sz="2100" spc="-100" dirty="0" smtClean="0">
                <a:solidFill>
                  <a:srgbClr val="000000"/>
                </a:solidFill>
                <a:latin typeface="Times New Roman" pitchFamily="18" charset="0"/>
                <a:cs typeface="Times New Roman" pitchFamily="18" charset="0"/>
              </a:rPr>
              <a:t> </a:t>
            </a:r>
            <a:r>
              <a:rPr lang="ru-RU" sz="2100" spc="-100" dirty="0" err="1" smtClean="0">
                <a:solidFill>
                  <a:srgbClr val="000000"/>
                </a:solidFill>
                <a:latin typeface="Times New Roman" pitchFamily="18" charset="0"/>
                <a:cs typeface="Times New Roman" pitchFamily="18" charset="0"/>
              </a:rPr>
              <a:t>змістом</a:t>
            </a:r>
            <a:r>
              <a:rPr lang="ru-RU" sz="2100" spc="-100" dirty="0" smtClean="0">
                <a:solidFill>
                  <a:srgbClr val="000000"/>
                </a:solidFill>
                <a:latin typeface="Times New Roman" pitchFamily="18" charset="0"/>
                <a:cs typeface="Times New Roman" pitchFamily="18" charset="0"/>
              </a:rPr>
              <a:t> у </a:t>
            </a:r>
            <a:r>
              <a:rPr lang="ru-RU" sz="2100" spc="-100" dirty="0" err="1" smtClean="0">
                <a:solidFill>
                  <a:srgbClr val="000000"/>
                </a:solidFill>
                <a:latin typeface="Times New Roman" pitchFamily="18" charset="0"/>
                <a:cs typeface="Times New Roman" pitchFamily="18" charset="0"/>
              </a:rPr>
              <a:t>творі</a:t>
            </a:r>
            <a:r>
              <a:rPr lang="ru-RU" sz="2100" spc="-100" dirty="0" smtClean="0">
                <a:solidFill>
                  <a:srgbClr val="000000"/>
                </a:solidFill>
                <a:latin typeface="Times New Roman" pitchFamily="18" charset="0"/>
                <a:cs typeface="Times New Roman" pitchFamily="18" charset="0"/>
              </a:rPr>
              <a:t> великий </a:t>
            </a:r>
            <a:r>
              <a:rPr lang="ru-RU" sz="2100" spc="-100" dirty="0" err="1" smtClean="0">
                <a:solidFill>
                  <a:srgbClr val="000000"/>
                </a:solidFill>
                <a:latin typeface="Times New Roman" pitchFamily="18" charset="0"/>
                <a:cs typeface="Times New Roman" pitchFamily="18" charset="0"/>
              </a:rPr>
              <a:t>льох</a:t>
            </a:r>
            <a:r>
              <a:rPr lang="ru-RU" sz="2100" spc="-100" dirty="0" smtClean="0">
                <a:solidFill>
                  <a:srgbClr val="000000"/>
                </a:solidFill>
                <a:latin typeface="Times New Roman" pitchFamily="18" charset="0"/>
                <a:cs typeface="Times New Roman" pitchFamily="18" charset="0"/>
              </a:rPr>
              <a:t> — </a:t>
            </a:r>
            <a:r>
              <a:rPr lang="ru-RU" sz="2100" spc="-100" dirty="0" err="1" smtClean="0">
                <a:solidFill>
                  <a:srgbClr val="000000"/>
                </a:solidFill>
                <a:latin typeface="Times New Roman" pitchFamily="18" charset="0"/>
                <a:cs typeface="Times New Roman" pitchFamily="18" charset="0"/>
              </a:rPr>
              <a:t>це</a:t>
            </a:r>
            <a:r>
              <a:rPr lang="ru-RU" sz="2100" spc="-100" dirty="0" smtClean="0">
                <a:solidFill>
                  <a:srgbClr val="000000"/>
                </a:solidFill>
                <a:latin typeface="Times New Roman" pitchFamily="18" charset="0"/>
                <a:cs typeface="Times New Roman" pitchFamily="18" charset="0"/>
              </a:rPr>
              <a:t> </a:t>
            </a:r>
            <a:r>
              <a:rPr lang="ru-RU" sz="2100" spc="-100" dirty="0" err="1" smtClean="0">
                <a:solidFill>
                  <a:srgbClr val="000000"/>
                </a:solidFill>
                <a:latin typeface="Times New Roman" pitchFamily="18" charset="0"/>
                <a:cs typeface="Times New Roman" pitchFamily="18" charset="0"/>
              </a:rPr>
              <a:t>великий</a:t>
            </a:r>
            <a:r>
              <a:rPr lang="ru-RU" sz="2100" spc="-100" dirty="0" smtClean="0">
                <a:solidFill>
                  <a:srgbClr val="000000"/>
                </a:solidFill>
                <a:latin typeface="Times New Roman" pitchFamily="18" charset="0"/>
                <a:cs typeface="Times New Roman" pitchFamily="18" charset="0"/>
              </a:rPr>
              <a:t> скарб: </a:t>
            </a:r>
            <a:r>
              <a:rPr lang="ru-RU" sz="2100" spc="-100" dirty="0" err="1" smtClean="0">
                <a:solidFill>
                  <a:srgbClr val="000000"/>
                </a:solidFill>
                <a:latin typeface="Times New Roman" pitchFamily="18" charset="0"/>
                <a:cs typeface="Times New Roman" pitchFamily="18" charset="0"/>
              </a:rPr>
              <a:t>незалежна</a:t>
            </a:r>
            <a:r>
              <a:rPr lang="ru-RU" sz="2100" spc="-100" dirty="0" smtClean="0">
                <a:solidFill>
                  <a:srgbClr val="000000"/>
                </a:solidFill>
                <a:latin typeface="Times New Roman" pitchFamily="18" charset="0"/>
                <a:cs typeface="Times New Roman" pitchFamily="18" charset="0"/>
              </a:rPr>
              <a:t> </a:t>
            </a:r>
            <a:r>
              <a:rPr lang="ru-RU" sz="2100" spc="-100" dirty="0" err="1" smtClean="0">
                <a:solidFill>
                  <a:srgbClr val="000000"/>
                </a:solidFill>
                <a:latin typeface="Times New Roman" pitchFamily="18" charset="0"/>
                <a:cs typeface="Times New Roman" pitchFamily="18" charset="0"/>
              </a:rPr>
              <a:t>Українська</a:t>
            </a:r>
            <a:r>
              <a:rPr lang="ru-RU" sz="2100" spc="-100" dirty="0" smtClean="0">
                <a:solidFill>
                  <a:srgbClr val="000000"/>
                </a:solidFill>
                <a:latin typeface="Times New Roman" pitchFamily="18" charset="0"/>
                <a:cs typeface="Times New Roman" pitchFamily="18" charset="0"/>
              </a:rPr>
              <a:t> Держава, яка за </a:t>
            </a:r>
            <a:r>
              <a:rPr lang="ru-RU" sz="2100" spc="-100" dirty="0" err="1" smtClean="0">
                <a:solidFill>
                  <a:srgbClr val="000000"/>
                </a:solidFill>
                <a:latin typeface="Times New Roman" pitchFamily="18" charset="0"/>
                <a:cs typeface="Times New Roman" pitchFamily="18" charset="0"/>
              </a:rPr>
              <a:t>часів</a:t>
            </a:r>
            <a:r>
              <a:rPr lang="ru-RU" sz="2100" spc="-100" dirty="0" smtClean="0">
                <a:solidFill>
                  <a:srgbClr val="000000"/>
                </a:solidFill>
                <a:latin typeface="Times New Roman" pitchFamily="18" charset="0"/>
                <a:cs typeface="Times New Roman" pitchFamily="18" charset="0"/>
              </a:rPr>
              <a:t> Богдана </a:t>
            </a:r>
            <a:r>
              <a:rPr lang="ru-RU" sz="2100" spc="-100" dirty="0" err="1" smtClean="0">
                <a:solidFill>
                  <a:srgbClr val="000000"/>
                </a:solidFill>
                <a:latin typeface="Times New Roman" pitchFamily="18" charset="0"/>
                <a:cs typeface="Times New Roman" pitchFamily="18" charset="0"/>
              </a:rPr>
              <a:t>Хмельницького</a:t>
            </a:r>
            <a:r>
              <a:rPr lang="ru-RU" sz="2100" spc="-100" dirty="0" smtClean="0">
                <a:solidFill>
                  <a:srgbClr val="000000"/>
                </a:solidFill>
                <a:latin typeface="Times New Roman" pitchFamily="18" charset="0"/>
                <a:cs typeface="Times New Roman" pitchFamily="18" charset="0"/>
              </a:rPr>
              <a:t> </a:t>
            </a:r>
            <a:r>
              <a:rPr lang="ru-RU" sz="2100" spc="-100" dirty="0" err="1" smtClean="0">
                <a:solidFill>
                  <a:srgbClr val="000000"/>
                </a:solidFill>
                <a:latin typeface="Times New Roman" pitchFamily="18" charset="0"/>
                <a:cs typeface="Times New Roman" pitchFamily="18" charset="0"/>
              </a:rPr>
              <a:t>була</a:t>
            </a:r>
            <a:r>
              <a:rPr lang="ru-RU" sz="2100" spc="-100" dirty="0" smtClean="0">
                <a:solidFill>
                  <a:srgbClr val="000000"/>
                </a:solidFill>
                <a:latin typeface="Times New Roman" pitchFamily="18" charset="0"/>
                <a:cs typeface="Times New Roman" pitchFamily="18" charset="0"/>
              </a:rPr>
              <a:t> </a:t>
            </a:r>
            <a:r>
              <a:rPr lang="ru-RU" sz="2100" spc="-100" dirty="0" err="1" smtClean="0">
                <a:solidFill>
                  <a:srgbClr val="000000"/>
                </a:solidFill>
                <a:latin typeface="Times New Roman" pitchFamily="18" charset="0"/>
                <a:cs typeface="Times New Roman" pitchFamily="18" charset="0"/>
              </a:rPr>
              <a:t>визнана</a:t>
            </a:r>
            <a:r>
              <a:rPr lang="ru-RU" sz="2100" spc="-100" dirty="0" smtClean="0">
                <a:solidFill>
                  <a:srgbClr val="000000"/>
                </a:solidFill>
                <a:latin typeface="Times New Roman" pitchFamily="18" charset="0"/>
                <a:cs typeface="Times New Roman" pitchFamily="18" charset="0"/>
              </a:rPr>
              <a:t> </a:t>
            </a:r>
            <a:r>
              <a:rPr lang="ru-RU" sz="2100" spc="-100" dirty="0" err="1" smtClean="0">
                <a:solidFill>
                  <a:srgbClr val="000000"/>
                </a:solidFill>
                <a:latin typeface="Times New Roman" pitchFamily="18" charset="0"/>
                <a:cs typeface="Times New Roman" pitchFamily="18" charset="0"/>
              </a:rPr>
              <a:t>Європою</a:t>
            </a:r>
            <a:r>
              <a:rPr lang="ru-RU" sz="2100" spc="-100" dirty="0" smtClean="0">
                <a:solidFill>
                  <a:srgbClr val="000000"/>
                </a:solidFill>
                <a:latin typeface="Times New Roman" pitchFamily="18" charset="0"/>
                <a:cs typeface="Times New Roman" pitchFamily="18" charset="0"/>
              </a:rPr>
              <a:t> як </a:t>
            </a:r>
            <a:r>
              <a:rPr lang="ru-RU" sz="2100" spc="-100" dirty="0" err="1" smtClean="0">
                <a:solidFill>
                  <a:srgbClr val="000000"/>
                </a:solidFill>
                <a:latin typeface="Times New Roman" pitchFamily="18" charset="0"/>
                <a:cs typeface="Times New Roman" pitchFamily="18" charset="0"/>
              </a:rPr>
              <a:t>суб’єкт</a:t>
            </a:r>
            <a:r>
              <a:rPr lang="ru-RU" sz="2100" spc="-100" dirty="0" smtClean="0">
                <a:solidFill>
                  <a:srgbClr val="000000"/>
                </a:solidFill>
                <a:latin typeface="Times New Roman" pitchFamily="18" charset="0"/>
                <a:cs typeface="Times New Roman" pitchFamily="18" charset="0"/>
              </a:rPr>
              <a:t> </a:t>
            </a:r>
            <a:r>
              <a:rPr lang="ru-RU" sz="2100" spc="-100" dirty="0" err="1" smtClean="0">
                <a:solidFill>
                  <a:srgbClr val="000000"/>
                </a:solidFill>
                <a:latin typeface="Times New Roman" pitchFamily="18" charset="0"/>
                <a:cs typeface="Times New Roman" pitchFamily="18" charset="0"/>
              </a:rPr>
              <a:t>міжнародного</a:t>
            </a:r>
            <a:r>
              <a:rPr lang="ru-RU" sz="2100" spc="-100" dirty="0" smtClean="0">
                <a:solidFill>
                  <a:srgbClr val="000000"/>
                </a:solidFill>
                <a:latin typeface="Times New Roman" pitchFamily="18" charset="0"/>
                <a:cs typeface="Times New Roman" pitchFamily="18" charset="0"/>
              </a:rPr>
              <a:t> права.</a:t>
            </a:r>
            <a:endParaRPr lang="ru-RU" sz="2100" i="1" cap="all"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Содержимое 2"/>
          <p:cNvSpPr>
            <a:spLocks noGrp="1"/>
          </p:cNvSpPr>
          <p:nvPr>
            <p:ph sz="half" idx="2"/>
          </p:nvPr>
        </p:nvSpPr>
        <p:spPr>
          <a:xfrm>
            <a:off x="323528" y="1196752"/>
            <a:ext cx="4038600" cy="3168352"/>
          </a:xfrm>
        </p:spPr>
        <p:style>
          <a:lnRef idx="1">
            <a:schemeClr val="accent4"/>
          </a:lnRef>
          <a:fillRef idx="2">
            <a:schemeClr val="accent4"/>
          </a:fillRef>
          <a:effectRef idx="1">
            <a:schemeClr val="accent4"/>
          </a:effectRef>
          <a:fontRef idx="minor">
            <a:schemeClr val="dk1"/>
          </a:fontRef>
        </p:style>
        <p:txBody>
          <a:bodyPr>
            <a:noAutofit/>
          </a:bodyPr>
          <a:lstStyle/>
          <a:p>
            <a:pPr marL="0" indent="-274320" algn="ctr" eaLnBrk="1" fontAlgn="auto" hangingPunct="1">
              <a:spcBef>
                <a:spcPts val="0"/>
              </a:spcBef>
              <a:spcAft>
                <a:spcPts val="0"/>
              </a:spcAft>
              <a:buFont typeface="Wingdings 2"/>
              <a:buNone/>
              <a:defRPr/>
            </a:pPr>
            <a:r>
              <a:rPr lang="ru-RU" sz="2200" dirty="0" smtClean="0">
                <a:latin typeface="Times New Roman" pitchFamily="18" charset="0"/>
                <a:cs typeface="Times New Roman" pitchFamily="18" charset="0"/>
              </a:rPr>
              <a:t>А </a:t>
            </a:r>
            <a:r>
              <a:rPr lang="ru-RU" sz="2200" dirty="0" err="1" smtClean="0">
                <a:latin typeface="Times New Roman" pitchFamily="18" charset="0"/>
                <a:cs typeface="Times New Roman" pitchFamily="18" charset="0"/>
              </a:rPr>
              <a:t>відціля</a:t>
            </a:r>
            <a:r>
              <a:rPr lang="ru-RU" sz="2200" dirty="0" smtClean="0">
                <a:latin typeface="Times New Roman" pitchFamily="18" charset="0"/>
                <a:cs typeface="Times New Roman" pitchFamily="18" charset="0"/>
              </a:rPr>
              <a:t> </a:t>
            </a:r>
            <a:r>
              <a:rPr lang="ru-RU" sz="2200" dirty="0" err="1" smtClean="0">
                <a:latin typeface="Times New Roman" pitchFamily="18" charset="0"/>
                <a:cs typeface="Times New Roman" pitchFamily="18" charset="0"/>
              </a:rPr>
              <a:t>видніше</a:t>
            </a:r>
            <a:r>
              <a:rPr lang="ru-RU" sz="2200" dirty="0" smtClean="0">
                <a:latin typeface="Times New Roman" pitchFamily="18" charset="0"/>
                <a:cs typeface="Times New Roman" pitchFamily="18" charset="0"/>
              </a:rPr>
              <a:t> буде,</a:t>
            </a:r>
          </a:p>
          <a:p>
            <a:pPr marL="0" indent="-274320" algn="ctr" eaLnBrk="1" fontAlgn="auto" hangingPunct="1">
              <a:spcBef>
                <a:spcPts val="0"/>
              </a:spcBef>
              <a:spcAft>
                <a:spcPts val="0"/>
              </a:spcAft>
              <a:buFont typeface="Wingdings 2"/>
              <a:buNone/>
              <a:defRPr/>
            </a:pPr>
            <a:r>
              <a:rPr lang="ru-RU" sz="2200" dirty="0" smtClean="0">
                <a:latin typeface="Times New Roman" pitchFamily="18" charset="0"/>
                <a:cs typeface="Times New Roman" pitchFamily="18" charset="0"/>
              </a:rPr>
              <a:t>Як той </a:t>
            </a:r>
            <a:r>
              <a:rPr lang="ru-RU" sz="2200" dirty="0" err="1" smtClean="0">
                <a:latin typeface="Times New Roman" pitchFamily="18" charset="0"/>
                <a:cs typeface="Times New Roman" pitchFamily="18" charset="0"/>
              </a:rPr>
              <a:t>розкопуватимуть</a:t>
            </a:r>
            <a:r>
              <a:rPr lang="ru-RU" sz="2200" dirty="0" smtClean="0">
                <a:latin typeface="Times New Roman" pitchFamily="18" charset="0"/>
                <a:cs typeface="Times New Roman" pitchFamily="18" charset="0"/>
              </a:rPr>
              <a:t> льох.</a:t>
            </a:r>
          </a:p>
          <a:p>
            <a:pPr marL="0" indent="-274320" algn="ctr" eaLnBrk="1" fontAlgn="auto" hangingPunct="1">
              <a:spcBef>
                <a:spcPts val="0"/>
              </a:spcBef>
              <a:spcAft>
                <a:spcPts val="0"/>
              </a:spcAft>
              <a:buFont typeface="Wingdings 2"/>
              <a:buNone/>
              <a:defRPr/>
            </a:pPr>
            <a:r>
              <a:rPr lang="ru-RU" sz="2200" dirty="0" smtClean="0">
                <a:latin typeface="Times New Roman" pitchFamily="18" charset="0"/>
                <a:cs typeface="Times New Roman" pitchFamily="18" charset="0"/>
              </a:rPr>
              <a:t>Коли б </a:t>
            </a:r>
            <a:r>
              <a:rPr lang="ru-RU" sz="2200" dirty="0" err="1" smtClean="0">
                <a:latin typeface="Times New Roman" pitchFamily="18" charset="0"/>
                <a:cs typeface="Times New Roman" pitchFamily="18" charset="0"/>
              </a:rPr>
              <a:t>вже</a:t>
            </a:r>
            <a:r>
              <a:rPr lang="ru-RU" sz="2200" dirty="0" smtClean="0">
                <a:latin typeface="Times New Roman" pitchFamily="18" charset="0"/>
                <a:cs typeface="Times New Roman" pitchFamily="18" charset="0"/>
              </a:rPr>
              <a:t> </a:t>
            </a:r>
            <a:r>
              <a:rPr lang="ru-RU" sz="2200" dirty="0" err="1" smtClean="0">
                <a:latin typeface="Times New Roman" pitchFamily="18" charset="0"/>
                <a:cs typeface="Times New Roman" pitchFamily="18" charset="0"/>
              </a:rPr>
              <a:t>швидше</a:t>
            </a:r>
            <a:r>
              <a:rPr lang="ru-RU" sz="2200" dirty="0" smtClean="0">
                <a:latin typeface="Times New Roman" pitchFamily="18" charset="0"/>
                <a:cs typeface="Times New Roman" pitchFamily="18" charset="0"/>
              </a:rPr>
              <a:t> </a:t>
            </a:r>
            <a:r>
              <a:rPr lang="ru-RU" sz="2200" dirty="0" err="1" smtClean="0">
                <a:latin typeface="Times New Roman" pitchFamily="18" charset="0"/>
                <a:cs typeface="Times New Roman" pitchFamily="18" charset="0"/>
              </a:rPr>
              <a:t>розкопали</a:t>
            </a:r>
            <a:r>
              <a:rPr lang="ru-RU" sz="2200" dirty="0" smtClean="0">
                <a:latin typeface="Times New Roman" pitchFamily="18" charset="0"/>
                <a:cs typeface="Times New Roman" pitchFamily="18" charset="0"/>
              </a:rPr>
              <a:t>,</a:t>
            </a:r>
          </a:p>
          <a:p>
            <a:pPr marL="0" indent="-274320" algn="ctr" eaLnBrk="1" fontAlgn="auto" hangingPunct="1">
              <a:spcBef>
                <a:spcPts val="0"/>
              </a:spcBef>
              <a:spcAft>
                <a:spcPts val="0"/>
              </a:spcAft>
              <a:buFont typeface="Wingdings 2"/>
              <a:buNone/>
              <a:defRPr/>
            </a:pPr>
            <a:r>
              <a:rPr lang="ru-RU" sz="2200" dirty="0" err="1" smtClean="0">
                <a:latin typeface="Times New Roman" pitchFamily="18" charset="0"/>
                <a:cs typeface="Times New Roman" pitchFamily="18" charset="0"/>
              </a:rPr>
              <a:t>Тойді</a:t>
            </a:r>
            <a:r>
              <a:rPr lang="ru-RU" sz="2200" dirty="0" smtClean="0">
                <a:latin typeface="Times New Roman" pitchFamily="18" charset="0"/>
                <a:cs typeface="Times New Roman" pitchFamily="18" charset="0"/>
              </a:rPr>
              <a:t> б у рай нас </a:t>
            </a:r>
            <a:r>
              <a:rPr lang="ru-RU" sz="2200" dirty="0" err="1" smtClean="0">
                <a:latin typeface="Times New Roman" pitchFamily="18" charset="0"/>
                <a:cs typeface="Times New Roman" pitchFamily="18" charset="0"/>
              </a:rPr>
              <a:t>повпускали</a:t>
            </a:r>
            <a:r>
              <a:rPr lang="ru-RU" sz="2200" dirty="0" smtClean="0">
                <a:latin typeface="Times New Roman" pitchFamily="18" charset="0"/>
                <a:cs typeface="Times New Roman" pitchFamily="18" charset="0"/>
              </a:rPr>
              <a:t>,</a:t>
            </a:r>
          </a:p>
          <a:p>
            <a:pPr marL="0" indent="-274320" algn="ctr" eaLnBrk="1" fontAlgn="auto" hangingPunct="1">
              <a:spcBef>
                <a:spcPts val="0"/>
              </a:spcBef>
              <a:spcAft>
                <a:spcPts val="0"/>
              </a:spcAft>
              <a:buFont typeface="Wingdings 2"/>
              <a:buNone/>
              <a:defRPr/>
            </a:pPr>
            <a:r>
              <a:rPr lang="ru-RU" sz="2200" dirty="0" err="1" smtClean="0">
                <a:latin typeface="Times New Roman" pitchFamily="18" charset="0"/>
                <a:cs typeface="Times New Roman" pitchFamily="18" charset="0"/>
              </a:rPr>
              <a:t>Бо</a:t>
            </a:r>
            <a:r>
              <a:rPr lang="ru-RU" sz="2200" dirty="0" smtClean="0">
                <a:latin typeface="Times New Roman" pitchFamily="18" charset="0"/>
                <a:cs typeface="Times New Roman" pitchFamily="18" charset="0"/>
              </a:rPr>
              <a:t> так сказав </a:t>
            </a:r>
            <a:r>
              <a:rPr lang="ru-RU" sz="2200" dirty="0" err="1" smtClean="0">
                <a:latin typeface="Times New Roman" pitchFamily="18" charset="0"/>
                <a:cs typeface="Times New Roman" pitchFamily="18" charset="0"/>
              </a:rPr>
              <a:t>Петрові</a:t>
            </a:r>
            <a:r>
              <a:rPr lang="ru-RU" sz="2200" dirty="0" smtClean="0">
                <a:latin typeface="Times New Roman" pitchFamily="18" charset="0"/>
                <a:cs typeface="Times New Roman" pitchFamily="18" charset="0"/>
              </a:rPr>
              <a:t> Бог:</a:t>
            </a:r>
          </a:p>
          <a:p>
            <a:pPr marL="0" indent="-274320" algn="ctr" eaLnBrk="1" fontAlgn="auto" hangingPunct="1">
              <a:spcBef>
                <a:spcPts val="0"/>
              </a:spcBef>
              <a:spcAft>
                <a:spcPts val="0"/>
              </a:spcAft>
              <a:buFont typeface="Wingdings 2"/>
              <a:buNone/>
              <a:defRPr/>
            </a:pPr>
            <a:r>
              <a:rPr lang="ru-RU" sz="2200" dirty="0" err="1" smtClean="0">
                <a:latin typeface="Times New Roman" pitchFamily="18" charset="0"/>
                <a:cs typeface="Times New Roman" pitchFamily="18" charset="0"/>
              </a:rPr>
              <a:t>Тойді</a:t>
            </a:r>
            <a:r>
              <a:rPr lang="ru-RU" sz="2200" dirty="0" smtClean="0">
                <a:latin typeface="Times New Roman" pitchFamily="18" charset="0"/>
                <a:cs typeface="Times New Roman" pitchFamily="18" charset="0"/>
              </a:rPr>
              <a:t> у Рай </a:t>
            </a:r>
            <a:r>
              <a:rPr lang="ru-RU" sz="2200" dirty="0" err="1" smtClean="0">
                <a:latin typeface="Times New Roman" pitchFamily="18" charset="0"/>
                <a:cs typeface="Times New Roman" pitchFamily="18" charset="0"/>
              </a:rPr>
              <a:t>їх</a:t>
            </a:r>
            <a:r>
              <a:rPr lang="ru-RU" sz="2200" dirty="0" smtClean="0">
                <a:latin typeface="Times New Roman" pitchFamily="18" charset="0"/>
                <a:cs typeface="Times New Roman" pitchFamily="18" charset="0"/>
              </a:rPr>
              <a:t> </a:t>
            </a:r>
            <a:r>
              <a:rPr lang="ru-RU" sz="2200" dirty="0" err="1" smtClean="0">
                <a:latin typeface="Times New Roman" pitchFamily="18" charset="0"/>
                <a:cs typeface="Times New Roman" pitchFamily="18" charset="0"/>
              </a:rPr>
              <a:t>повпускаєш</a:t>
            </a:r>
            <a:r>
              <a:rPr lang="ru-RU" sz="2200" dirty="0" smtClean="0">
                <a:latin typeface="Times New Roman" pitchFamily="18" charset="0"/>
                <a:cs typeface="Times New Roman" pitchFamily="18" charset="0"/>
              </a:rPr>
              <a:t>,</a:t>
            </a:r>
          </a:p>
          <a:p>
            <a:pPr marL="0" indent="-274320" algn="ctr" eaLnBrk="1" fontAlgn="auto" hangingPunct="1">
              <a:spcBef>
                <a:spcPts val="0"/>
              </a:spcBef>
              <a:spcAft>
                <a:spcPts val="0"/>
              </a:spcAft>
              <a:buFont typeface="Wingdings 2"/>
              <a:buNone/>
              <a:defRPr/>
            </a:pPr>
            <a:r>
              <a:rPr lang="ru-RU" sz="2200" dirty="0" smtClean="0">
                <a:latin typeface="Times New Roman" pitchFamily="18" charset="0"/>
                <a:cs typeface="Times New Roman" pitchFamily="18" charset="0"/>
              </a:rPr>
              <a:t>Як все москаль </a:t>
            </a:r>
            <a:r>
              <a:rPr lang="ru-RU" sz="2200" dirty="0" err="1" smtClean="0">
                <a:latin typeface="Times New Roman" pitchFamily="18" charset="0"/>
                <a:cs typeface="Times New Roman" pitchFamily="18" charset="0"/>
              </a:rPr>
              <a:t>позабирає</a:t>
            </a:r>
            <a:r>
              <a:rPr lang="ru-RU" sz="2200" dirty="0" smtClean="0">
                <a:latin typeface="Times New Roman" pitchFamily="18" charset="0"/>
                <a:cs typeface="Times New Roman" pitchFamily="18" charset="0"/>
              </a:rPr>
              <a:t>,</a:t>
            </a:r>
          </a:p>
          <a:p>
            <a:pPr marL="0" indent="-274320" algn="ctr" eaLnBrk="1" fontAlgn="auto" hangingPunct="1">
              <a:spcBef>
                <a:spcPts val="0"/>
              </a:spcBef>
              <a:spcAft>
                <a:spcPts val="0"/>
              </a:spcAft>
              <a:buFont typeface="Wingdings 2"/>
              <a:buNone/>
              <a:defRPr/>
            </a:pPr>
            <a:r>
              <a:rPr lang="ru-RU" sz="2200" dirty="0" smtClean="0">
                <a:latin typeface="Times New Roman" pitchFamily="18" charset="0"/>
                <a:cs typeface="Times New Roman" pitchFamily="18" charset="0"/>
              </a:rPr>
              <a:t>Як </a:t>
            </a:r>
            <a:r>
              <a:rPr lang="ru-RU" sz="2200" dirty="0" err="1" smtClean="0">
                <a:latin typeface="Times New Roman" pitchFamily="18" charset="0"/>
                <a:cs typeface="Times New Roman" pitchFamily="18" charset="0"/>
              </a:rPr>
              <a:t>розкопа</a:t>
            </a:r>
            <a:r>
              <a:rPr lang="ru-RU" sz="2200" dirty="0" smtClean="0">
                <a:latin typeface="Times New Roman" pitchFamily="18" charset="0"/>
                <a:cs typeface="Times New Roman" pitchFamily="18" charset="0"/>
              </a:rPr>
              <a:t> великий льох».</a:t>
            </a:r>
            <a:endParaRPr lang="ru-RU" sz="2200" dirty="0">
              <a:latin typeface="Times New Roman" pitchFamily="18" charset="0"/>
              <a:cs typeface="Times New Roman" pitchFamily="18" charset="0"/>
            </a:endParaRPr>
          </a:p>
        </p:txBody>
      </p:sp>
      <p:sp>
        <p:nvSpPr>
          <p:cNvPr id="4" name="Содержимое 3"/>
          <p:cNvSpPr>
            <a:spLocks noGrp="1"/>
          </p:cNvSpPr>
          <p:nvPr>
            <p:ph sz="quarter" idx="4"/>
          </p:nvPr>
        </p:nvSpPr>
        <p:spPr>
          <a:xfrm>
            <a:off x="4644008" y="1196752"/>
            <a:ext cx="4176464" cy="3168352"/>
          </a:xfrm>
        </p:spPr>
        <p:style>
          <a:lnRef idx="1">
            <a:schemeClr val="accent5"/>
          </a:lnRef>
          <a:fillRef idx="2">
            <a:schemeClr val="accent5"/>
          </a:fillRef>
          <a:effectRef idx="1">
            <a:schemeClr val="accent5"/>
          </a:effectRef>
          <a:fontRef idx="minor">
            <a:schemeClr val="dk1"/>
          </a:fontRef>
        </p:style>
        <p:txBody>
          <a:bodyPr>
            <a:normAutofit lnSpcReduction="10000"/>
          </a:bodyPr>
          <a:lstStyle/>
          <a:p>
            <a:pPr marL="0" eaLnBrk="1" hangingPunct="1">
              <a:buFont typeface="Wingdings 2" pitchFamily="18" charset="2"/>
              <a:buNone/>
              <a:defRPr/>
            </a:pPr>
            <a:r>
              <a:rPr lang="ru-RU" sz="2800" i="1" dirty="0" smtClean="0">
                <a:solidFill>
                  <a:srgbClr val="000000"/>
                </a:solidFill>
                <a:latin typeface="Times New Roman" pitchFamily="18" charset="0"/>
                <a:cs typeface="Times New Roman" pitchFamily="18" charset="0"/>
              </a:rPr>
              <a:t>	</a:t>
            </a:r>
            <a:r>
              <a:rPr lang="ru-RU" sz="2800" i="1" dirty="0" err="1" smtClean="0">
                <a:solidFill>
                  <a:srgbClr val="000000"/>
                </a:solidFill>
                <a:latin typeface="Times New Roman" pitchFamily="18" charset="0"/>
                <a:cs typeface="Times New Roman" pitchFamily="18" charset="0"/>
              </a:rPr>
              <a:t>Льох</a:t>
            </a:r>
            <a:r>
              <a:rPr lang="ru-RU" sz="2800" dirty="0" smtClean="0">
                <a:solidFill>
                  <a:srgbClr val="000000"/>
                </a:solidFill>
                <a:latin typeface="Times New Roman" pitchFamily="18" charset="0"/>
                <a:cs typeface="Times New Roman" pitchFamily="18" charset="0"/>
              </a:rPr>
              <a:t> - </a:t>
            </a:r>
            <a:r>
              <a:rPr lang="ru-RU" sz="2800" dirty="0" err="1" smtClean="0">
                <a:solidFill>
                  <a:srgbClr val="000000"/>
                </a:solidFill>
                <a:latin typeface="Times New Roman" pitchFamily="18" charset="0"/>
                <a:cs typeface="Times New Roman" pitchFamily="18" charset="0"/>
              </a:rPr>
              <a:t>спеціально</a:t>
            </a:r>
            <a:r>
              <a:rPr lang="ru-RU" sz="2800" dirty="0" smtClean="0">
                <a:solidFill>
                  <a:srgbClr val="000000"/>
                </a:solidFill>
                <a:latin typeface="Times New Roman" pitchFamily="18" charset="0"/>
                <a:cs typeface="Times New Roman" pitchFamily="18" charset="0"/>
              </a:rPr>
              <a:t> </a:t>
            </a:r>
            <a:r>
              <a:rPr lang="ru-RU" sz="2800" dirty="0" err="1" smtClean="0">
                <a:solidFill>
                  <a:srgbClr val="000000"/>
                </a:solidFill>
                <a:latin typeface="Times New Roman" pitchFamily="18" charset="0"/>
                <a:cs typeface="Times New Roman" pitchFamily="18" charset="0"/>
              </a:rPr>
              <a:t>обладнана</a:t>
            </a:r>
            <a:r>
              <a:rPr lang="ru-RU" sz="2800" dirty="0" smtClean="0">
                <a:solidFill>
                  <a:srgbClr val="000000"/>
                </a:solidFill>
                <a:latin typeface="Times New Roman" pitchFamily="18" charset="0"/>
                <a:cs typeface="Times New Roman" pitchFamily="18" charset="0"/>
              </a:rPr>
              <a:t> яма для </a:t>
            </a:r>
            <a:r>
              <a:rPr lang="ru-RU" sz="2800" dirty="0" err="1" smtClean="0">
                <a:solidFill>
                  <a:srgbClr val="000000"/>
                </a:solidFill>
                <a:latin typeface="Times New Roman" pitchFamily="18" charset="0"/>
                <a:cs typeface="Times New Roman" pitchFamily="18" charset="0"/>
              </a:rPr>
              <a:t>зберігання</a:t>
            </a:r>
            <a:r>
              <a:rPr lang="ru-RU" sz="2800" dirty="0" smtClean="0">
                <a:solidFill>
                  <a:srgbClr val="000000"/>
                </a:solidFill>
                <a:latin typeface="Times New Roman" pitchFamily="18" charset="0"/>
                <a:cs typeface="Times New Roman" pitchFamily="18" charset="0"/>
              </a:rPr>
              <a:t> </a:t>
            </a:r>
            <a:r>
              <a:rPr lang="ru-RU" sz="2800" dirty="0" err="1" smtClean="0">
                <a:solidFill>
                  <a:srgbClr val="000000"/>
                </a:solidFill>
                <a:latin typeface="Times New Roman" pitchFamily="18" charset="0"/>
                <a:cs typeface="Times New Roman" pitchFamily="18" charset="0"/>
              </a:rPr>
              <a:t>продуктів</a:t>
            </a:r>
            <a:r>
              <a:rPr lang="ru-RU" sz="2800" dirty="0" smtClean="0">
                <a:solidFill>
                  <a:srgbClr val="000000"/>
                </a:solidFill>
                <a:latin typeface="Times New Roman" pitchFamily="18" charset="0"/>
                <a:cs typeface="Times New Roman" pitchFamily="18" charset="0"/>
              </a:rPr>
              <a:t> </a:t>
            </a:r>
            <a:r>
              <a:rPr lang="ru-RU" sz="2800" dirty="0" err="1" smtClean="0">
                <a:solidFill>
                  <a:srgbClr val="000000"/>
                </a:solidFill>
                <a:latin typeface="Times New Roman" pitchFamily="18" charset="0"/>
                <a:cs typeface="Times New Roman" pitchFamily="18" charset="0"/>
              </a:rPr>
              <a:t>харчування</a:t>
            </a:r>
            <a:r>
              <a:rPr lang="ru-RU" sz="2800" dirty="0" smtClean="0">
                <a:solidFill>
                  <a:srgbClr val="000000"/>
                </a:solidFill>
                <a:latin typeface="Times New Roman" pitchFamily="18" charset="0"/>
                <a:cs typeface="Times New Roman" pitchFamily="18" charset="0"/>
              </a:rPr>
              <a:t>; а </a:t>
            </a:r>
            <a:r>
              <a:rPr lang="ru-RU" sz="2800" dirty="0" err="1" smtClean="0">
                <a:solidFill>
                  <a:srgbClr val="000000"/>
                </a:solidFill>
                <a:latin typeface="Times New Roman" pitchFamily="18" charset="0"/>
                <a:cs typeface="Times New Roman" pitchFamily="18" charset="0"/>
              </a:rPr>
              <a:t>також</a:t>
            </a:r>
            <a:r>
              <a:rPr lang="ru-RU" sz="2800" dirty="0" smtClean="0">
                <a:solidFill>
                  <a:srgbClr val="000000"/>
                </a:solidFill>
                <a:latin typeface="Times New Roman" pitchFamily="18" charset="0"/>
                <a:cs typeface="Times New Roman" pitchFamily="18" charset="0"/>
              </a:rPr>
              <a:t>: </a:t>
            </a:r>
            <a:r>
              <a:rPr lang="ru-RU" sz="2800" dirty="0" err="1" smtClean="0">
                <a:solidFill>
                  <a:srgbClr val="000000"/>
                </a:solidFill>
                <a:latin typeface="Times New Roman" pitchFamily="18" charset="0"/>
                <a:cs typeface="Times New Roman" pitchFamily="18" charset="0"/>
              </a:rPr>
              <a:t>приміщення</a:t>
            </a:r>
            <a:r>
              <a:rPr lang="ru-RU" sz="2800" dirty="0" smtClean="0">
                <a:solidFill>
                  <a:srgbClr val="000000"/>
                </a:solidFill>
                <a:latin typeface="Times New Roman" pitchFamily="18" charset="0"/>
                <a:cs typeface="Times New Roman" pitchFamily="18" charset="0"/>
              </a:rPr>
              <a:t> для </a:t>
            </a:r>
            <a:r>
              <a:rPr lang="ru-RU" sz="2800" dirty="0" err="1" smtClean="0">
                <a:solidFill>
                  <a:srgbClr val="000000"/>
                </a:solidFill>
                <a:latin typeface="Times New Roman" pitchFamily="18" charset="0"/>
                <a:cs typeface="Times New Roman" pitchFamily="18" charset="0"/>
              </a:rPr>
              <a:t>переховування</a:t>
            </a:r>
            <a:r>
              <a:rPr lang="ru-RU" sz="2800" dirty="0" smtClean="0">
                <a:solidFill>
                  <a:srgbClr val="000000"/>
                </a:solidFill>
                <a:latin typeface="Times New Roman" pitchFamily="18" charset="0"/>
                <a:cs typeface="Times New Roman" pitchFamily="18" charset="0"/>
              </a:rPr>
              <a:t> </a:t>
            </a:r>
            <a:r>
              <a:rPr lang="ru-RU" sz="2800" dirty="0" err="1" smtClean="0">
                <a:solidFill>
                  <a:srgbClr val="000000"/>
                </a:solidFill>
                <a:latin typeface="Times New Roman" pitchFamily="18" charset="0"/>
                <a:cs typeface="Times New Roman" pitchFamily="18" charset="0"/>
              </a:rPr>
              <a:t>або</a:t>
            </a:r>
            <a:r>
              <a:rPr lang="ru-RU" sz="2800" dirty="0" smtClean="0">
                <a:solidFill>
                  <a:srgbClr val="000000"/>
                </a:solidFill>
                <a:latin typeface="Times New Roman" pitchFamily="18" charset="0"/>
                <a:cs typeface="Times New Roman" pitchFamily="18" charset="0"/>
              </a:rPr>
              <a:t> </a:t>
            </a:r>
            <a:r>
              <a:rPr lang="ru-RU" sz="2800" dirty="0" err="1" smtClean="0">
                <a:solidFill>
                  <a:srgbClr val="000000"/>
                </a:solidFill>
                <a:latin typeface="Times New Roman" pitchFamily="18" charset="0"/>
                <a:cs typeface="Times New Roman" pitchFamily="18" charset="0"/>
              </a:rPr>
              <a:t>ув’язнення</a:t>
            </a:r>
            <a:r>
              <a:rPr lang="ru-RU" sz="2800" dirty="0" smtClean="0">
                <a:solidFill>
                  <a:srgbClr val="000000"/>
                </a:solidFill>
                <a:latin typeface="Times New Roman" pitchFamily="18" charset="0"/>
                <a:cs typeface="Times New Roman" pitchFamily="18" charset="0"/>
              </a:rPr>
              <a:t> </a:t>
            </a:r>
            <a:r>
              <a:rPr lang="ru-RU" sz="2800" dirty="0" err="1" smtClean="0">
                <a:solidFill>
                  <a:srgbClr val="000000"/>
                </a:solidFill>
                <a:latin typeface="Times New Roman" pitchFamily="18" charset="0"/>
                <a:cs typeface="Times New Roman" pitchFamily="18" charset="0"/>
              </a:rPr>
              <a:t>кого-небудь</a:t>
            </a:r>
            <a:r>
              <a:rPr lang="ru-RU" sz="2800" dirty="0" smtClean="0">
                <a:solidFill>
                  <a:srgbClr val="000000"/>
                </a:solidFill>
                <a:latin typeface="Times New Roman" pitchFamily="18" charset="0"/>
                <a:cs typeface="Times New Roman" pitchFamily="18" charset="0"/>
              </a:rPr>
              <a:t>.</a:t>
            </a:r>
            <a:r>
              <a:rPr lang="ru-RU" sz="2100" dirty="0" smtClean="0">
                <a:solidFill>
                  <a:srgbClr val="000000"/>
                </a:solidFill>
              </a:rPr>
              <a:t/>
            </a:r>
            <a:br>
              <a:rPr lang="ru-RU" sz="2100" dirty="0" smtClean="0">
                <a:solidFill>
                  <a:srgbClr val="000000"/>
                </a:solidFill>
              </a:rPr>
            </a:br>
            <a:endParaRPr lang="ru-RU" sz="2100" dirty="0" smtClean="0">
              <a:solidFill>
                <a:srgbClr val="000000"/>
              </a:solidFill>
            </a:endParaRPr>
          </a:p>
        </p:txBody>
      </p:sp>
      <p:sp>
        <p:nvSpPr>
          <p:cNvPr id="7" name="Лента лицом вверх 6"/>
          <p:cNvSpPr/>
          <p:nvPr/>
        </p:nvSpPr>
        <p:spPr>
          <a:xfrm>
            <a:off x="395536" y="260648"/>
            <a:ext cx="8424936" cy="864096"/>
          </a:xfrm>
          <a:prstGeom prst="ribbon2">
            <a:avLst/>
          </a:prstGeom>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endParaRPr lang="ru-RU"/>
          </a:p>
        </p:txBody>
      </p:sp>
      <p:sp>
        <p:nvSpPr>
          <p:cNvPr id="8" name="TextBox 7"/>
          <p:cNvSpPr txBox="1"/>
          <p:nvPr/>
        </p:nvSpPr>
        <p:spPr>
          <a:xfrm>
            <a:off x="2987824" y="404664"/>
            <a:ext cx="3600400" cy="523220"/>
          </a:xfrm>
          <a:prstGeom prst="rect">
            <a:avLst/>
          </a:prstGeom>
          <a:noFill/>
        </p:spPr>
        <p:txBody>
          <a:bodyPr>
            <a:spAutoFit/>
            <a:scene3d>
              <a:camera prst="orthographicFront"/>
              <a:lightRig rig="balanced" dir="t">
                <a:rot lat="0" lon="0" rev="2100000"/>
              </a:lightRig>
            </a:scene3d>
            <a:sp3d extrusionH="57150" prstMaterial="metal">
              <a:bevelT w="38100" h="25400"/>
              <a:contourClr>
                <a:schemeClr val="bg2"/>
              </a:contourClr>
            </a:sp3d>
          </a:bodyPr>
          <a:lstStyle/>
          <a:p>
            <a:pPr fontAlgn="auto">
              <a:spcBef>
                <a:spcPts val="0"/>
              </a:spcBef>
              <a:spcAft>
                <a:spcPts val="0"/>
              </a:spcAft>
              <a:defRPr/>
            </a:pPr>
            <a:r>
              <a:rPr lang="ru-RU" sz="2800" b="1" cap="all" dirty="0">
                <a:ln w="50800"/>
                <a:solidFill>
                  <a:srgbClr val="C00000"/>
                </a:solidFill>
                <a:effectLst>
                  <a:outerShdw blurRad="38100" dist="38100" dir="2700000" algn="tl">
                    <a:srgbClr val="000000">
                      <a:alpha val="43137"/>
                    </a:srgbClr>
                  </a:outerShdw>
                </a:effectLst>
                <a:latin typeface="Arial Black" pitchFamily="34" charset="0"/>
                <a:cs typeface="+mn-cs"/>
              </a:rPr>
              <a:t>Великий</a:t>
            </a:r>
            <a:r>
              <a:rPr lang="ru-RU" sz="2800" b="1" i="1" dirty="0">
                <a:ln w="50800"/>
                <a:solidFill>
                  <a:srgbClr val="C00000"/>
                </a:solidFill>
                <a:effectLst>
                  <a:outerShdw blurRad="38100" dist="38100" dir="2700000" algn="tl">
                    <a:srgbClr val="000000">
                      <a:alpha val="43137"/>
                    </a:srgbClr>
                  </a:outerShdw>
                </a:effectLst>
                <a:latin typeface="Arial Black" pitchFamily="34" charset="0"/>
                <a:cs typeface="+mn-cs"/>
              </a:rPr>
              <a:t> </a:t>
            </a:r>
            <a:r>
              <a:rPr lang="ru-RU" sz="2800" b="1" cap="all" dirty="0">
                <a:ln w="50800"/>
                <a:solidFill>
                  <a:srgbClr val="C00000"/>
                </a:solidFill>
                <a:effectLst>
                  <a:outerShdw blurRad="38100" dist="38100" dir="2700000" algn="tl">
                    <a:srgbClr val="000000">
                      <a:alpha val="43137"/>
                    </a:srgbClr>
                  </a:outerShdw>
                </a:effectLst>
                <a:latin typeface="Arial Black" pitchFamily="34" charset="0"/>
                <a:cs typeface="+mn-cs"/>
              </a:rPr>
              <a:t>льох</a:t>
            </a:r>
          </a:p>
        </p:txBody>
      </p:sp>
      <p:pic>
        <p:nvPicPr>
          <p:cNvPr id="9" name="Рисунок 8" descr="000124_taras_shevchenko.jpg"/>
          <p:cNvPicPr>
            <a:picLocks noChangeAspect="1"/>
          </p:cNvPicPr>
          <p:nvPr/>
        </p:nvPicPr>
        <p:blipFill>
          <a:blip r:embed="rId3" cstate="print"/>
          <a:stretch>
            <a:fillRect/>
          </a:stretch>
        </p:blipFill>
        <p:spPr>
          <a:xfrm>
            <a:off x="323528" y="4221088"/>
            <a:ext cx="1224136" cy="157556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 name="Рисунок 9" descr="ae17f73aade7605808cb8ab75a7d.jpg"/>
          <p:cNvPicPr>
            <a:picLocks noChangeAspect="1"/>
          </p:cNvPicPr>
          <p:nvPr/>
        </p:nvPicPr>
        <p:blipFill>
          <a:blip r:embed="rId4" cstate="print"/>
          <a:stretch>
            <a:fillRect/>
          </a:stretch>
        </p:blipFill>
        <p:spPr>
          <a:xfrm>
            <a:off x="7596336" y="4221088"/>
            <a:ext cx="1224136" cy="155321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 1"/>
          <p:cNvSpPr>
            <a:spLocks noGrp="1"/>
          </p:cNvSpPr>
          <p:nvPr>
            <p:ph type="body" idx="1"/>
          </p:nvPr>
        </p:nvSpPr>
        <p:spPr>
          <a:xfrm>
            <a:off x="1475656" y="4653136"/>
            <a:ext cx="4968552" cy="1800200"/>
          </a:xfrm>
          <a:solidFill>
            <a:schemeClr val="accent4">
              <a:lumMod val="40000"/>
              <a:lumOff val="60000"/>
            </a:schemeClr>
          </a:solidFill>
        </p:spPr>
        <p:style>
          <a:lnRef idx="0">
            <a:scrgbClr r="0" g="0" b="0"/>
          </a:lnRef>
          <a:fillRef idx="1001">
            <a:schemeClr val="lt2"/>
          </a:fillRef>
          <a:effectRef idx="0">
            <a:scrgbClr r="0" g="0" b="0"/>
          </a:effectRef>
          <a:fontRef idx="major"/>
        </p:style>
        <p:txBody>
          <a:bodyPr lIns="0" tIns="0" rIns="0" bIns="0"/>
          <a:lstStyle/>
          <a:p>
            <a:pPr algn="just" eaLnBrk="1" fontAlgn="auto" hangingPunct="1">
              <a:spcAft>
                <a:spcPts val="0"/>
              </a:spcAft>
              <a:defRPr/>
            </a:pPr>
            <a:r>
              <a:rPr lang="ru-RU" sz="1600" i="1" dirty="0" smtClean="0">
                <a:solidFill>
                  <a:srgbClr val="C00000"/>
                </a:solidFill>
                <a:effectLst>
                  <a:outerShdw blurRad="38100" dist="38100" dir="2700000" algn="tl">
                    <a:srgbClr val="000000">
                      <a:alpha val="43137"/>
                    </a:srgbClr>
                  </a:outerShdw>
                </a:effectLst>
                <a:latin typeface="Arial Black" pitchFamily="34" charset="0"/>
                <a:cs typeface="Times New Roman" pitchFamily="18" charset="0"/>
              </a:rPr>
              <a:t>Висновок:</a:t>
            </a:r>
            <a:r>
              <a:rPr lang="ru-RU" sz="1600" i="1" dirty="0" smtClean="0">
                <a:solidFill>
                  <a:srgbClr val="C00000"/>
                </a:solidFill>
                <a:latin typeface="+mn-lt"/>
              </a:rPr>
              <a:t> </a:t>
            </a:r>
            <a:r>
              <a:rPr lang="ru-RU" sz="1600" dirty="0" smtClean="0">
                <a:solidFill>
                  <a:schemeClr val="tx1"/>
                </a:solidFill>
                <a:latin typeface="Times New Roman" pitchFamily="18" charset="0"/>
                <a:cs typeface="Times New Roman" pitchFamily="18" charset="0"/>
              </a:rPr>
              <a:t>у</a:t>
            </a:r>
            <a:r>
              <a:rPr lang="ru-RU" sz="1600" dirty="0" smtClean="0">
                <a:solidFill>
                  <a:srgbClr val="000000"/>
                </a:solidFill>
                <a:latin typeface="Times New Roman" pitchFamily="18" charset="0"/>
                <a:cs typeface="Times New Roman" pitchFamily="18" charset="0"/>
              </a:rPr>
              <a:t> </a:t>
            </a:r>
            <a:r>
              <a:rPr lang="ru-RU" sz="1600" dirty="0" err="1" smtClean="0">
                <a:solidFill>
                  <a:srgbClr val="000000"/>
                </a:solidFill>
                <a:latin typeface="Times New Roman" pitchFamily="18" charset="0"/>
                <a:cs typeface="Times New Roman" pitchFamily="18" charset="0"/>
              </a:rPr>
              <a:t>результаті</a:t>
            </a:r>
            <a:r>
              <a:rPr lang="ru-RU" sz="1600" dirty="0" smtClean="0">
                <a:solidFill>
                  <a:srgbClr val="000000"/>
                </a:solidFill>
                <a:latin typeface="Times New Roman" pitchFamily="18" charset="0"/>
                <a:cs typeface="Times New Roman" pitchFamily="18" charset="0"/>
              </a:rPr>
              <a:t> </a:t>
            </a:r>
            <a:r>
              <a:rPr lang="ru-RU" sz="1600" dirty="0" err="1" smtClean="0">
                <a:solidFill>
                  <a:srgbClr val="000000"/>
                </a:solidFill>
                <a:latin typeface="Times New Roman" pitchFamily="18" charset="0"/>
                <a:cs typeface="Times New Roman" pitchFamily="18" charset="0"/>
              </a:rPr>
              <a:t>Переяславської</a:t>
            </a:r>
            <a:r>
              <a:rPr lang="ru-RU" sz="1600" dirty="0" smtClean="0">
                <a:solidFill>
                  <a:srgbClr val="000000"/>
                </a:solidFill>
                <a:latin typeface="Times New Roman" pitchFamily="18" charset="0"/>
                <a:cs typeface="Times New Roman" pitchFamily="18" charset="0"/>
              </a:rPr>
              <a:t> Ради та </a:t>
            </a:r>
            <a:r>
              <a:rPr lang="ru-RU" sz="1600" dirty="0" err="1" smtClean="0">
                <a:solidFill>
                  <a:srgbClr val="000000"/>
                </a:solidFill>
                <a:latin typeface="Times New Roman" pitchFamily="18" charset="0"/>
                <a:cs typeface="Times New Roman" pitchFamily="18" charset="0"/>
              </a:rPr>
              <a:t>наступних</a:t>
            </a:r>
            <a:r>
              <a:rPr lang="ru-RU" sz="1600" dirty="0" smtClean="0">
                <a:solidFill>
                  <a:srgbClr val="000000"/>
                </a:solidFill>
                <a:latin typeface="Times New Roman" pitchFamily="18" charset="0"/>
                <a:cs typeface="Times New Roman" pitchFamily="18" charset="0"/>
              </a:rPr>
              <a:t> </a:t>
            </a:r>
            <a:r>
              <a:rPr lang="ru-RU" sz="1600" dirty="0" err="1" smtClean="0">
                <a:solidFill>
                  <a:srgbClr val="000000"/>
                </a:solidFill>
                <a:latin typeface="Times New Roman" pitchFamily="18" charset="0"/>
                <a:cs typeface="Times New Roman" pitchFamily="18" charset="0"/>
              </a:rPr>
              <a:t>переговорів</a:t>
            </a:r>
            <a:r>
              <a:rPr lang="ru-RU" sz="1600" dirty="0" smtClean="0">
                <a:solidFill>
                  <a:srgbClr val="000000"/>
                </a:solidFill>
                <a:latin typeface="Times New Roman" pitchFamily="18" charset="0"/>
                <a:cs typeface="Times New Roman" pitchFamily="18" charset="0"/>
              </a:rPr>
              <a:t> </a:t>
            </a:r>
            <a:r>
              <a:rPr lang="ru-RU" sz="1600" dirty="0" err="1" smtClean="0">
                <a:solidFill>
                  <a:srgbClr val="000000"/>
                </a:solidFill>
                <a:latin typeface="Times New Roman" pitchFamily="18" charset="0"/>
                <a:cs typeface="Times New Roman" pitchFamily="18" charset="0"/>
              </a:rPr>
              <a:t>між</a:t>
            </a:r>
            <a:r>
              <a:rPr lang="ru-RU" sz="1600" dirty="0" smtClean="0">
                <a:solidFill>
                  <a:srgbClr val="000000"/>
                </a:solidFill>
                <a:latin typeface="Times New Roman" pitchFamily="18" charset="0"/>
                <a:cs typeface="Times New Roman" pitchFamily="18" charset="0"/>
              </a:rPr>
              <a:t> </a:t>
            </a:r>
            <a:r>
              <a:rPr lang="ru-RU" sz="1600" dirty="0" err="1" smtClean="0">
                <a:solidFill>
                  <a:srgbClr val="000000"/>
                </a:solidFill>
                <a:latin typeface="Times New Roman" pitchFamily="18" charset="0"/>
                <a:cs typeface="Times New Roman" pitchFamily="18" charset="0"/>
              </a:rPr>
              <a:t>гетьманським</a:t>
            </a:r>
            <a:r>
              <a:rPr lang="ru-RU" sz="1600" dirty="0" smtClean="0">
                <a:solidFill>
                  <a:srgbClr val="000000"/>
                </a:solidFill>
                <a:latin typeface="Times New Roman" pitchFamily="18" charset="0"/>
                <a:cs typeface="Times New Roman" pitchFamily="18" charset="0"/>
              </a:rPr>
              <a:t> </a:t>
            </a:r>
            <a:r>
              <a:rPr lang="ru-RU" sz="1600" dirty="0" err="1" smtClean="0">
                <a:solidFill>
                  <a:srgbClr val="000000"/>
                </a:solidFill>
                <a:latin typeface="Times New Roman" pitchFamily="18" charset="0"/>
                <a:cs typeface="Times New Roman" pitchFamily="18" charset="0"/>
              </a:rPr>
              <a:t>і</a:t>
            </a:r>
            <a:r>
              <a:rPr lang="ru-RU" sz="1600" dirty="0" smtClean="0">
                <a:solidFill>
                  <a:srgbClr val="000000"/>
                </a:solidFill>
                <a:latin typeface="Times New Roman" pitchFamily="18" charset="0"/>
                <a:cs typeface="Times New Roman" pitchFamily="18" charset="0"/>
              </a:rPr>
              <a:t> </a:t>
            </a:r>
            <a:r>
              <a:rPr lang="ru-RU" sz="1600" dirty="0" err="1" smtClean="0">
                <a:solidFill>
                  <a:srgbClr val="000000"/>
                </a:solidFill>
                <a:latin typeface="Times New Roman" pitchFamily="18" charset="0"/>
                <a:cs typeface="Times New Roman" pitchFamily="18" charset="0"/>
              </a:rPr>
              <a:t>царським</a:t>
            </a:r>
            <a:r>
              <a:rPr lang="ru-RU" sz="1600" dirty="0" smtClean="0">
                <a:solidFill>
                  <a:srgbClr val="000000"/>
                </a:solidFill>
                <a:latin typeface="Times New Roman" pitchFamily="18" charset="0"/>
                <a:cs typeface="Times New Roman" pitchFamily="18" charset="0"/>
              </a:rPr>
              <a:t> урядами </a:t>
            </a:r>
            <a:r>
              <a:rPr lang="ru-RU" sz="1600" dirty="0" err="1" smtClean="0">
                <a:solidFill>
                  <a:srgbClr val="000000"/>
                </a:solidFill>
                <a:latin typeface="Times New Roman" pitchFamily="18" charset="0"/>
                <a:cs typeface="Times New Roman" pitchFamily="18" charset="0"/>
              </a:rPr>
              <a:t>було</a:t>
            </a:r>
            <a:r>
              <a:rPr lang="ru-RU" sz="1600" dirty="0" smtClean="0">
                <a:solidFill>
                  <a:srgbClr val="000000"/>
                </a:solidFill>
                <a:latin typeface="Times New Roman" pitchFamily="18" charset="0"/>
                <a:cs typeface="Times New Roman" pitchFamily="18" charset="0"/>
              </a:rPr>
              <a:t> </a:t>
            </a:r>
            <a:r>
              <a:rPr lang="ru-RU" sz="1600" dirty="0" err="1" smtClean="0">
                <a:solidFill>
                  <a:srgbClr val="000000"/>
                </a:solidFill>
                <a:latin typeface="Times New Roman" pitchFamily="18" charset="0"/>
                <a:cs typeface="Times New Roman" pitchFamily="18" charset="0"/>
              </a:rPr>
              <a:t>укладено</a:t>
            </a:r>
            <a:r>
              <a:rPr lang="ru-RU" sz="1600" dirty="0" smtClean="0">
                <a:solidFill>
                  <a:srgbClr val="000000"/>
                </a:solidFill>
                <a:latin typeface="Times New Roman" pitchFamily="18" charset="0"/>
                <a:cs typeface="Times New Roman" pitchFamily="18" charset="0"/>
              </a:rPr>
              <a:t> </a:t>
            </a:r>
            <a:r>
              <a:rPr lang="ru-RU" sz="1600" dirty="0" err="1" smtClean="0">
                <a:solidFill>
                  <a:srgbClr val="000000"/>
                </a:solidFill>
                <a:latin typeface="Times New Roman" pitchFamily="18" charset="0"/>
                <a:cs typeface="Times New Roman" pitchFamily="18" charset="0"/>
              </a:rPr>
              <a:t>воєнно-політичний</a:t>
            </a:r>
            <a:r>
              <a:rPr lang="ru-RU" sz="1600" dirty="0" smtClean="0">
                <a:solidFill>
                  <a:srgbClr val="000000"/>
                </a:solidFill>
                <a:latin typeface="Times New Roman" pitchFamily="18" charset="0"/>
                <a:cs typeface="Times New Roman" pitchFamily="18" charset="0"/>
              </a:rPr>
              <a:t> союз </a:t>
            </a:r>
            <a:r>
              <a:rPr lang="ru-RU" sz="1600" dirty="0" err="1" smtClean="0">
                <a:solidFill>
                  <a:srgbClr val="000000"/>
                </a:solidFill>
                <a:latin typeface="Times New Roman" pitchFamily="18" charset="0"/>
                <a:cs typeface="Times New Roman" pitchFamily="18" charset="0"/>
              </a:rPr>
              <a:t>двох</a:t>
            </a:r>
            <a:r>
              <a:rPr lang="ru-RU" sz="1600" dirty="0" smtClean="0">
                <a:solidFill>
                  <a:srgbClr val="000000"/>
                </a:solidFill>
                <a:latin typeface="Times New Roman" pitchFamily="18" charset="0"/>
                <a:cs typeface="Times New Roman" pitchFamily="18" charset="0"/>
              </a:rPr>
              <a:t> держав — України та </a:t>
            </a:r>
            <a:r>
              <a:rPr lang="ru-RU" sz="1600" dirty="0" err="1" smtClean="0">
                <a:solidFill>
                  <a:srgbClr val="000000"/>
                </a:solidFill>
                <a:latin typeface="Times New Roman" pitchFamily="18" charset="0"/>
                <a:cs typeface="Times New Roman" pitchFamily="18" charset="0"/>
              </a:rPr>
              <a:t>Московії</a:t>
            </a:r>
            <a:r>
              <a:rPr lang="ru-RU" sz="1600" dirty="0" smtClean="0">
                <a:solidFill>
                  <a:srgbClr val="000000"/>
                </a:solidFill>
                <a:latin typeface="Times New Roman" pitchFamily="18" charset="0"/>
                <a:cs typeface="Times New Roman" pitchFamily="18" charset="0"/>
              </a:rPr>
              <a:t>.</a:t>
            </a:r>
            <a:r>
              <a:rPr lang="uk-UA" sz="1600" dirty="0" smtClean="0">
                <a:latin typeface="Times New Roman" pitchFamily="18" charset="0"/>
                <a:cs typeface="Times New Roman" pitchFamily="18" charset="0"/>
              </a:rPr>
              <a:t> </a:t>
            </a:r>
            <a:r>
              <a:rPr lang="uk-UA" sz="1600" dirty="0" smtClean="0">
                <a:solidFill>
                  <a:schemeClr val="tx1"/>
                </a:solidFill>
                <a:latin typeface="Times New Roman" pitchFamily="18" charset="0"/>
                <a:cs typeface="Times New Roman" pitchFamily="18" charset="0"/>
              </a:rPr>
              <a:t>Але Шевченко засуджував зраду старшинської верхівки інтересам української нації; підступне приєднання України до російської імперії.</a:t>
            </a:r>
            <a:endParaRPr lang="ru-RU" sz="1680" i="1" dirty="0">
              <a:solidFill>
                <a:srgbClr val="C00000"/>
              </a:solidFill>
              <a:latin typeface="Times New Roman" pitchFamily="18" charset="0"/>
              <a:cs typeface="Times New Roman" pitchFamily="18" charset="0"/>
            </a:endParaRPr>
          </a:p>
        </p:txBody>
      </p:sp>
      <p:sp>
        <p:nvSpPr>
          <p:cNvPr id="3" name="Содержимое 2"/>
          <p:cNvSpPr>
            <a:spLocks noGrp="1"/>
          </p:cNvSpPr>
          <p:nvPr>
            <p:ph sz="half" idx="2"/>
          </p:nvPr>
        </p:nvSpPr>
        <p:spPr>
          <a:xfrm>
            <a:off x="179512" y="1196752"/>
            <a:ext cx="4038600" cy="3384376"/>
          </a:xfrm>
        </p:spPr>
        <p:style>
          <a:lnRef idx="1">
            <a:schemeClr val="accent4"/>
          </a:lnRef>
          <a:fillRef idx="2">
            <a:schemeClr val="accent4"/>
          </a:fillRef>
          <a:effectRef idx="1">
            <a:schemeClr val="accent4"/>
          </a:effectRef>
          <a:fontRef idx="minor">
            <a:schemeClr val="dk1"/>
          </a:fontRef>
        </p:style>
        <p:txBody>
          <a:bodyPr>
            <a:normAutofit lnSpcReduction="10000"/>
          </a:bodyPr>
          <a:lstStyle/>
          <a:p>
            <a:pPr marL="274320" indent="-274320" algn="ctr" eaLnBrk="1" fontAlgn="auto" hangingPunct="1">
              <a:spcAft>
                <a:spcPts val="0"/>
              </a:spcAft>
              <a:buFont typeface="Wingdings 2"/>
              <a:buNone/>
              <a:defRPr/>
            </a:pPr>
            <a:r>
              <a:rPr lang="ru-RU" dirty="0" smtClean="0">
                <a:latin typeface="Times New Roman" pitchFamily="18" charset="0"/>
                <a:cs typeface="Times New Roman" pitchFamily="18" charset="0"/>
              </a:rPr>
              <a:t>Дивлюсь — </a:t>
            </a:r>
            <a:r>
              <a:rPr lang="ru-RU" dirty="0" err="1" smtClean="0">
                <a:latin typeface="Times New Roman" pitchFamily="18" charset="0"/>
                <a:cs typeface="Times New Roman" pitchFamily="18" charset="0"/>
              </a:rPr>
              <a:t>гетьман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з</a:t>
            </a:r>
            <a:r>
              <a:rPr lang="ru-RU" dirty="0" smtClean="0">
                <a:latin typeface="Times New Roman" pitchFamily="18" charset="0"/>
                <a:cs typeface="Times New Roman" pitchFamily="18" charset="0"/>
              </a:rPr>
              <a:t> старшиною.</a:t>
            </a:r>
          </a:p>
          <a:p>
            <a:pPr marL="274320" indent="-274320" algn="ctr" eaLnBrk="1" fontAlgn="auto" hangingPunct="1">
              <a:spcAft>
                <a:spcPts val="0"/>
              </a:spcAft>
              <a:buFont typeface="Wingdings 2"/>
              <a:buNone/>
              <a:defRPr/>
            </a:pPr>
            <a:r>
              <a:rPr lang="ru-RU" dirty="0" smtClean="0">
                <a:latin typeface="Times New Roman" pitchFamily="18" charset="0"/>
                <a:cs typeface="Times New Roman" pitchFamily="18" charset="0"/>
              </a:rPr>
              <a:t>Я води набрала</a:t>
            </a:r>
          </a:p>
          <a:p>
            <a:pPr marL="274320" indent="-274320" algn="ctr" eaLnBrk="1" fontAlgn="auto" hangingPunct="1">
              <a:spcAft>
                <a:spcPts val="0"/>
              </a:spcAft>
              <a:buFont typeface="Wingdings 2"/>
              <a:buNone/>
              <a:defRPr/>
            </a:pPr>
            <a:r>
              <a:rPr lang="ru-RU" dirty="0" smtClean="0">
                <a:latin typeface="Times New Roman" pitchFamily="18" charset="0"/>
                <a:cs typeface="Times New Roman" pitchFamily="18" charset="0"/>
              </a:rPr>
              <a:t>Та </a:t>
            </a:r>
            <a:r>
              <a:rPr lang="ru-RU" dirty="0" err="1" smtClean="0">
                <a:latin typeface="Times New Roman" pitchFamily="18" charset="0"/>
                <a:cs typeface="Times New Roman" pitchFamily="18" charset="0"/>
              </a:rPr>
              <a:t>вповні</a:t>
            </a:r>
            <a:r>
              <a:rPr lang="ru-RU" dirty="0" smtClean="0">
                <a:latin typeface="Times New Roman" pitchFamily="18" charset="0"/>
                <a:cs typeface="Times New Roman" pitchFamily="18" charset="0"/>
              </a:rPr>
              <a:t> шлях </a:t>
            </a:r>
            <a:r>
              <a:rPr lang="ru-RU" dirty="0" err="1" smtClean="0">
                <a:latin typeface="Times New Roman" pitchFamily="18" charset="0"/>
                <a:cs typeface="Times New Roman" pitchFamily="18" charset="0"/>
              </a:rPr>
              <a:t>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перейшла</a:t>
            </a:r>
            <a:r>
              <a:rPr lang="ru-RU" dirty="0" smtClean="0">
                <a:latin typeface="Times New Roman" pitchFamily="18" charset="0"/>
                <a:cs typeface="Times New Roman" pitchFamily="18" charset="0"/>
              </a:rPr>
              <a:t>;</a:t>
            </a:r>
          </a:p>
          <a:p>
            <a:pPr marL="274320" indent="-274320" algn="ctr" eaLnBrk="1" fontAlgn="auto" hangingPunct="1">
              <a:spcAft>
                <a:spcPts val="0"/>
              </a:spcAft>
              <a:buFont typeface="Wingdings 2"/>
              <a:buNone/>
              <a:defRPr/>
            </a:pPr>
            <a:r>
              <a:rPr lang="ru-RU" dirty="0" smtClean="0">
                <a:latin typeface="Times New Roman" pitchFamily="18" charset="0"/>
                <a:cs typeface="Times New Roman" pitchFamily="18" charset="0"/>
              </a:rPr>
              <a:t>А того </a:t>
            </a:r>
            <a:r>
              <a:rPr lang="ru-RU" dirty="0" err="1" smtClean="0">
                <a:latin typeface="Times New Roman" pitchFamily="18" charset="0"/>
                <a:cs typeface="Times New Roman" pitchFamily="18" charset="0"/>
              </a:rPr>
              <a:t>й</a:t>
            </a:r>
            <a:r>
              <a:rPr lang="ru-RU" dirty="0" smtClean="0">
                <a:latin typeface="Times New Roman" pitchFamily="18" charset="0"/>
                <a:cs typeface="Times New Roman" pitchFamily="18" charset="0"/>
              </a:rPr>
              <a:t> не знала,</a:t>
            </a:r>
          </a:p>
          <a:p>
            <a:pPr marL="274320" indent="-274320" algn="ctr" eaLnBrk="1" fontAlgn="auto" hangingPunct="1">
              <a:spcAft>
                <a:spcPts val="0"/>
              </a:spcAft>
              <a:buFont typeface="Wingdings 2"/>
              <a:buNone/>
              <a:defRPr/>
            </a:pPr>
            <a:r>
              <a:rPr lang="ru-RU" dirty="0" smtClean="0">
                <a:latin typeface="Times New Roman" pitchFamily="18" charset="0"/>
                <a:cs typeface="Times New Roman" pitchFamily="18" charset="0"/>
              </a:rPr>
              <a:t>Що </a:t>
            </a:r>
            <a:r>
              <a:rPr lang="ru-RU" dirty="0" err="1" smtClean="0">
                <a:latin typeface="Times New Roman" pitchFamily="18" charset="0"/>
                <a:cs typeface="Times New Roman" pitchFamily="18" charset="0"/>
              </a:rPr>
              <a:t>він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їхав</a:t>
            </a:r>
            <a:r>
              <a:rPr lang="ru-RU" dirty="0" smtClean="0">
                <a:latin typeface="Times New Roman" pitchFamily="18" charset="0"/>
                <a:cs typeface="Times New Roman" pitchFamily="18" charset="0"/>
              </a:rPr>
              <a:t> в </a:t>
            </a:r>
            <a:r>
              <a:rPr lang="ru-RU" dirty="0" err="1" smtClean="0">
                <a:latin typeface="Times New Roman" pitchFamily="18" charset="0"/>
                <a:cs typeface="Times New Roman" pitchFamily="18" charset="0"/>
              </a:rPr>
              <a:t>Переяслов</a:t>
            </a:r>
            <a:endParaRPr lang="ru-RU" dirty="0" smtClean="0">
              <a:latin typeface="Times New Roman" pitchFamily="18" charset="0"/>
              <a:cs typeface="Times New Roman" pitchFamily="18" charset="0"/>
            </a:endParaRPr>
          </a:p>
          <a:p>
            <a:pPr marL="274320" indent="-274320" algn="ctr" eaLnBrk="1" fontAlgn="auto" hangingPunct="1">
              <a:spcAft>
                <a:spcPts val="0"/>
              </a:spcAft>
              <a:buFont typeface="Wingdings 2"/>
              <a:buNone/>
              <a:defRPr/>
            </a:pPr>
            <a:r>
              <a:rPr lang="ru-RU" dirty="0" err="1" smtClean="0">
                <a:latin typeface="Times New Roman" pitchFamily="18" charset="0"/>
                <a:cs typeface="Times New Roman" pitchFamily="18" charset="0"/>
              </a:rPr>
              <a:t>Москві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присягати</a:t>
            </a:r>
            <a:r>
              <a:rPr lang="ru-RU" dirty="0" smtClean="0">
                <a:latin typeface="Times New Roman" pitchFamily="18" charset="0"/>
                <a:cs typeface="Times New Roman" pitchFamily="18" charset="0"/>
              </a:rPr>
              <a:t>!..</a:t>
            </a:r>
            <a:endParaRPr lang="ru-RU" dirty="0">
              <a:latin typeface="Times New Roman" pitchFamily="18" charset="0"/>
              <a:cs typeface="Times New Roman" pitchFamily="18" charset="0"/>
            </a:endParaRPr>
          </a:p>
        </p:txBody>
      </p:sp>
      <p:sp>
        <p:nvSpPr>
          <p:cNvPr id="4" name="Содержимое 3"/>
          <p:cNvSpPr>
            <a:spLocks noGrp="1"/>
          </p:cNvSpPr>
          <p:nvPr>
            <p:ph sz="quarter" idx="4"/>
          </p:nvPr>
        </p:nvSpPr>
        <p:spPr>
          <a:xfrm>
            <a:off x="4427984" y="1196752"/>
            <a:ext cx="4248472" cy="3384376"/>
          </a:xfrm>
        </p:spPr>
        <p:style>
          <a:lnRef idx="1">
            <a:schemeClr val="accent5"/>
          </a:lnRef>
          <a:fillRef idx="2">
            <a:schemeClr val="accent5"/>
          </a:fillRef>
          <a:effectRef idx="1">
            <a:schemeClr val="accent5"/>
          </a:effectRef>
          <a:fontRef idx="minor">
            <a:schemeClr val="dk1"/>
          </a:fontRef>
        </p:style>
        <p:txBody>
          <a:bodyPr>
            <a:noAutofit/>
          </a:bodyPr>
          <a:lstStyle/>
          <a:p>
            <a:pPr marL="0" indent="0" algn="just" eaLnBrk="1" hangingPunct="1">
              <a:spcBef>
                <a:spcPct val="0"/>
              </a:spcBef>
              <a:buFont typeface="Wingdings 2" pitchFamily="18" charset="2"/>
              <a:buNone/>
              <a:defRPr/>
            </a:pPr>
            <a:r>
              <a:rPr lang="ru-RU" sz="1960" spc="-130" dirty="0" smtClean="0">
                <a:solidFill>
                  <a:srgbClr val="000000"/>
                </a:solidFill>
                <a:latin typeface="Times New Roman" pitchFamily="18" charset="0"/>
                <a:cs typeface="Times New Roman" pitchFamily="18" charset="0"/>
              </a:rPr>
              <a:t>	</a:t>
            </a:r>
            <a:r>
              <a:rPr lang="vi-VN" sz="1960" spc="-130" dirty="0" smtClean="0">
                <a:solidFill>
                  <a:srgbClr val="000000"/>
                </a:solidFill>
                <a:cs typeface="Times New Roman" pitchFamily="18" charset="0"/>
              </a:rPr>
              <a:t>Пере</a:t>
            </a:r>
            <a:r>
              <a:rPr lang="ru-RU" sz="1960" spc="-130" dirty="0" smtClean="0">
                <a:solidFill>
                  <a:srgbClr val="000000"/>
                </a:solidFill>
                <a:latin typeface="Times New Roman" pitchFamily="18" charset="0"/>
                <a:cs typeface="Times New Roman" pitchFamily="18" charset="0"/>
              </a:rPr>
              <a:t>я</a:t>
            </a:r>
            <a:r>
              <a:rPr lang="vi-VN" sz="1960" spc="-130" dirty="0" smtClean="0">
                <a:solidFill>
                  <a:srgbClr val="000000"/>
                </a:solidFill>
                <a:cs typeface="Times New Roman" pitchFamily="18" charset="0"/>
              </a:rPr>
              <a:t>славська р</a:t>
            </a:r>
            <a:r>
              <a:rPr lang="ru-RU" sz="1960" spc="-130" dirty="0" smtClean="0">
                <a:solidFill>
                  <a:srgbClr val="000000"/>
                </a:solidFill>
                <a:latin typeface="Times New Roman" pitchFamily="18" charset="0"/>
                <a:cs typeface="Times New Roman" pitchFamily="18" charset="0"/>
              </a:rPr>
              <a:t>а</a:t>
            </a:r>
            <a:r>
              <a:rPr lang="vi-VN" sz="1960" spc="-130" dirty="0" smtClean="0">
                <a:solidFill>
                  <a:srgbClr val="000000"/>
                </a:solidFill>
                <a:cs typeface="Times New Roman" pitchFamily="18" charset="0"/>
              </a:rPr>
              <a:t>да 1654 року — загальна військова рада, скликана гетьманом Богданом Хмельницьким у місті Переяславі (нині Переяслав-Хмельницький) для вирішення питання про взаємовідносини між Військом Запорізьким та Московською державою.</a:t>
            </a:r>
            <a:endParaRPr lang="ru-RU" sz="1960" spc="-130" dirty="0" smtClean="0">
              <a:solidFill>
                <a:srgbClr val="000000"/>
              </a:solidFill>
              <a:latin typeface="Times New Roman" pitchFamily="18" charset="0"/>
              <a:cs typeface="Times New Roman" pitchFamily="18" charset="0"/>
            </a:endParaRPr>
          </a:p>
          <a:p>
            <a:pPr marL="0" indent="0" algn="just" eaLnBrk="1" hangingPunct="1">
              <a:spcBef>
                <a:spcPct val="0"/>
              </a:spcBef>
              <a:buFont typeface="Wingdings 2" pitchFamily="18" charset="2"/>
              <a:buNone/>
              <a:defRPr/>
            </a:pPr>
            <a:r>
              <a:rPr lang="ru-RU" sz="1960" spc="-130" dirty="0" err="1" smtClean="0">
                <a:solidFill>
                  <a:srgbClr val="000000"/>
                </a:solidFill>
                <a:latin typeface="Times New Roman" pitchFamily="18" charset="0"/>
                <a:cs typeface="Times New Roman" pitchFamily="18" charset="0"/>
              </a:rPr>
              <a:t>Згідно</a:t>
            </a:r>
            <a:r>
              <a:rPr lang="ru-RU" sz="1960" spc="-130" dirty="0" smtClean="0">
                <a:solidFill>
                  <a:srgbClr val="000000"/>
                </a:solidFill>
                <a:latin typeface="Times New Roman" pitchFamily="18" charset="0"/>
                <a:cs typeface="Times New Roman" pitchFamily="18" charset="0"/>
              </a:rPr>
              <a:t> </a:t>
            </a:r>
            <a:r>
              <a:rPr lang="ru-RU" sz="1960" spc="-130" dirty="0" err="1" smtClean="0">
                <a:solidFill>
                  <a:srgbClr val="000000"/>
                </a:solidFill>
                <a:latin typeface="Times New Roman" pitchFamily="18" charset="0"/>
                <a:cs typeface="Times New Roman" pitchFamily="18" charset="0"/>
              </a:rPr>
              <a:t>з</a:t>
            </a:r>
            <a:r>
              <a:rPr lang="ru-RU" sz="1960" spc="-130" dirty="0" smtClean="0">
                <a:solidFill>
                  <a:srgbClr val="000000"/>
                </a:solidFill>
                <a:latin typeface="Times New Roman" pitchFamily="18" charset="0"/>
                <a:cs typeface="Times New Roman" pitchFamily="18" charset="0"/>
              </a:rPr>
              <a:t> </a:t>
            </a:r>
            <a:r>
              <a:rPr lang="ru-RU" sz="1960" spc="-130" dirty="0" err="1" smtClean="0">
                <a:solidFill>
                  <a:srgbClr val="000000"/>
                </a:solidFill>
                <a:latin typeface="Times New Roman" pitchFamily="18" charset="0"/>
                <a:cs typeface="Times New Roman" pitchFamily="18" charset="0"/>
              </a:rPr>
              <a:t>Переяславськими</a:t>
            </a:r>
            <a:r>
              <a:rPr lang="ru-RU" sz="1960" spc="-130" dirty="0" smtClean="0">
                <a:solidFill>
                  <a:srgbClr val="000000"/>
                </a:solidFill>
                <a:latin typeface="Times New Roman" pitchFamily="18" charset="0"/>
                <a:cs typeface="Times New Roman" pitchFamily="18" charset="0"/>
              </a:rPr>
              <a:t> </a:t>
            </a:r>
            <a:r>
              <a:rPr lang="ru-RU" sz="1960" spc="-130" dirty="0" err="1" smtClean="0">
                <a:solidFill>
                  <a:srgbClr val="000000"/>
                </a:solidFill>
                <a:latin typeface="Times New Roman" pitchFamily="18" charset="0"/>
                <a:cs typeface="Times New Roman" pitchFamily="18" charset="0"/>
              </a:rPr>
              <a:t>домовленостями</a:t>
            </a:r>
            <a:r>
              <a:rPr lang="ru-RU" sz="1960" spc="-130" dirty="0" smtClean="0">
                <a:solidFill>
                  <a:srgbClr val="000000"/>
                </a:solidFill>
                <a:latin typeface="Times New Roman" pitchFamily="18" charset="0"/>
                <a:cs typeface="Times New Roman" pitchFamily="18" charset="0"/>
              </a:rPr>
              <a:t> </a:t>
            </a:r>
            <a:r>
              <a:rPr lang="ru-RU" sz="1960" spc="-130" dirty="0" err="1" smtClean="0">
                <a:solidFill>
                  <a:srgbClr val="000000"/>
                </a:solidFill>
                <a:latin typeface="Times New Roman" pitchFamily="18" charset="0"/>
                <a:cs typeface="Times New Roman" pitchFamily="18" charset="0"/>
              </a:rPr>
              <a:t>між</a:t>
            </a:r>
            <a:r>
              <a:rPr lang="ru-RU" sz="1960" spc="-130" dirty="0" smtClean="0">
                <a:solidFill>
                  <a:srgbClr val="000000"/>
                </a:solidFill>
                <a:latin typeface="Times New Roman" pitchFamily="18" charset="0"/>
                <a:cs typeface="Times New Roman" pitchFamily="18" charset="0"/>
              </a:rPr>
              <a:t> </a:t>
            </a:r>
            <a:r>
              <a:rPr lang="ru-RU" sz="1960" spc="-130" dirty="0" err="1" smtClean="0">
                <a:solidFill>
                  <a:srgbClr val="000000"/>
                </a:solidFill>
                <a:latin typeface="Times New Roman" pitchFamily="18" charset="0"/>
                <a:cs typeface="Times New Roman" pitchFamily="18" charset="0"/>
              </a:rPr>
              <a:t>гетьманом</a:t>
            </a:r>
            <a:r>
              <a:rPr lang="ru-RU" sz="1960" spc="-130" dirty="0" smtClean="0">
                <a:solidFill>
                  <a:srgbClr val="000000"/>
                </a:solidFill>
                <a:latin typeface="Times New Roman" pitchFamily="18" charset="0"/>
                <a:cs typeface="Times New Roman" pitchFamily="18" charset="0"/>
              </a:rPr>
              <a:t> </a:t>
            </a:r>
            <a:r>
              <a:rPr lang="ru-RU" sz="1960" spc="-130" dirty="0" err="1" smtClean="0">
                <a:solidFill>
                  <a:srgbClr val="000000"/>
                </a:solidFill>
                <a:latin typeface="Times New Roman" pitchFamily="18" charset="0"/>
                <a:cs typeface="Times New Roman" pitchFamily="18" charset="0"/>
              </a:rPr>
              <a:t>і</a:t>
            </a:r>
            <a:r>
              <a:rPr lang="ru-RU" sz="1960" spc="-130" dirty="0" smtClean="0">
                <a:solidFill>
                  <a:srgbClr val="000000"/>
                </a:solidFill>
                <a:latin typeface="Times New Roman" pitchFamily="18" charset="0"/>
                <a:cs typeface="Times New Roman" pitchFamily="18" charset="0"/>
              </a:rPr>
              <a:t> </a:t>
            </a:r>
            <a:r>
              <a:rPr lang="ru-RU" sz="1960" spc="-130" dirty="0" err="1" smtClean="0">
                <a:solidFill>
                  <a:srgbClr val="000000"/>
                </a:solidFill>
                <a:latin typeface="Times New Roman" pitchFamily="18" charset="0"/>
                <a:cs typeface="Times New Roman" pitchFamily="18" charset="0"/>
              </a:rPr>
              <a:t>царським</a:t>
            </a:r>
            <a:r>
              <a:rPr lang="ru-RU" sz="1960" spc="-130" dirty="0" smtClean="0">
                <a:solidFill>
                  <a:srgbClr val="000000"/>
                </a:solidFill>
                <a:latin typeface="Times New Roman" pitchFamily="18" charset="0"/>
                <a:cs typeface="Times New Roman" pitchFamily="18" charset="0"/>
              </a:rPr>
              <a:t> урядом </a:t>
            </a:r>
            <a:r>
              <a:rPr lang="ru-RU" sz="1960" spc="-130" dirty="0" err="1" smtClean="0">
                <a:solidFill>
                  <a:srgbClr val="000000"/>
                </a:solidFill>
                <a:latin typeface="Times New Roman" pitchFamily="18" charset="0"/>
                <a:cs typeface="Times New Roman" pitchFamily="18" charset="0"/>
              </a:rPr>
              <a:t>було</a:t>
            </a:r>
            <a:r>
              <a:rPr lang="ru-RU" sz="1960" spc="-130" dirty="0" smtClean="0">
                <a:solidFill>
                  <a:srgbClr val="000000"/>
                </a:solidFill>
                <a:latin typeface="Times New Roman" pitchFamily="18" charset="0"/>
                <a:cs typeface="Times New Roman" pitchFamily="18" charset="0"/>
              </a:rPr>
              <a:t> </a:t>
            </a:r>
            <a:r>
              <a:rPr lang="ru-RU" sz="1960" spc="-130" dirty="0" err="1" smtClean="0">
                <a:solidFill>
                  <a:srgbClr val="000000"/>
                </a:solidFill>
                <a:latin typeface="Times New Roman" pitchFamily="18" charset="0"/>
                <a:cs typeface="Times New Roman" pitchFamily="18" charset="0"/>
              </a:rPr>
              <a:t>укладено</a:t>
            </a:r>
            <a:r>
              <a:rPr lang="ru-RU" sz="1960" spc="-130" dirty="0" smtClean="0">
                <a:solidFill>
                  <a:srgbClr val="000000"/>
                </a:solidFill>
                <a:latin typeface="Times New Roman" pitchFamily="18" charset="0"/>
                <a:cs typeface="Times New Roman" pitchFamily="18" charset="0"/>
              </a:rPr>
              <a:t> </a:t>
            </a:r>
            <a:r>
              <a:rPr lang="ru-RU" sz="1960" spc="-130" dirty="0" err="1" smtClean="0">
                <a:solidFill>
                  <a:srgbClr val="000000"/>
                </a:solidFill>
                <a:latin typeface="Times New Roman" pitchFamily="18" charset="0"/>
                <a:cs typeface="Times New Roman" pitchFamily="18" charset="0"/>
              </a:rPr>
              <a:t>Березневі</a:t>
            </a:r>
            <a:r>
              <a:rPr lang="ru-RU" sz="1960" spc="-130" dirty="0" smtClean="0">
                <a:solidFill>
                  <a:srgbClr val="000000"/>
                </a:solidFill>
                <a:latin typeface="Times New Roman" pitchFamily="18" charset="0"/>
                <a:cs typeface="Times New Roman" pitchFamily="18" charset="0"/>
              </a:rPr>
              <a:t> </a:t>
            </a:r>
            <a:r>
              <a:rPr lang="ru-RU" sz="1960" spc="-130" dirty="0" err="1" smtClean="0">
                <a:solidFill>
                  <a:srgbClr val="000000"/>
                </a:solidFill>
                <a:latin typeface="Times New Roman" pitchFamily="18" charset="0"/>
                <a:cs typeface="Times New Roman" pitchFamily="18" charset="0"/>
              </a:rPr>
              <a:t>статті</a:t>
            </a:r>
            <a:r>
              <a:rPr lang="ru-RU" sz="1960" spc="-130" dirty="0" smtClean="0">
                <a:solidFill>
                  <a:srgbClr val="000000"/>
                </a:solidFill>
                <a:latin typeface="Times New Roman" pitchFamily="18" charset="0"/>
                <a:cs typeface="Times New Roman" pitchFamily="18" charset="0"/>
              </a:rPr>
              <a:t> 1654.</a:t>
            </a:r>
          </a:p>
          <a:p>
            <a:pPr marL="0" indent="0" algn="just" eaLnBrk="1" hangingPunct="1">
              <a:spcBef>
                <a:spcPct val="0"/>
              </a:spcBef>
              <a:buFont typeface="Wingdings 2" pitchFamily="18" charset="2"/>
              <a:buNone/>
              <a:defRPr/>
            </a:pPr>
            <a:endParaRPr lang="ru-RU" sz="1600" dirty="0" smtClean="0">
              <a:solidFill>
                <a:srgbClr val="000000"/>
              </a:solidFill>
            </a:endParaRPr>
          </a:p>
          <a:p>
            <a:pPr marL="0" indent="0" algn="just" eaLnBrk="1" hangingPunct="1">
              <a:spcBef>
                <a:spcPct val="0"/>
              </a:spcBef>
              <a:buFont typeface="Wingdings 2" pitchFamily="18" charset="2"/>
              <a:buNone/>
              <a:defRPr/>
            </a:pPr>
            <a:r>
              <a:rPr lang="ru-RU" sz="1600" dirty="0" smtClean="0">
                <a:solidFill>
                  <a:srgbClr val="000000"/>
                </a:solidFill>
              </a:rPr>
              <a:t> </a:t>
            </a:r>
          </a:p>
        </p:txBody>
      </p:sp>
      <p:sp>
        <p:nvSpPr>
          <p:cNvPr id="7" name="Лента лицом вверх 6"/>
          <p:cNvSpPr/>
          <p:nvPr/>
        </p:nvSpPr>
        <p:spPr>
          <a:xfrm>
            <a:off x="395536" y="188640"/>
            <a:ext cx="8424936" cy="1008112"/>
          </a:xfrm>
          <a:prstGeom prst="ribbon2">
            <a:avLst/>
          </a:prstGeom>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endParaRPr lang="ru-RU"/>
          </a:p>
        </p:txBody>
      </p:sp>
      <p:sp>
        <p:nvSpPr>
          <p:cNvPr id="8" name="TextBox 7"/>
          <p:cNvSpPr txBox="1"/>
          <p:nvPr/>
        </p:nvSpPr>
        <p:spPr>
          <a:xfrm>
            <a:off x="2699792" y="404664"/>
            <a:ext cx="4104456" cy="427809"/>
          </a:xfrm>
          <a:prstGeom prst="rect">
            <a:avLst/>
          </a:prstGeom>
          <a:noFill/>
        </p:spPr>
        <p:txBody>
          <a:bodyPr>
            <a:spAutoFit/>
            <a:scene3d>
              <a:camera prst="orthographicFront"/>
              <a:lightRig rig="balanced" dir="t">
                <a:rot lat="0" lon="0" rev="2100000"/>
              </a:lightRig>
            </a:scene3d>
            <a:sp3d extrusionH="57150" prstMaterial="metal">
              <a:bevelT w="38100" h="25400"/>
              <a:contourClr>
                <a:schemeClr val="bg2"/>
              </a:contourClr>
            </a:sp3d>
          </a:bodyPr>
          <a:lstStyle/>
          <a:p>
            <a:pPr fontAlgn="auto">
              <a:spcBef>
                <a:spcPts val="0"/>
              </a:spcBef>
              <a:spcAft>
                <a:spcPts val="0"/>
              </a:spcAft>
              <a:defRPr/>
            </a:pPr>
            <a:r>
              <a:rPr lang="ru-RU" sz="2180" b="1" cap="all" dirty="0">
                <a:ln w="50800"/>
                <a:solidFill>
                  <a:srgbClr val="C00000"/>
                </a:solidFill>
                <a:effectLst>
                  <a:outerShdw blurRad="38100" dist="38100" dir="2700000" algn="tl">
                    <a:srgbClr val="000000">
                      <a:alpha val="43137"/>
                    </a:srgbClr>
                  </a:outerShdw>
                </a:effectLst>
                <a:latin typeface="Arial Black" pitchFamily="34" charset="0"/>
                <a:cs typeface="+mn-cs"/>
              </a:rPr>
              <a:t>Переяславська</a:t>
            </a:r>
            <a:r>
              <a:rPr lang="ru-RU" sz="2140" b="1" cap="all" dirty="0">
                <a:ln w="50800"/>
                <a:solidFill>
                  <a:srgbClr val="C00000"/>
                </a:solidFill>
                <a:latin typeface="Arial Black" pitchFamily="34" charset="0"/>
                <a:cs typeface="+mn-cs"/>
              </a:rPr>
              <a:t> </a:t>
            </a:r>
            <a:r>
              <a:rPr lang="ru-RU" sz="2140" b="1" cap="all" dirty="0">
                <a:ln w="50800"/>
                <a:solidFill>
                  <a:srgbClr val="C00000"/>
                </a:solidFill>
                <a:effectLst>
                  <a:outerShdw blurRad="38100" dist="38100" dir="2700000" algn="tl">
                    <a:srgbClr val="000000">
                      <a:alpha val="43137"/>
                    </a:srgbClr>
                  </a:outerShdw>
                </a:effectLst>
                <a:latin typeface="Arial Black" pitchFamily="34" charset="0"/>
                <a:cs typeface="+mn-cs"/>
              </a:rPr>
              <a:t>рада</a:t>
            </a:r>
          </a:p>
        </p:txBody>
      </p:sp>
      <p:pic>
        <p:nvPicPr>
          <p:cNvPr id="12" name="Рисунок 11" descr="000124_taras_shevchenko.jpg"/>
          <p:cNvPicPr>
            <a:picLocks noChangeAspect="1"/>
          </p:cNvPicPr>
          <p:nvPr/>
        </p:nvPicPr>
        <p:blipFill>
          <a:blip r:embed="rId2" cstate="print"/>
          <a:stretch>
            <a:fillRect/>
          </a:stretch>
        </p:blipFill>
        <p:spPr>
          <a:xfrm>
            <a:off x="179512" y="4437112"/>
            <a:ext cx="1296144" cy="175718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9" name="Рисунок 8" descr="rada02.jpg"/>
          <p:cNvPicPr>
            <a:picLocks noChangeAspect="1"/>
          </p:cNvPicPr>
          <p:nvPr/>
        </p:nvPicPr>
        <p:blipFill>
          <a:blip r:embed="rId3" cstate="print"/>
          <a:stretch>
            <a:fillRect/>
          </a:stretch>
        </p:blipFill>
        <p:spPr>
          <a:xfrm>
            <a:off x="6516216" y="4437112"/>
            <a:ext cx="2627784" cy="193241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half" idx="2"/>
          </p:nvPr>
        </p:nvSpPr>
        <p:spPr>
          <a:xfrm>
            <a:off x="611560" y="1196752"/>
            <a:ext cx="3744416" cy="3024336"/>
          </a:xfrm>
        </p:spPr>
        <p:style>
          <a:lnRef idx="1">
            <a:schemeClr val="accent4"/>
          </a:lnRef>
          <a:fillRef idx="2">
            <a:schemeClr val="accent4"/>
          </a:fillRef>
          <a:effectRef idx="1">
            <a:schemeClr val="accent4"/>
          </a:effectRef>
          <a:fontRef idx="minor">
            <a:schemeClr val="dk1"/>
          </a:fontRef>
        </p:style>
        <p:txBody>
          <a:bodyPr>
            <a:noAutofit/>
          </a:bodyPr>
          <a:lstStyle/>
          <a:p>
            <a:pPr marL="0" indent="0" algn="ctr" eaLnBrk="1" fontAlgn="auto" hangingPunct="1">
              <a:spcBef>
                <a:spcPts val="0"/>
              </a:spcBef>
              <a:spcAft>
                <a:spcPts val="0"/>
              </a:spcAft>
              <a:buFont typeface="Wingdings 2"/>
              <a:buNone/>
              <a:defRPr/>
            </a:pPr>
            <a:r>
              <a:rPr lang="ru-RU" sz="1630" dirty="0" smtClean="0">
                <a:latin typeface="Times New Roman" pitchFamily="18" charset="0"/>
                <a:cs typeface="Times New Roman" pitchFamily="18" charset="0"/>
              </a:rPr>
              <a:t>Я </a:t>
            </a:r>
            <a:r>
              <a:rPr lang="ru-RU" sz="1630" dirty="0" err="1" smtClean="0">
                <a:latin typeface="Times New Roman" pitchFamily="18" charset="0"/>
                <a:cs typeface="Times New Roman" pitchFamily="18" charset="0"/>
              </a:rPr>
              <a:t>була</a:t>
            </a:r>
            <a:r>
              <a:rPr lang="ru-RU" sz="1630" dirty="0" smtClean="0">
                <a:latin typeface="Times New Roman" pitchFamily="18" charset="0"/>
                <a:cs typeface="Times New Roman" pitchFamily="18" charset="0"/>
              </a:rPr>
              <a:t> </a:t>
            </a:r>
            <a:r>
              <a:rPr lang="ru-RU" sz="1630" dirty="0" err="1" smtClean="0">
                <a:latin typeface="Times New Roman" pitchFamily="18" charset="0"/>
                <a:cs typeface="Times New Roman" pitchFamily="18" charset="0"/>
              </a:rPr>
              <a:t>ще</a:t>
            </a:r>
            <a:r>
              <a:rPr lang="ru-RU" sz="1630" dirty="0" smtClean="0">
                <a:latin typeface="Times New Roman" pitchFamily="18" charset="0"/>
                <a:cs typeface="Times New Roman" pitchFamily="18" charset="0"/>
              </a:rPr>
              <a:t> </a:t>
            </a:r>
            <a:r>
              <a:rPr lang="ru-RU" sz="1630" dirty="0" err="1" smtClean="0">
                <a:latin typeface="Times New Roman" pitchFamily="18" charset="0"/>
                <a:cs typeface="Times New Roman" pitchFamily="18" charset="0"/>
              </a:rPr>
              <a:t>недолітком</a:t>
            </a:r>
            <a:r>
              <a:rPr lang="ru-RU" sz="1630" dirty="0" smtClean="0">
                <a:latin typeface="Times New Roman" pitchFamily="18" charset="0"/>
                <a:cs typeface="Times New Roman" pitchFamily="18" charset="0"/>
              </a:rPr>
              <a:t>,</a:t>
            </a:r>
          </a:p>
          <a:p>
            <a:pPr marL="0" indent="0" algn="ctr" eaLnBrk="1" fontAlgn="auto" hangingPunct="1">
              <a:spcBef>
                <a:spcPts val="0"/>
              </a:spcBef>
              <a:spcAft>
                <a:spcPts val="0"/>
              </a:spcAft>
              <a:buFont typeface="Wingdings 2"/>
              <a:buNone/>
              <a:defRPr/>
            </a:pPr>
            <a:r>
              <a:rPr lang="ru-RU" sz="1630" dirty="0" smtClean="0">
                <a:latin typeface="Times New Roman" pitchFamily="18" charset="0"/>
                <a:cs typeface="Times New Roman" pitchFamily="18" charset="0"/>
              </a:rPr>
              <a:t> Як Батурин </a:t>
            </a:r>
            <a:r>
              <a:rPr lang="ru-RU" sz="1630" dirty="0" err="1" smtClean="0">
                <a:latin typeface="Times New Roman" pitchFamily="18" charset="0"/>
                <a:cs typeface="Times New Roman" pitchFamily="18" charset="0"/>
              </a:rPr>
              <a:t>славний</a:t>
            </a:r>
            <a:endParaRPr lang="ru-RU" sz="1630" dirty="0" smtClean="0">
              <a:latin typeface="Times New Roman" pitchFamily="18" charset="0"/>
              <a:cs typeface="Times New Roman" pitchFamily="18" charset="0"/>
            </a:endParaRPr>
          </a:p>
          <a:p>
            <a:pPr marL="0" indent="0" algn="ctr" eaLnBrk="1" fontAlgn="auto" hangingPunct="1">
              <a:spcBef>
                <a:spcPts val="0"/>
              </a:spcBef>
              <a:spcAft>
                <a:spcPts val="0"/>
              </a:spcAft>
              <a:buFont typeface="Wingdings 2"/>
              <a:buNone/>
              <a:defRPr/>
            </a:pPr>
            <a:r>
              <a:rPr lang="ru-RU" sz="1630" dirty="0" smtClean="0">
                <a:latin typeface="Times New Roman" pitchFamily="18" charset="0"/>
                <a:cs typeface="Times New Roman" pitchFamily="18" charset="0"/>
              </a:rPr>
              <a:t> Москва </a:t>
            </a:r>
            <a:r>
              <a:rPr lang="ru-RU" sz="1630" dirty="0" err="1" smtClean="0">
                <a:latin typeface="Times New Roman" pitchFamily="18" charset="0"/>
                <a:cs typeface="Times New Roman" pitchFamily="18" charset="0"/>
              </a:rPr>
              <a:t>вночі</a:t>
            </a:r>
            <a:r>
              <a:rPr lang="ru-RU" sz="1630" dirty="0" smtClean="0">
                <a:latin typeface="Times New Roman" pitchFamily="18" charset="0"/>
                <a:cs typeface="Times New Roman" pitchFamily="18" charset="0"/>
              </a:rPr>
              <a:t> запалила,</a:t>
            </a:r>
          </a:p>
          <a:p>
            <a:pPr marL="0" indent="0" algn="ctr" eaLnBrk="1" fontAlgn="auto" hangingPunct="1">
              <a:spcBef>
                <a:spcPts val="0"/>
              </a:spcBef>
              <a:spcAft>
                <a:spcPts val="0"/>
              </a:spcAft>
              <a:buFont typeface="Wingdings 2"/>
              <a:buNone/>
              <a:defRPr/>
            </a:pPr>
            <a:r>
              <a:rPr lang="ru-RU" sz="1630" dirty="0" smtClean="0">
                <a:latin typeface="Times New Roman" pitchFamily="18" charset="0"/>
                <a:cs typeface="Times New Roman" pitchFamily="18" charset="0"/>
              </a:rPr>
              <a:t> </a:t>
            </a:r>
            <a:r>
              <a:rPr lang="ru-RU" sz="1630" dirty="0" err="1" smtClean="0">
                <a:latin typeface="Times New Roman" pitchFamily="18" charset="0"/>
                <a:cs typeface="Times New Roman" pitchFamily="18" charset="0"/>
              </a:rPr>
              <a:t>Чечеля</a:t>
            </a:r>
            <a:r>
              <a:rPr lang="ru-RU" sz="1630" dirty="0" smtClean="0">
                <a:latin typeface="Times New Roman" pitchFamily="18" charset="0"/>
                <a:cs typeface="Times New Roman" pitchFamily="18" charset="0"/>
              </a:rPr>
              <a:t> убила,</a:t>
            </a:r>
          </a:p>
          <a:p>
            <a:pPr marL="0" indent="0" algn="ctr" eaLnBrk="1" fontAlgn="auto" hangingPunct="1">
              <a:spcBef>
                <a:spcPts val="0"/>
              </a:spcBef>
              <a:spcAft>
                <a:spcPts val="0"/>
              </a:spcAft>
              <a:buFont typeface="Wingdings 2"/>
              <a:buNone/>
              <a:defRPr/>
            </a:pPr>
            <a:r>
              <a:rPr lang="ru-RU" sz="1630" dirty="0" smtClean="0">
                <a:latin typeface="Times New Roman" pitchFamily="18" charset="0"/>
                <a:cs typeface="Times New Roman" pitchFamily="18" charset="0"/>
              </a:rPr>
              <a:t> І малого, </a:t>
            </a:r>
            <a:r>
              <a:rPr lang="ru-RU" sz="1630" dirty="0" err="1" smtClean="0">
                <a:latin typeface="Times New Roman" pitchFamily="18" charset="0"/>
                <a:cs typeface="Times New Roman" pitchFamily="18" charset="0"/>
              </a:rPr>
              <a:t>і</a:t>
            </a:r>
            <a:r>
              <a:rPr lang="ru-RU" sz="1630" dirty="0" smtClean="0">
                <a:latin typeface="Times New Roman" pitchFamily="18" charset="0"/>
                <a:cs typeface="Times New Roman" pitchFamily="18" charset="0"/>
              </a:rPr>
              <a:t> старого</a:t>
            </a:r>
          </a:p>
          <a:p>
            <a:pPr marL="0" indent="0" algn="ctr" eaLnBrk="1" fontAlgn="auto" hangingPunct="1">
              <a:spcBef>
                <a:spcPts val="0"/>
              </a:spcBef>
              <a:spcAft>
                <a:spcPts val="0"/>
              </a:spcAft>
              <a:buFont typeface="Wingdings 2"/>
              <a:buNone/>
              <a:defRPr/>
            </a:pPr>
            <a:r>
              <a:rPr lang="ru-RU" sz="1630" dirty="0" smtClean="0">
                <a:latin typeface="Times New Roman" pitchFamily="18" charset="0"/>
                <a:cs typeface="Times New Roman" pitchFamily="18" charset="0"/>
              </a:rPr>
              <a:t> В Сейму потопила.</a:t>
            </a:r>
          </a:p>
          <a:p>
            <a:pPr marL="0" indent="0" algn="ctr" eaLnBrk="1" fontAlgn="auto" hangingPunct="1">
              <a:spcBef>
                <a:spcPts val="0"/>
              </a:spcBef>
              <a:spcAft>
                <a:spcPts val="0"/>
              </a:spcAft>
              <a:buFont typeface="Wingdings 2"/>
              <a:buNone/>
              <a:defRPr/>
            </a:pPr>
            <a:r>
              <a:rPr lang="ru-RU" sz="1630" dirty="0" smtClean="0">
                <a:latin typeface="Times New Roman" pitchFamily="18" charset="0"/>
                <a:cs typeface="Times New Roman" pitchFamily="18" charset="0"/>
              </a:rPr>
              <a:t> Я меж трупами валялась</a:t>
            </a:r>
          </a:p>
          <a:p>
            <a:pPr marL="0" indent="0" algn="ctr" eaLnBrk="1" fontAlgn="auto" hangingPunct="1">
              <a:spcBef>
                <a:spcPts val="0"/>
              </a:spcBef>
              <a:spcAft>
                <a:spcPts val="0"/>
              </a:spcAft>
              <a:buFont typeface="Wingdings 2"/>
              <a:buNone/>
              <a:defRPr/>
            </a:pPr>
            <a:r>
              <a:rPr lang="ru-RU" sz="1630" dirty="0" smtClean="0">
                <a:latin typeface="Times New Roman" pitchFamily="18" charset="0"/>
                <a:cs typeface="Times New Roman" pitchFamily="18" charset="0"/>
              </a:rPr>
              <a:t> У самих палатах</a:t>
            </a:r>
          </a:p>
          <a:p>
            <a:pPr marL="0" indent="0" algn="ctr" eaLnBrk="1" fontAlgn="auto" hangingPunct="1">
              <a:spcBef>
                <a:spcPts val="0"/>
              </a:spcBef>
              <a:spcAft>
                <a:spcPts val="0"/>
              </a:spcAft>
              <a:buFont typeface="Wingdings 2"/>
              <a:buNone/>
              <a:defRPr/>
            </a:pPr>
            <a:r>
              <a:rPr lang="ru-RU" sz="1630" dirty="0" smtClean="0">
                <a:latin typeface="Times New Roman" pitchFamily="18" charset="0"/>
                <a:cs typeface="Times New Roman" pitchFamily="18" charset="0"/>
              </a:rPr>
              <a:t> </a:t>
            </a:r>
            <a:r>
              <a:rPr lang="ru-RU" sz="1630" dirty="0" err="1" smtClean="0">
                <a:latin typeface="Times New Roman" pitchFamily="18" charset="0"/>
                <a:cs typeface="Times New Roman" pitchFamily="18" charset="0"/>
              </a:rPr>
              <a:t>Мазепиних</a:t>
            </a:r>
            <a:r>
              <a:rPr lang="ru-RU" sz="1630" dirty="0" smtClean="0">
                <a:latin typeface="Times New Roman" pitchFamily="18" charset="0"/>
                <a:cs typeface="Times New Roman" pitchFamily="18" charset="0"/>
              </a:rPr>
              <a:t> … Коло мене</a:t>
            </a:r>
          </a:p>
          <a:p>
            <a:pPr marL="0" indent="0" algn="ctr" eaLnBrk="1" fontAlgn="auto" hangingPunct="1">
              <a:spcBef>
                <a:spcPts val="0"/>
              </a:spcBef>
              <a:spcAft>
                <a:spcPts val="0"/>
              </a:spcAft>
              <a:buFont typeface="Wingdings 2"/>
              <a:buNone/>
              <a:defRPr/>
            </a:pPr>
            <a:r>
              <a:rPr lang="ru-RU" sz="1630" dirty="0" smtClean="0">
                <a:latin typeface="Times New Roman" pitchFamily="18" charset="0"/>
                <a:cs typeface="Times New Roman" pitchFamily="18" charset="0"/>
              </a:rPr>
              <a:t> І сестра, </a:t>
            </a:r>
            <a:r>
              <a:rPr lang="ru-RU" sz="1630" dirty="0" err="1" smtClean="0">
                <a:latin typeface="Times New Roman" pitchFamily="18" charset="0"/>
                <a:cs typeface="Times New Roman" pitchFamily="18" charset="0"/>
              </a:rPr>
              <a:t>і</a:t>
            </a:r>
            <a:r>
              <a:rPr lang="ru-RU" sz="1630" dirty="0" smtClean="0">
                <a:latin typeface="Times New Roman" pitchFamily="18" charset="0"/>
                <a:cs typeface="Times New Roman" pitchFamily="18" charset="0"/>
              </a:rPr>
              <a:t> </a:t>
            </a:r>
            <a:r>
              <a:rPr lang="ru-RU" sz="1630" dirty="0" err="1" smtClean="0">
                <a:latin typeface="Times New Roman" pitchFamily="18" charset="0"/>
                <a:cs typeface="Times New Roman" pitchFamily="18" charset="0"/>
              </a:rPr>
              <a:t>мати</a:t>
            </a:r>
            <a:endParaRPr lang="ru-RU" sz="1630" dirty="0" smtClean="0">
              <a:latin typeface="Times New Roman" pitchFamily="18" charset="0"/>
              <a:cs typeface="Times New Roman" pitchFamily="18" charset="0"/>
            </a:endParaRPr>
          </a:p>
          <a:p>
            <a:pPr marL="0" indent="0" algn="ctr" eaLnBrk="1" fontAlgn="auto" hangingPunct="1">
              <a:spcBef>
                <a:spcPts val="0"/>
              </a:spcBef>
              <a:spcAft>
                <a:spcPts val="0"/>
              </a:spcAft>
              <a:buFont typeface="Wingdings 2"/>
              <a:buNone/>
              <a:defRPr/>
            </a:pPr>
            <a:r>
              <a:rPr lang="ru-RU" sz="1630" dirty="0" smtClean="0">
                <a:latin typeface="Times New Roman" pitchFamily="18" charset="0"/>
                <a:cs typeface="Times New Roman" pitchFamily="18" charset="0"/>
              </a:rPr>
              <a:t> </a:t>
            </a:r>
            <a:r>
              <a:rPr lang="ru-RU" sz="1630" dirty="0" err="1" smtClean="0">
                <a:latin typeface="Times New Roman" pitchFamily="18" charset="0"/>
                <a:cs typeface="Times New Roman" pitchFamily="18" charset="0"/>
              </a:rPr>
              <a:t>Зарізані</a:t>
            </a:r>
            <a:r>
              <a:rPr lang="ru-RU" sz="1630" dirty="0" smtClean="0">
                <a:latin typeface="Times New Roman" pitchFamily="18" charset="0"/>
                <a:cs typeface="Times New Roman" pitchFamily="18" charset="0"/>
              </a:rPr>
              <a:t>, </a:t>
            </a:r>
            <a:r>
              <a:rPr lang="ru-RU" sz="1630" dirty="0" err="1" smtClean="0">
                <a:latin typeface="Times New Roman" pitchFamily="18" charset="0"/>
                <a:cs typeface="Times New Roman" pitchFamily="18" charset="0"/>
              </a:rPr>
              <a:t>обнявшіся</a:t>
            </a:r>
            <a:r>
              <a:rPr lang="ru-RU" sz="1630" dirty="0" smtClean="0">
                <a:latin typeface="Times New Roman" pitchFamily="18" charset="0"/>
                <a:cs typeface="Times New Roman" pitchFamily="18" charset="0"/>
              </a:rPr>
              <a:t>,</a:t>
            </a:r>
          </a:p>
          <a:p>
            <a:pPr marL="0" indent="0" algn="ctr" eaLnBrk="1" fontAlgn="auto" hangingPunct="1">
              <a:spcBef>
                <a:spcPts val="0"/>
              </a:spcBef>
              <a:spcAft>
                <a:spcPts val="0"/>
              </a:spcAft>
              <a:buFont typeface="Wingdings 2"/>
              <a:buNone/>
              <a:defRPr/>
            </a:pPr>
            <a:r>
              <a:rPr lang="ru-RU" sz="1630" dirty="0" smtClean="0">
                <a:latin typeface="Times New Roman" pitchFamily="18" charset="0"/>
                <a:cs typeface="Times New Roman" pitchFamily="18" charset="0"/>
              </a:rPr>
              <a:t> </a:t>
            </a:r>
            <a:r>
              <a:rPr lang="ru-RU" sz="1630" dirty="0" err="1" smtClean="0">
                <a:latin typeface="Times New Roman" pitchFamily="18" charset="0"/>
                <a:cs typeface="Times New Roman" pitchFamily="18" charset="0"/>
              </a:rPr>
              <a:t>Зо</a:t>
            </a:r>
            <a:r>
              <a:rPr lang="ru-RU" sz="1630" dirty="0" smtClean="0">
                <a:latin typeface="Times New Roman" pitchFamily="18" charset="0"/>
                <a:cs typeface="Times New Roman" pitchFamily="18" charset="0"/>
              </a:rPr>
              <a:t> мною лежали […]</a:t>
            </a:r>
            <a:endParaRPr lang="ru-RU" sz="1630" dirty="0">
              <a:latin typeface="Times New Roman" pitchFamily="18" charset="0"/>
              <a:cs typeface="Times New Roman" pitchFamily="18" charset="0"/>
            </a:endParaRPr>
          </a:p>
        </p:txBody>
      </p:sp>
      <p:sp>
        <p:nvSpPr>
          <p:cNvPr id="4" name="Содержимое 3"/>
          <p:cNvSpPr>
            <a:spLocks noGrp="1"/>
          </p:cNvSpPr>
          <p:nvPr>
            <p:ph sz="quarter" idx="4"/>
          </p:nvPr>
        </p:nvSpPr>
        <p:spPr>
          <a:xfrm>
            <a:off x="4572000" y="1268760"/>
            <a:ext cx="4248472" cy="2880320"/>
          </a:xfrm>
        </p:spPr>
        <p:style>
          <a:lnRef idx="1">
            <a:schemeClr val="accent5"/>
          </a:lnRef>
          <a:fillRef idx="2">
            <a:schemeClr val="accent5"/>
          </a:fillRef>
          <a:effectRef idx="1">
            <a:schemeClr val="accent5"/>
          </a:effectRef>
          <a:fontRef idx="minor">
            <a:schemeClr val="dk1"/>
          </a:fontRef>
        </p:style>
        <p:txBody>
          <a:bodyPr>
            <a:normAutofit/>
          </a:bodyPr>
          <a:lstStyle/>
          <a:p>
            <a:pPr marL="0" indent="0" algn="just" eaLnBrk="1" fontAlgn="auto" hangingPunct="1">
              <a:spcBef>
                <a:spcPts val="0"/>
              </a:spcBef>
              <a:spcAft>
                <a:spcPts val="0"/>
              </a:spcAft>
              <a:buFont typeface="Wingdings 2"/>
              <a:buNone/>
              <a:defRPr/>
            </a:pP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Знищення</a:t>
            </a:r>
            <a:r>
              <a:rPr lang="ru-RU" sz="1800" dirty="0" smtClean="0">
                <a:latin typeface="Times New Roman" pitchFamily="18" charset="0"/>
                <a:cs typeface="Times New Roman" pitchFamily="18" charset="0"/>
              </a:rPr>
              <a:t> Батурина московськими військами — </a:t>
            </a:r>
            <a:r>
              <a:rPr lang="ru-RU" sz="1800" dirty="0" err="1" smtClean="0">
                <a:latin typeface="Times New Roman" pitchFamily="18" charset="0"/>
                <a:cs typeface="Times New Roman" pitchFamily="18" charset="0"/>
              </a:rPr>
              <a:t>каральні</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дії</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московських</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військ</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із</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захоплення</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і</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знищення</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столиці</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гетьмана</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Мазепи</a:t>
            </a:r>
            <a:r>
              <a:rPr lang="ru-RU" sz="1800" dirty="0" smtClean="0">
                <a:latin typeface="Times New Roman" pitchFamily="18" charset="0"/>
                <a:cs typeface="Times New Roman" pitchFamily="18" charset="0"/>
              </a:rPr>
              <a:t> Батурина </a:t>
            </a:r>
            <a:r>
              <a:rPr lang="ru-RU" sz="1800" dirty="0" err="1" smtClean="0">
                <a:latin typeface="Times New Roman" pitchFamily="18" charset="0"/>
                <a:cs typeface="Times New Roman" pitchFamily="18" charset="0"/>
              </a:rPr>
              <a:t>і</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його</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мешканців</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що</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були</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проведені</a:t>
            </a:r>
            <a:r>
              <a:rPr lang="ru-RU" sz="1800" dirty="0" smtClean="0">
                <a:latin typeface="Times New Roman" pitchFamily="18" charset="0"/>
                <a:cs typeface="Times New Roman" pitchFamily="18" charset="0"/>
              </a:rPr>
              <a:t> 2 листопада 1708 року. </a:t>
            </a:r>
            <a:r>
              <a:rPr lang="ru-RU" sz="1800" dirty="0" err="1" smtClean="0">
                <a:latin typeface="Times New Roman" pitchFamily="18" charset="0"/>
                <a:cs typeface="Times New Roman" pitchFamily="18" charset="0"/>
              </a:rPr>
              <a:t>Дізнавшись</a:t>
            </a:r>
            <a:r>
              <a:rPr lang="ru-RU" sz="1800" dirty="0" smtClean="0">
                <a:latin typeface="Times New Roman" pitchFamily="18" charset="0"/>
                <a:cs typeface="Times New Roman" pitchFamily="18" charset="0"/>
              </a:rPr>
              <a:t> про </a:t>
            </a:r>
            <a:r>
              <a:rPr lang="ru-RU" sz="1800" dirty="0" err="1" smtClean="0">
                <a:latin typeface="Times New Roman" pitchFamily="18" charset="0"/>
                <a:cs typeface="Times New Roman" pitchFamily="18" charset="0"/>
              </a:rPr>
              <a:t>перехід</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Мазепи</a:t>
            </a:r>
            <a:r>
              <a:rPr lang="ru-RU" sz="1800" dirty="0" smtClean="0">
                <a:latin typeface="Times New Roman" pitchFamily="18" charset="0"/>
                <a:cs typeface="Times New Roman" pitchFamily="18" charset="0"/>
              </a:rPr>
              <a:t> на </a:t>
            </a:r>
            <a:r>
              <a:rPr lang="ru-RU" sz="1800" dirty="0" err="1" smtClean="0">
                <a:latin typeface="Times New Roman" pitchFamily="18" charset="0"/>
                <a:cs typeface="Times New Roman" pitchFamily="18" charset="0"/>
              </a:rPr>
              <a:t>шведську</a:t>
            </a:r>
            <a:r>
              <a:rPr lang="ru-RU" sz="1800" dirty="0" smtClean="0">
                <a:latin typeface="Times New Roman" pitchFamily="18" charset="0"/>
                <a:cs typeface="Times New Roman" pitchFamily="18" charset="0"/>
              </a:rPr>
              <a:t> сторону </a:t>
            </a:r>
            <a:r>
              <a:rPr lang="ru-RU" sz="1800" dirty="0" err="1" smtClean="0">
                <a:latin typeface="Times New Roman" pitchFamily="18" charset="0"/>
                <a:cs typeface="Times New Roman" pitchFamily="18" charset="0"/>
              </a:rPr>
              <a:t>московський</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цар</a:t>
            </a:r>
            <a:r>
              <a:rPr lang="ru-RU" sz="1800" dirty="0" smtClean="0">
                <a:latin typeface="Times New Roman" pitchFamily="18" charset="0"/>
                <a:cs typeface="Times New Roman" pitchFamily="18" charset="0"/>
              </a:rPr>
              <a:t> Петро І </a:t>
            </a:r>
            <a:r>
              <a:rPr lang="ru-RU" sz="1800" dirty="0" err="1" smtClean="0">
                <a:latin typeface="Times New Roman" pitchFamily="18" charset="0"/>
                <a:cs typeface="Times New Roman" pitchFamily="18" charset="0"/>
              </a:rPr>
              <a:t>дає</a:t>
            </a:r>
            <a:r>
              <a:rPr lang="ru-RU" sz="1800" dirty="0" smtClean="0">
                <a:latin typeface="Times New Roman" pitchFamily="18" charset="0"/>
                <a:cs typeface="Times New Roman" pitchFamily="18" charset="0"/>
              </a:rPr>
              <a:t> наказ Меншикову </a:t>
            </a:r>
            <a:r>
              <a:rPr lang="ru-RU" sz="1800" dirty="0" err="1" smtClean="0">
                <a:latin typeface="Times New Roman" pitchFamily="18" charset="0"/>
                <a:cs typeface="Times New Roman" pitchFamily="18" charset="0"/>
              </a:rPr>
              <a:t>знищити</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гетьманську</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столицю</a:t>
            </a:r>
            <a:r>
              <a:rPr lang="ru-RU" sz="1800" dirty="0" smtClean="0">
                <a:latin typeface="Times New Roman" pitchFamily="18" charset="0"/>
                <a:cs typeface="Times New Roman" pitchFamily="18" charset="0"/>
              </a:rPr>
              <a:t>.</a:t>
            </a:r>
            <a:endParaRPr lang="ru-RU" sz="1800" dirty="0">
              <a:latin typeface="Times New Roman" pitchFamily="18" charset="0"/>
              <a:cs typeface="Times New Roman" pitchFamily="18" charset="0"/>
            </a:endParaRPr>
          </a:p>
        </p:txBody>
      </p:sp>
      <p:sp>
        <p:nvSpPr>
          <p:cNvPr id="7" name="Лента лицом вверх 6"/>
          <p:cNvSpPr/>
          <p:nvPr/>
        </p:nvSpPr>
        <p:spPr>
          <a:xfrm>
            <a:off x="683568" y="260648"/>
            <a:ext cx="7992888" cy="864096"/>
          </a:xfrm>
          <a:prstGeom prst="ribbon2">
            <a:avLst/>
          </a:prstGeom>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endParaRPr lang="ru-RU"/>
          </a:p>
        </p:txBody>
      </p:sp>
      <p:sp>
        <p:nvSpPr>
          <p:cNvPr id="9" name="TextBox 8"/>
          <p:cNvSpPr txBox="1"/>
          <p:nvPr/>
        </p:nvSpPr>
        <p:spPr>
          <a:xfrm>
            <a:off x="2627784" y="476672"/>
            <a:ext cx="3960440" cy="444737"/>
          </a:xfrm>
          <a:prstGeom prst="rect">
            <a:avLst/>
          </a:prstGeom>
          <a:noFill/>
        </p:spPr>
        <p:txBody>
          <a:bodyPr>
            <a:spAutoFit/>
            <a:scene3d>
              <a:camera prst="orthographicFront"/>
              <a:lightRig rig="balanced" dir="t">
                <a:rot lat="0" lon="0" rev="2100000"/>
              </a:lightRig>
            </a:scene3d>
            <a:sp3d extrusionH="57150" prstMaterial="metal">
              <a:bevelT w="38100" h="25400"/>
              <a:contourClr>
                <a:schemeClr val="bg2"/>
              </a:contourClr>
            </a:sp3d>
          </a:bodyPr>
          <a:lstStyle/>
          <a:p>
            <a:pPr fontAlgn="auto">
              <a:spcBef>
                <a:spcPts val="0"/>
              </a:spcBef>
              <a:spcAft>
                <a:spcPts val="0"/>
              </a:spcAft>
              <a:defRPr/>
            </a:pPr>
            <a:r>
              <a:rPr lang="ru-RU" sz="2250" b="1" cap="all" spc="-150" dirty="0">
                <a:ln w="50800"/>
                <a:solidFill>
                  <a:srgbClr val="C00000"/>
                </a:solidFill>
                <a:effectLst>
                  <a:outerShdw blurRad="38100" dist="38100" dir="2700000" algn="tl">
                    <a:srgbClr val="000000">
                      <a:alpha val="43137"/>
                    </a:srgbClr>
                  </a:outerShdw>
                </a:effectLst>
                <a:latin typeface="Arial Black" pitchFamily="34" charset="0"/>
                <a:cs typeface="+mn-cs"/>
              </a:rPr>
              <a:t>Батуринська </a:t>
            </a:r>
            <a:r>
              <a:rPr lang="ru-RU" sz="2250" b="1" cap="all" spc="-150" dirty="0" err="1">
                <a:ln w="50800"/>
                <a:solidFill>
                  <a:srgbClr val="C00000"/>
                </a:solidFill>
                <a:effectLst>
                  <a:outerShdw blurRad="38100" dist="38100" dir="2700000" algn="tl">
                    <a:srgbClr val="000000">
                      <a:alpha val="43137"/>
                    </a:srgbClr>
                  </a:outerShdw>
                </a:effectLst>
                <a:latin typeface="Arial Black" pitchFamily="34" charset="0"/>
                <a:cs typeface="+mn-cs"/>
              </a:rPr>
              <a:t>трагедія</a:t>
            </a:r>
            <a:endParaRPr lang="ru-RU" sz="2250" b="1" cap="all" spc="-150" dirty="0">
              <a:ln w="50800"/>
              <a:solidFill>
                <a:srgbClr val="C00000"/>
              </a:solidFill>
              <a:effectLst>
                <a:outerShdw blurRad="38100" dist="38100" dir="2700000" algn="tl">
                  <a:srgbClr val="000000">
                    <a:alpha val="43137"/>
                  </a:srgbClr>
                </a:outerShdw>
              </a:effectLst>
              <a:latin typeface="Arial Black" pitchFamily="34" charset="0"/>
              <a:cs typeface="+mn-cs"/>
            </a:endParaRPr>
          </a:p>
        </p:txBody>
      </p:sp>
      <p:pic>
        <p:nvPicPr>
          <p:cNvPr id="10" name="Рисунок 9" descr="000124_taras_shevchenko.jpg"/>
          <p:cNvPicPr>
            <a:picLocks noChangeAspect="1"/>
          </p:cNvPicPr>
          <p:nvPr/>
        </p:nvPicPr>
        <p:blipFill>
          <a:blip r:embed="rId3" cstate="print"/>
          <a:stretch>
            <a:fillRect/>
          </a:stretch>
        </p:blipFill>
        <p:spPr>
          <a:xfrm>
            <a:off x="611560" y="4221088"/>
            <a:ext cx="1168526" cy="158417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1" name="Рисунок 10" descr="ae17f73aade7605808cb8ab75a7d.jpg"/>
          <p:cNvPicPr>
            <a:picLocks noChangeAspect="1"/>
          </p:cNvPicPr>
          <p:nvPr/>
        </p:nvPicPr>
        <p:blipFill>
          <a:blip r:embed="rId4" cstate="print"/>
          <a:stretch>
            <a:fillRect/>
          </a:stretch>
        </p:blipFill>
        <p:spPr>
          <a:xfrm>
            <a:off x="7740352" y="4077072"/>
            <a:ext cx="1094492" cy="154392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0493" name="Рисунок 12" descr="tot-gorod-so-vsem-sozhgli.jpg"/>
          <p:cNvPicPr>
            <a:picLocks noChangeAspect="1"/>
          </p:cNvPicPr>
          <p:nvPr/>
        </p:nvPicPr>
        <p:blipFill>
          <a:blip r:embed="rId5"/>
          <a:srcRect/>
          <a:stretch>
            <a:fillRect/>
          </a:stretch>
        </p:blipFill>
        <p:spPr bwMode="auto">
          <a:xfrm>
            <a:off x="2843213" y="4221163"/>
            <a:ext cx="4105275" cy="2474912"/>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half" idx="2"/>
          </p:nvPr>
        </p:nvSpPr>
        <p:spPr>
          <a:xfrm>
            <a:off x="539552" y="1268760"/>
            <a:ext cx="3744416" cy="2232248"/>
          </a:xfrm>
        </p:spPr>
        <p:style>
          <a:lnRef idx="1">
            <a:schemeClr val="accent4"/>
          </a:lnRef>
          <a:fillRef idx="2">
            <a:schemeClr val="accent4"/>
          </a:fillRef>
          <a:effectRef idx="1">
            <a:schemeClr val="accent4"/>
          </a:effectRef>
          <a:fontRef idx="minor">
            <a:schemeClr val="dk1"/>
          </a:fontRef>
        </p:style>
        <p:txBody>
          <a:bodyPr/>
          <a:lstStyle/>
          <a:p>
            <a:pPr marL="0" indent="0" algn="ctr" eaLnBrk="1" hangingPunct="1">
              <a:spcBef>
                <a:spcPts val="0"/>
              </a:spcBef>
              <a:buFont typeface="Wingdings 2" pitchFamily="18" charset="2"/>
              <a:buNone/>
              <a:defRPr/>
            </a:pPr>
            <a:r>
              <a:rPr lang="ru-RU" sz="2000" dirty="0" smtClean="0">
                <a:latin typeface="Times New Roman" pitchFamily="18" charset="0"/>
                <a:cs typeface="Times New Roman" pitchFamily="18" charset="0"/>
              </a:rPr>
              <a:t>А мене, </a:t>
            </a:r>
            <a:r>
              <a:rPr lang="ru-RU" sz="2000" dirty="0" err="1" smtClean="0">
                <a:latin typeface="Times New Roman" pitchFamily="18" charset="0"/>
                <a:cs typeface="Times New Roman" pitchFamily="18" charset="0"/>
              </a:rPr>
              <a:t>мої</a:t>
            </a:r>
            <a:r>
              <a:rPr lang="ru-RU" sz="2000" dirty="0" smtClean="0">
                <a:latin typeface="Times New Roman" pitchFamily="18" charset="0"/>
                <a:cs typeface="Times New Roman" pitchFamily="18" charset="0"/>
              </a:rPr>
              <a:t> сестрички,</a:t>
            </a:r>
          </a:p>
          <a:p>
            <a:pPr marL="0" indent="0" algn="ctr" eaLnBrk="1" hangingPunct="1">
              <a:spcBef>
                <a:spcPts val="0"/>
              </a:spcBef>
              <a:buFont typeface="Wingdings 2" pitchFamily="18" charset="2"/>
              <a:buNone/>
              <a:defRPr/>
            </a:pPr>
            <a:r>
              <a:rPr lang="ru-RU" sz="2000" dirty="0" smtClean="0">
                <a:latin typeface="Times New Roman" pitchFamily="18" charset="0"/>
                <a:cs typeface="Times New Roman" pitchFamily="18" charset="0"/>
              </a:rPr>
              <a:t>За те не впустили,</a:t>
            </a:r>
          </a:p>
          <a:p>
            <a:pPr marL="0" indent="0" algn="ctr" eaLnBrk="1" hangingPunct="1">
              <a:spcBef>
                <a:spcPts val="0"/>
              </a:spcBef>
              <a:buFont typeface="Wingdings 2" pitchFamily="18" charset="2"/>
              <a:buNone/>
              <a:defRPr/>
            </a:pPr>
            <a:r>
              <a:rPr lang="ru-RU" sz="2000" dirty="0" err="1" smtClean="0">
                <a:latin typeface="Times New Roman" pitchFamily="18" charset="0"/>
                <a:cs typeface="Times New Roman" pitchFamily="18" charset="0"/>
              </a:rPr>
              <a:t>Що</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цареві</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московському</a:t>
            </a:r>
            <a:endParaRPr lang="ru-RU" sz="2000" dirty="0" smtClean="0">
              <a:latin typeface="Times New Roman" pitchFamily="18" charset="0"/>
              <a:cs typeface="Times New Roman" pitchFamily="18" charset="0"/>
            </a:endParaRPr>
          </a:p>
          <a:p>
            <a:pPr marL="0" indent="0" algn="ctr" eaLnBrk="1" hangingPunct="1">
              <a:spcBef>
                <a:spcPts val="0"/>
              </a:spcBef>
              <a:buFont typeface="Wingdings 2" pitchFamily="18" charset="2"/>
              <a:buNone/>
              <a:defRPr/>
            </a:pPr>
            <a:r>
              <a:rPr lang="ru-RU" sz="2000" dirty="0" smtClean="0">
                <a:latin typeface="Times New Roman" pitchFamily="18" charset="0"/>
                <a:cs typeface="Times New Roman" pitchFamily="18" charset="0"/>
              </a:rPr>
              <a:t>Коня </a:t>
            </a:r>
            <a:r>
              <a:rPr lang="ru-RU" sz="2000" dirty="0" err="1" smtClean="0">
                <a:latin typeface="Times New Roman" pitchFamily="18" charset="0"/>
                <a:cs typeface="Times New Roman" pitchFamily="18" charset="0"/>
              </a:rPr>
              <a:t>напоїла</a:t>
            </a:r>
            <a:endParaRPr lang="ru-RU" sz="2000" dirty="0" smtClean="0">
              <a:latin typeface="Times New Roman" pitchFamily="18" charset="0"/>
              <a:cs typeface="Times New Roman" pitchFamily="18" charset="0"/>
            </a:endParaRPr>
          </a:p>
          <a:p>
            <a:pPr marL="0" indent="0" algn="ctr" eaLnBrk="1" hangingPunct="1">
              <a:spcBef>
                <a:spcPts val="0"/>
              </a:spcBef>
              <a:buFont typeface="Wingdings 2" pitchFamily="18" charset="2"/>
              <a:buNone/>
              <a:defRPr/>
            </a:pPr>
            <a:r>
              <a:rPr lang="ru-RU" sz="2000" dirty="0" smtClean="0">
                <a:latin typeface="Times New Roman" pitchFamily="18" charset="0"/>
                <a:cs typeface="Times New Roman" pitchFamily="18" charset="0"/>
              </a:rPr>
              <a:t>В </a:t>
            </a:r>
            <a:r>
              <a:rPr lang="ru-RU" sz="2000" dirty="0" err="1" smtClean="0">
                <a:latin typeface="Times New Roman" pitchFamily="18" charset="0"/>
                <a:cs typeface="Times New Roman" pitchFamily="18" charset="0"/>
              </a:rPr>
              <a:t>Батурині</a:t>
            </a:r>
            <a:r>
              <a:rPr lang="ru-RU" sz="2000" dirty="0" smtClean="0">
                <a:latin typeface="Times New Roman" pitchFamily="18" charset="0"/>
                <a:cs typeface="Times New Roman" pitchFamily="18" charset="0"/>
              </a:rPr>
              <a:t>, як </a:t>
            </a:r>
            <a:r>
              <a:rPr lang="ru-RU" sz="2000" dirty="0" err="1" smtClean="0">
                <a:latin typeface="Times New Roman" pitchFamily="18" charset="0"/>
                <a:cs typeface="Times New Roman" pitchFamily="18" charset="0"/>
              </a:rPr>
              <a:t>він</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їхав</a:t>
            </a:r>
            <a:endParaRPr lang="ru-RU" sz="2000" dirty="0" smtClean="0">
              <a:latin typeface="Times New Roman" pitchFamily="18" charset="0"/>
              <a:cs typeface="Times New Roman" pitchFamily="18" charset="0"/>
            </a:endParaRPr>
          </a:p>
          <a:p>
            <a:pPr marL="0" indent="0" algn="ctr" eaLnBrk="1" hangingPunct="1">
              <a:spcBef>
                <a:spcPts val="0"/>
              </a:spcBef>
              <a:buFont typeface="Wingdings 2" pitchFamily="18" charset="2"/>
              <a:buNone/>
              <a:defRPr/>
            </a:pPr>
            <a:r>
              <a:rPr lang="ru-RU" sz="2000" dirty="0" smtClean="0">
                <a:latin typeface="Times New Roman" pitchFamily="18" charset="0"/>
                <a:cs typeface="Times New Roman" pitchFamily="18" charset="0"/>
              </a:rPr>
              <a:t>В Москву </a:t>
            </a:r>
            <a:r>
              <a:rPr lang="ru-RU" sz="2000" dirty="0" err="1" smtClean="0">
                <a:latin typeface="Times New Roman" pitchFamily="18" charset="0"/>
                <a:cs typeface="Times New Roman" pitchFamily="18" charset="0"/>
              </a:rPr>
              <a:t>із</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Полтави</a:t>
            </a:r>
            <a:r>
              <a:rPr lang="ru-RU" dirty="0" smtClean="0">
                <a:latin typeface="Times New Roman" pitchFamily="18" charset="0"/>
                <a:cs typeface="Times New Roman" pitchFamily="18" charset="0"/>
              </a:rPr>
              <a:t>.</a:t>
            </a:r>
            <a:endParaRPr lang="ru-RU" dirty="0">
              <a:latin typeface="Times New Roman" pitchFamily="18" charset="0"/>
              <a:cs typeface="Times New Roman" pitchFamily="18" charset="0"/>
            </a:endParaRPr>
          </a:p>
        </p:txBody>
      </p:sp>
      <p:sp>
        <p:nvSpPr>
          <p:cNvPr id="4" name="Содержимое 3"/>
          <p:cNvSpPr>
            <a:spLocks noGrp="1"/>
          </p:cNvSpPr>
          <p:nvPr>
            <p:ph sz="quarter" idx="4"/>
          </p:nvPr>
        </p:nvSpPr>
        <p:spPr>
          <a:xfrm>
            <a:off x="4499992" y="1268760"/>
            <a:ext cx="4320480" cy="2232248"/>
          </a:xfrm>
        </p:spPr>
        <p:style>
          <a:lnRef idx="1">
            <a:schemeClr val="accent1"/>
          </a:lnRef>
          <a:fillRef idx="2">
            <a:schemeClr val="accent1"/>
          </a:fillRef>
          <a:effectRef idx="1">
            <a:schemeClr val="accent1"/>
          </a:effectRef>
          <a:fontRef idx="minor">
            <a:schemeClr val="dk1"/>
          </a:fontRef>
        </p:style>
        <p:txBody>
          <a:bodyPr/>
          <a:lstStyle/>
          <a:p>
            <a:pPr marL="0" indent="0" eaLnBrk="1" hangingPunct="1">
              <a:spcBef>
                <a:spcPts val="0"/>
              </a:spcBef>
              <a:buFont typeface="Wingdings 2" pitchFamily="18" charset="2"/>
              <a:buNone/>
              <a:defRPr/>
            </a:pPr>
            <a:r>
              <a:rPr lang="ru-RU" sz="2000" dirty="0" smtClean="0">
                <a:latin typeface="Times New Roman" pitchFamily="18" charset="0"/>
                <a:cs typeface="Times New Roman" pitchFamily="18" charset="0"/>
              </a:rPr>
              <a:t>Йдеться про Петра І, </a:t>
            </a:r>
            <a:r>
              <a:rPr lang="ru-RU" sz="2000" dirty="0" err="1" smtClean="0">
                <a:latin typeface="Times New Roman" pitchFamily="18" charset="0"/>
                <a:cs typeface="Times New Roman" pitchFamily="18" charset="0"/>
              </a:rPr>
              <a:t>який</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вертався</a:t>
            </a:r>
            <a:r>
              <a:rPr lang="ru-RU" sz="2000" dirty="0" smtClean="0">
                <a:latin typeface="Times New Roman" pitchFamily="18" charset="0"/>
                <a:cs typeface="Times New Roman" pitchFamily="18" charset="0"/>
              </a:rPr>
              <a:t> в Москву </a:t>
            </a:r>
            <a:r>
              <a:rPr lang="ru-RU" sz="2000" dirty="0" err="1" smtClean="0">
                <a:latin typeface="Times New Roman" pitchFamily="18" charset="0"/>
                <a:cs typeface="Times New Roman" pitchFamily="18" charset="0"/>
              </a:rPr>
              <a:t>після</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Полтавської</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битви</a:t>
            </a:r>
            <a:r>
              <a:rPr lang="en-US" sz="2000" dirty="0" smtClean="0">
                <a:latin typeface="Times New Roman" pitchFamily="18" charset="0"/>
                <a:cs typeface="Times New Roman" pitchFamily="18" charset="0"/>
              </a:rPr>
              <a:t>.</a:t>
            </a:r>
            <a:endParaRPr lang="ru-RU" sz="2000" dirty="0" smtClean="0">
              <a:latin typeface="Times New Roman" pitchFamily="18" charset="0"/>
              <a:cs typeface="Times New Roman" pitchFamily="18" charset="0"/>
            </a:endParaRPr>
          </a:p>
          <a:p>
            <a:pPr marL="0" indent="0" eaLnBrk="1" hangingPunct="1">
              <a:spcBef>
                <a:spcPts val="0"/>
              </a:spcBef>
              <a:buFont typeface="Wingdings 2" pitchFamily="18" charset="2"/>
              <a:buNone/>
              <a:defRPr/>
            </a:pPr>
            <a:r>
              <a:rPr lang="vi-VN" sz="2000" dirty="0" smtClean="0">
                <a:cs typeface="Times New Roman" pitchFamily="18" charset="0"/>
              </a:rPr>
              <a:t>Петро́ Олексі́йович Рома́нов</a:t>
            </a:r>
            <a:r>
              <a:rPr lang="ru-RU" sz="2000" dirty="0" smtClean="0">
                <a:latin typeface="Times New Roman" pitchFamily="18" charset="0"/>
                <a:cs typeface="Times New Roman" pitchFamily="18" charset="0"/>
              </a:rPr>
              <a:t> — перший </a:t>
            </a:r>
            <a:r>
              <a:rPr lang="ru-RU" sz="2000" dirty="0" err="1" smtClean="0">
                <a:latin typeface="Times New Roman" pitchFamily="18" charset="0"/>
                <a:cs typeface="Times New Roman" pitchFamily="18" charset="0"/>
              </a:rPr>
              <a:t>імператор</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Всеросійський</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Він</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заснував</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Російську</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імперію</a:t>
            </a:r>
            <a:r>
              <a:rPr lang="ru-RU" sz="2000" dirty="0" smtClean="0">
                <a:latin typeface="Times New Roman" pitchFamily="18" charset="0"/>
                <a:cs typeface="Times New Roman" pitchFamily="18" charset="0"/>
              </a:rPr>
              <a:t> та </a:t>
            </a:r>
            <a:r>
              <a:rPr lang="ru-RU" sz="2000" dirty="0" err="1" smtClean="0">
                <a:latin typeface="Times New Roman" pitchFamily="18" charset="0"/>
                <a:cs typeface="Times New Roman" pitchFamily="18" charset="0"/>
              </a:rPr>
              <a:t>провів</a:t>
            </a:r>
            <a:r>
              <a:rPr lang="ru-RU" sz="2000" dirty="0" smtClean="0">
                <a:latin typeface="Times New Roman" pitchFamily="18" charset="0"/>
                <a:cs typeface="Times New Roman" pitchFamily="18" charset="0"/>
              </a:rPr>
              <a:t> у </a:t>
            </a:r>
            <a:r>
              <a:rPr lang="ru-RU" sz="2000" dirty="0" err="1" smtClean="0">
                <a:latin typeface="Times New Roman" pitchFamily="18" charset="0"/>
                <a:cs typeface="Times New Roman" pitchFamily="18" charset="0"/>
              </a:rPr>
              <a:t>державі</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численні</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реформи</a:t>
            </a:r>
            <a:r>
              <a:rPr lang="ru-RU" sz="2000" dirty="0" smtClean="0">
                <a:latin typeface="Times New Roman" pitchFamily="18" charset="0"/>
                <a:cs typeface="Times New Roman" pitchFamily="18" charset="0"/>
              </a:rPr>
              <a:t>.</a:t>
            </a:r>
            <a:endParaRPr lang="ru-RU" sz="2000" dirty="0">
              <a:latin typeface="Times New Roman" pitchFamily="18" charset="0"/>
              <a:cs typeface="Times New Roman" pitchFamily="18" charset="0"/>
            </a:endParaRPr>
          </a:p>
        </p:txBody>
      </p:sp>
      <p:sp>
        <p:nvSpPr>
          <p:cNvPr id="6" name="Текст 5"/>
          <p:cNvSpPr>
            <a:spLocks noGrp="1"/>
          </p:cNvSpPr>
          <p:nvPr>
            <p:ph type="body" idx="3"/>
          </p:nvPr>
        </p:nvSpPr>
        <p:spPr>
          <a:xfrm>
            <a:off x="2195513" y="3789363"/>
            <a:ext cx="4392612" cy="2303462"/>
          </a:xfrm>
        </p:spPr>
        <p:style>
          <a:lnRef idx="0">
            <a:scrgbClr r="0" g="0" b="0"/>
          </a:lnRef>
          <a:fillRef idx="1001">
            <a:schemeClr val="lt2"/>
          </a:fillRef>
          <a:effectRef idx="0">
            <a:scrgbClr r="0" g="0" b="0"/>
          </a:effectRef>
          <a:fontRef idx="major"/>
        </p:style>
        <p:txBody>
          <a:bodyPr/>
          <a:lstStyle/>
          <a:p>
            <a:pPr algn="just" eaLnBrk="1" hangingPunct="1">
              <a:defRPr/>
            </a:pPr>
            <a:r>
              <a:rPr lang="ru-RU" sz="1600" i="1" spc="-100" dirty="0" smtClean="0">
                <a:solidFill>
                  <a:srgbClr val="C00000"/>
                </a:solidFill>
                <a:effectLst>
                  <a:outerShdw blurRad="38100" dist="38100" dir="2700000" algn="tl">
                    <a:srgbClr val="000000">
                      <a:alpha val="43137"/>
                    </a:srgbClr>
                  </a:outerShdw>
                </a:effectLst>
                <a:latin typeface="Arial Black" pitchFamily="34" charset="0"/>
              </a:rPr>
              <a:t>Висновок: </a:t>
            </a:r>
            <a:r>
              <a:rPr lang="ru-RU" sz="1600" spc="-100" dirty="0" smtClean="0">
                <a:solidFill>
                  <a:schemeClr val="tx1"/>
                </a:solidFill>
                <a:latin typeface="Times New Roman" pitchFamily="18" charset="0"/>
                <a:cs typeface="Times New Roman" pitchFamily="18" charset="0"/>
              </a:rPr>
              <a:t>Т. Г. Шевченко не </a:t>
            </a:r>
            <a:r>
              <a:rPr lang="ru-RU" sz="1600" spc="-100" dirty="0" err="1" smtClean="0">
                <a:solidFill>
                  <a:schemeClr val="tx1"/>
                </a:solidFill>
                <a:latin typeface="Times New Roman" pitchFamily="18" charset="0"/>
                <a:cs typeface="Times New Roman" pitchFamily="18" charset="0"/>
              </a:rPr>
              <a:t>приховує</a:t>
            </a:r>
            <a:r>
              <a:rPr lang="ru-RU" sz="1600" spc="-100" dirty="0" smtClean="0">
                <a:solidFill>
                  <a:schemeClr val="tx1"/>
                </a:solidFill>
                <a:latin typeface="Times New Roman" pitchFamily="18" charset="0"/>
                <a:cs typeface="Times New Roman" pitchFamily="18" charset="0"/>
              </a:rPr>
              <a:t> </a:t>
            </a:r>
            <a:r>
              <a:rPr lang="ru-RU" sz="1600" spc="-100" dirty="0" err="1" smtClean="0">
                <a:solidFill>
                  <a:schemeClr val="tx1"/>
                </a:solidFill>
                <a:latin typeface="Times New Roman" pitchFamily="18" charset="0"/>
                <a:cs typeface="Times New Roman" pitchFamily="18" charset="0"/>
              </a:rPr>
              <a:t>ненависті</a:t>
            </a:r>
            <a:r>
              <a:rPr lang="ru-RU" sz="1600" spc="-100" dirty="0" smtClean="0">
                <a:solidFill>
                  <a:schemeClr val="tx1"/>
                </a:solidFill>
                <a:latin typeface="Times New Roman" pitchFamily="18" charset="0"/>
                <a:cs typeface="Times New Roman" pitchFamily="18" charset="0"/>
              </a:rPr>
              <a:t> до Петра I, </a:t>
            </a:r>
            <a:r>
              <a:rPr lang="ru-RU" sz="1600" spc="-100" dirty="0" err="1" smtClean="0">
                <a:solidFill>
                  <a:schemeClr val="tx1"/>
                </a:solidFill>
                <a:latin typeface="Times New Roman" pitchFamily="18" charset="0"/>
                <a:cs typeface="Times New Roman" pitchFamily="18" charset="0"/>
              </a:rPr>
              <a:t>називаючи</a:t>
            </a:r>
            <a:r>
              <a:rPr lang="ru-RU" sz="1600" spc="-100" dirty="0" smtClean="0">
                <a:solidFill>
                  <a:schemeClr val="tx1"/>
                </a:solidFill>
                <a:latin typeface="Times New Roman" pitchFamily="18" charset="0"/>
                <a:cs typeface="Times New Roman" pitchFamily="18" charset="0"/>
              </a:rPr>
              <a:t> </a:t>
            </a:r>
            <a:r>
              <a:rPr lang="ru-RU" sz="1600" spc="-100" dirty="0" err="1" smtClean="0">
                <a:solidFill>
                  <a:schemeClr val="tx1"/>
                </a:solidFill>
                <a:latin typeface="Times New Roman" pitchFamily="18" charset="0"/>
                <a:cs typeface="Times New Roman" pitchFamily="18" charset="0"/>
              </a:rPr>
              <a:t>його</a:t>
            </a:r>
            <a:r>
              <a:rPr lang="ru-RU" sz="1600" spc="-100" dirty="0" smtClean="0">
                <a:solidFill>
                  <a:schemeClr val="tx1"/>
                </a:solidFill>
                <a:latin typeface="Times New Roman" pitchFamily="18" charset="0"/>
                <a:cs typeface="Times New Roman" pitchFamily="18" charset="0"/>
              </a:rPr>
              <a:t> «тираном» </a:t>
            </a:r>
            <a:r>
              <a:rPr lang="ru-RU" sz="1600" spc="-100" dirty="0" err="1" smtClean="0">
                <a:solidFill>
                  <a:schemeClr val="tx1"/>
                </a:solidFill>
                <a:latin typeface="Times New Roman" pitchFamily="18" charset="0"/>
                <a:cs typeface="Times New Roman" pitchFamily="18" charset="0"/>
              </a:rPr>
              <a:t>і</a:t>
            </a:r>
            <a:r>
              <a:rPr lang="ru-RU" sz="1600" spc="-100" dirty="0" smtClean="0">
                <a:solidFill>
                  <a:schemeClr val="tx1"/>
                </a:solidFill>
                <a:latin typeface="Times New Roman" pitchFamily="18" charset="0"/>
                <a:cs typeface="Times New Roman" pitchFamily="18" charset="0"/>
              </a:rPr>
              <a:t> «катом».</a:t>
            </a:r>
          </a:p>
          <a:p>
            <a:pPr algn="just" eaLnBrk="1" hangingPunct="1">
              <a:defRPr/>
            </a:pPr>
            <a:r>
              <a:rPr lang="ru-RU" sz="1600" spc="-100" dirty="0" smtClean="0">
                <a:solidFill>
                  <a:schemeClr val="tx1"/>
                </a:solidFill>
                <a:latin typeface="Times New Roman" pitchFamily="18" charset="0"/>
                <a:cs typeface="Times New Roman" pitchFamily="18" charset="0"/>
              </a:rPr>
              <a:t>За </a:t>
            </a:r>
            <a:r>
              <a:rPr lang="ru-RU" sz="1600" spc="-100" dirty="0" err="1" smtClean="0">
                <a:solidFill>
                  <a:schemeClr val="tx1"/>
                </a:solidFill>
                <a:latin typeface="Times New Roman" pitchFamily="18" charset="0"/>
                <a:cs typeface="Times New Roman" pitchFamily="18" charset="0"/>
              </a:rPr>
              <a:t>народними</a:t>
            </a:r>
            <a:r>
              <a:rPr lang="ru-RU" sz="1600" spc="-100" dirty="0" smtClean="0">
                <a:solidFill>
                  <a:schemeClr val="tx1"/>
                </a:solidFill>
                <a:latin typeface="Times New Roman" pitchFamily="18" charset="0"/>
                <a:cs typeface="Times New Roman" pitchFamily="18" charset="0"/>
              </a:rPr>
              <a:t> </a:t>
            </a:r>
            <a:r>
              <a:rPr lang="ru-RU" sz="1600" spc="-100" dirty="0" err="1" smtClean="0">
                <a:solidFill>
                  <a:schemeClr val="tx1"/>
                </a:solidFill>
                <a:latin typeface="Times New Roman" pitchFamily="18" charset="0"/>
                <a:cs typeface="Times New Roman" pitchFamily="18" charset="0"/>
              </a:rPr>
              <a:t>звичаями</a:t>
            </a:r>
            <a:r>
              <a:rPr lang="ru-RU" sz="1600" spc="-100" dirty="0" smtClean="0">
                <a:solidFill>
                  <a:schemeClr val="tx1"/>
                </a:solidFill>
                <a:latin typeface="Times New Roman" pitchFamily="18" charset="0"/>
                <a:cs typeface="Times New Roman" pitchFamily="18" charset="0"/>
              </a:rPr>
              <a:t> не </a:t>
            </a:r>
            <a:r>
              <a:rPr lang="ru-RU" sz="1600" spc="-100" dirty="0" err="1" smtClean="0">
                <a:solidFill>
                  <a:schemeClr val="tx1"/>
                </a:solidFill>
                <a:latin typeface="Times New Roman" pitchFamily="18" charset="0"/>
                <a:cs typeface="Times New Roman" pitchFamily="18" charset="0"/>
              </a:rPr>
              <a:t>дозволялося</a:t>
            </a:r>
            <a:r>
              <a:rPr lang="ru-RU" sz="1600" spc="-100" dirty="0" smtClean="0">
                <a:solidFill>
                  <a:schemeClr val="tx1"/>
                </a:solidFill>
                <a:latin typeface="Times New Roman" pitchFamily="18" charset="0"/>
                <a:cs typeface="Times New Roman" pitchFamily="18" charset="0"/>
              </a:rPr>
              <a:t> </a:t>
            </a:r>
            <a:r>
              <a:rPr lang="ru-RU" sz="1600" spc="-100" dirty="0" err="1" smtClean="0">
                <a:solidFill>
                  <a:schemeClr val="tx1"/>
                </a:solidFill>
                <a:latin typeface="Times New Roman" pitchFamily="18" charset="0"/>
                <a:cs typeface="Times New Roman" pitchFamily="18" charset="0"/>
              </a:rPr>
              <a:t>напувати</a:t>
            </a:r>
            <a:r>
              <a:rPr lang="ru-RU" sz="1600" spc="-100" dirty="0" smtClean="0">
                <a:solidFill>
                  <a:schemeClr val="tx1"/>
                </a:solidFill>
                <a:latin typeface="Times New Roman" pitchFamily="18" charset="0"/>
                <a:cs typeface="Times New Roman" pitchFamily="18" charset="0"/>
              </a:rPr>
              <a:t> водою коня клятого ворога, </a:t>
            </a:r>
            <a:r>
              <a:rPr lang="ru-RU" sz="1600" spc="-100" dirty="0" err="1" smtClean="0">
                <a:solidFill>
                  <a:schemeClr val="tx1"/>
                </a:solidFill>
                <a:latin typeface="Times New Roman" pitchFamily="18" charset="0"/>
                <a:cs typeface="Times New Roman" pitchFamily="18" charset="0"/>
              </a:rPr>
              <a:t>який</a:t>
            </a:r>
            <a:r>
              <a:rPr lang="ru-RU" sz="1600" spc="-100" dirty="0" smtClean="0">
                <a:solidFill>
                  <a:schemeClr val="tx1"/>
                </a:solidFill>
                <a:latin typeface="Times New Roman" pitchFamily="18" charset="0"/>
                <a:cs typeface="Times New Roman" pitchFamily="18" charset="0"/>
              </a:rPr>
              <a:t> </a:t>
            </a:r>
            <a:r>
              <a:rPr lang="ru-RU" sz="1600" spc="-100" dirty="0" err="1" smtClean="0">
                <a:solidFill>
                  <a:schemeClr val="tx1"/>
                </a:solidFill>
                <a:latin typeface="Times New Roman" pitchFamily="18" charset="0"/>
                <a:cs typeface="Times New Roman" pitchFamily="18" charset="0"/>
              </a:rPr>
              <a:t>здійснив</a:t>
            </a:r>
            <a:r>
              <a:rPr lang="ru-RU" sz="1600" spc="-100" dirty="0" smtClean="0">
                <a:solidFill>
                  <a:schemeClr val="tx1"/>
                </a:solidFill>
                <a:latin typeface="Times New Roman" pitchFamily="18" charset="0"/>
                <a:cs typeface="Times New Roman" pitchFamily="18" charset="0"/>
              </a:rPr>
              <a:t> </a:t>
            </a:r>
            <a:r>
              <a:rPr lang="ru-RU" sz="1600" spc="-100" dirty="0" err="1" smtClean="0">
                <a:solidFill>
                  <a:schemeClr val="tx1"/>
                </a:solidFill>
                <a:latin typeface="Times New Roman" pitchFamily="18" charset="0"/>
                <a:cs typeface="Times New Roman" pitchFamily="18" charset="0"/>
              </a:rPr>
              <a:t>скільки</a:t>
            </a:r>
            <a:r>
              <a:rPr lang="ru-RU" sz="1600" spc="-100" dirty="0" smtClean="0">
                <a:solidFill>
                  <a:schemeClr val="tx1"/>
                </a:solidFill>
                <a:latin typeface="Times New Roman" pitchFamily="18" charset="0"/>
                <a:cs typeface="Times New Roman" pitchFamily="18" charset="0"/>
              </a:rPr>
              <a:t> </a:t>
            </a:r>
            <a:r>
              <a:rPr lang="ru-RU" sz="1600" spc="-100" dirty="0" err="1" smtClean="0">
                <a:solidFill>
                  <a:schemeClr val="tx1"/>
                </a:solidFill>
                <a:latin typeface="Times New Roman" pitchFamily="18" charset="0"/>
                <a:cs typeface="Times New Roman" pitchFamily="18" charset="0"/>
              </a:rPr>
              <a:t>злочинів</a:t>
            </a:r>
            <a:r>
              <a:rPr lang="ru-RU" sz="1600" spc="-100" dirty="0" smtClean="0">
                <a:solidFill>
                  <a:schemeClr val="tx1"/>
                </a:solidFill>
                <a:latin typeface="Times New Roman" pitchFamily="18" charset="0"/>
                <a:cs typeface="Times New Roman" pitchFamily="18" charset="0"/>
              </a:rPr>
              <a:t>. Вода — </a:t>
            </a:r>
            <a:r>
              <a:rPr lang="ru-RU" sz="1600" spc="-100" dirty="0" err="1" smtClean="0">
                <a:solidFill>
                  <a:schemeClr val="tx1"/>
                </a:solidFill>
                <a:latin typeface="Times New Roman" pitchFamily="18" charset="0"/>
                <a:cs typeface="Times New Roman" pitchFamily="18" charset="0"/>
              </a:rPr>
              <a:t>це</a:t>
            </a:r>
            <a:r>
              <a:rPr lang="ru-RU" sz="1600" spc="-100" dirty="0" smtClean="0">
                <a:solidFill>
                  <a:schemeClr val="tx1"/>
                </a:solidFill>
                <a:latin typeface="Times New Roman" pitchFamily="18" charset="0"/>
                <a:cs typeface="Times New Roman" pitchFamily="18" charset="0"/>
              </a:rPr>
              <a:t> символ </a:t>
            </a:r>
            <a:r>
              <a:rPr lang="ru-RU" sz="1600" spc="-100" dirty="0" err="1" smtClean="0">
                <a:solidFill>
                  <a:schemeClr val="tx1"/>
                </a:solidFill>
                <a:latin typeface="Times New Roman" pitchFamily="18" charset="0"/>
                <a:cs typeface="Times New Roman" pitchFamily="18" charset="0"/>
              </a:rPr>
              <a:t>життя</a:t>
            </a:r>
            <a:r>
              <a:rPr lang="ru-RU" sz="1600" spc="-100" dirty="0" smtClean="0">
                <a:solidFill>
                  <a:schemeClr val="tx1"/>
                </a:solidFill>
                <a:latin typeface="Times New Roman" pitchFamily="18" charset="0"/>
                <a:cs typeface="Times New Roman" pitchFamily="18" charset="0"/>
              </a:rPr>
              <a:t>. </a:t>
            </a:r>
            <a:r>
              <a:rPr lang="ru-RU" sz="1600" spc="-100" dirty="0" err="1" smtClean="0">
                <a:solidFill>
                  <a:schemeClr val="tx1"/>
                </a:solidFill>
                <a:latin typeface="Times New Roman" pitchFamily="18" charset="0"/>
                <a:cs typeface="Times New Roman" pitchFamily="18" charset="0"/>
              </a:rPr>
              <a:t>Отже</a:t>
            </a:r>
            <a:r>
              <a:rPr lang="ru-RU" sz="1600" spc="-100" dirty="0" smtClean="0">
                <a:solidFill>
                  <a:schemeClr val="tx1"/>
                </a:solidFill>
                <a:latin typeface="Times New Roman" pitchFamily="18" charset="0"/>
                <a:cs typeface="Times New Roman" pitchFamily="18" charset="0"/>
              </a:rPr>
              <a:t>, </a:t>
            </a:r>
            <a:r>
              <a:rPr lang="ru-RU" sz="1600" spc="-100" dirty="0" err="1" smtClean="0">
                <a:solidFill>
                  <a:schemeClr val="tx1"/>
                </a:solidFill>
                <a:latin typeface="Times New Roman" pitchFamily="18" charset="0"/>
                <a:cs typeface="Times New Roman" pitchFamily="18" charset="0"/>
              </a:rPr>
              <a:t>відбулося</a:t>
            </a:r>
            <a:r>
              <a:rPr lang="ru-RU" sz="1600" spc="-100" dirty="0" smtClean="0">
                <a:solidFill>
                  <a:schemeClr val="tx1"/>
                </a:solidFill>
                <a:latin typeface="Times New Roman" pitchFamily="18" charset="0"/>
                <a:cs typeface="Times New Roman" pitchFamily="18" charset="0"/>
              </a:rPr>
              <a:t> </a:t>
            </a:r>
            <a:r>
              <a:rPr lang="ru-RU" sz="1600" spc="-100" dirty="0" err="1" smtClean="0">
                <a:solidFill>
                  <a:schemeClr val="tx1"/>
                </a:solidFill>
                <a:latin typeface="Times New Roman" pitchFamily="18" charset="0"/>
                <a:cs typeface="Times New Roman" pitchFamily="18" charset="0"/>
              </a:rPr>
              <a:t>ніби</a:t>
            </a:r>
            <a:r>
              <a:rPr lang="ru-RU" sz="1600" spc="-100" dirty="0" smtClean="0">
                <a:solidFill>
                  <a:schemeClr val="tx1"/>
                </a:solidFill>
                <a:latin typeface="Times New Roman" pitchFamily="18" charset="0"/>
                <a:cs typeface="Times New Roman" pitchFamily="18" charset="0"/>
              </a:rPr>
              <a:t> </a:t>
            </a:r>
            <a:r>
              <a:rPr lang="ru-RU" sz="1600" spc="-100" dirty="0" err="1" smtClean="0">
                <a:solidFill>
                  <a:schemeClr val="tx1"/>
                </a:solidFill>
                <a:latin typeface="Times New Roman" pitchFamily="18" charset="0"/>
                <a:cs typeface="Times New Roman" pitchFamily="18" charset="0"/>
              </a:rPr>
              <a:t>благословення</a:t>
            </a:r>
            <a:r>
              <a:rPr lang="ru-RU" sz="1600" spc="-100" dirty="0" smtClean="0">
                <a:solidFill>
                  <a:schemeClr val="tx1"/>
                </a:solidFill>
                <a:latin typeface="Times New Roman" pitchFamily="18" charset="0"/>
                <a:cs typeface="Times New Roman" pitchFamily="18" charset="0"/>
              </a:rPr>
              <a:t> </a:t>
            </a:r>
            <a:r>
              <a:rPr lang="ru-RU" sz="1600" spc="-100" dirty="0" err="1" smtClean="0">
                <a:solidFill>
                  <a:schemeClr val="tx1"/>
                </a:solidFill>
                <a:latin typeface="Times New Roman" pitchFamily="18" charset="0"/>
                <a:cs typeface="Times New Roman" pitchFamily="18" charset="0"/>
              </a:rPr>
              <a:t>російського</a:t>
            </a:r>
            <a:r>
              <a:rPr lang="ru-RU" sz="1600" spc="-100" dirty="0" smtClean="0">
                <a:solidFill>
                  <a:schemeClr val="tx1"/>
                </a:solidFill>
                <a:latin typeface="Times New Roman" pitchFamily="18" charset="0"/>
                <a:cs typeface="Times New Roman" pitchFamily="18" charset="0"/>
              </a:rPr>
              <a:t> царя на </a:t>
            </a:r>
            <a:r>
              <a:rPr lang="ru-RU" sz="1600" spc="-100" dirty="0" err="1" smtClean="0">
                <a:solidFill>
                  <a:schemeClr val="tx1"/>
                </a:solidFill>
                <a:latin typeface="Times New Roman" pitchFamily="18" charset="0"/>
                <a:cs typeface="Times New Roman" pitchFamily="18" charset="0"/>
              </a:rPr>
              <a:t>життя</a:t>
            </a:r>
            <a:r>
              <a:rPr lang="ru-RU" sz="1600" spc="-100" dirty="0" smtClean="0">
                <a:solidFill>
                  <a:schemeClr val="tx1"/>
                </a:solidFill>
                <a:latin typeface="Times New Roman" pitchFamily="18" charset="0"/>
                <a:cs typeface="Times New Roman" pitchFamily="18" charset="0"/>
              </a:rPr>
              <a:t>, </a:t>
            </a:r>
            <a:r>
              <a:rPr lang="ru-RU" sz="1600" spc="-100" dirty="0" err="1" smtClean="0">
                <a:solidFill>
                  <a:schemeClr val="tx1"/>
                </a:solidFill>
                <a:latin typeface="Times New Roman" pitchFamily="18" charset="0"/>
                <a:cs typeface="Times New Roman" pitchFamily="18" charset="0"/>
              </a:rPr>
              <a:t>на</a:t>
            </a:r>
            <a:r>
              <a:rPr lang="ru-RU" sz="1600" spc="-100" dirty="0" smtClean="0">
                <a:solidFill>
                  <a:schemeClr val="tx1"/>
                </a:solidFill>
                <a:latin typeface="Times New Roman" pitchFamily="18" charset="0"/>
                <a:cs typeface="Times New Roman" pitchFamily="18" charset="0"/>
              </a:rPr>
              <a:t> </a:t>
            </a:r>
            <a:r>
              <a:rPr lang="ru-RU" sz="1600" spc="-100" dirty="0" err="1" smtClean="0">
                <a:solidFill>
                  <a:schemeClr val="tx1"/>
                </a:solidFill>
                <a:latin typeface="Times New Roman" pitchFamily="18" charset="0"/>
                <a:cs typeface="Times New Roman" pitchFamily="18" charset="0"/>
              </a:rPr>
              <a:t>здоров’я</a:t>
            </a:r>
            <a:r>
              <a:rPr lang="ru-RU" sz="1600" spc="-100" dirty="0" smtClean="0">
                <a:solidFill>
                  <a:schemeClr val="tx1"/>
                </a:solidFill>
                <a:latin typeface="Times New Roman" pitchFamily="18" charset="0"/>
                <a:cs typeface="Times New Roman" pitchFamily="18" charset="0"/>
              </a:rPr>
              <a:t>, а значить </a:t>
            </a:r>
            <a:r>
              <a:rPr lang="ru-RU" sz="1600" spc="-100" dirty="0" err="1" smtClean="0">
                <a:solidFill>
                  <a:schemeClr val="tx1"/>
                </a:solidFill>
                <a:latin typeface="Times New Roman" pitchFamily="18" charset="0"/>
                <a:cs typeface="Times New Roman" pitchFamily="18" charset="0"/>
              </a:rPr>
              <a:t>і</a:t>
            </a:r>
            <a:r>
              <a:rPr lang="ru-RU" sz="1600" spc="-100" dirty="0" smtClean="0">
                <a:solidFill>
                  <a:schemeClr val="tx1"/>
                </a:solidFill>
                <a:latin typeface="Times New Roman" pitchFamily="18" charset="0"/>
                <a:cs typeface="Times New Roman" pitchFamily="18" charset="0"/>
              </a:rPr>
              <a:t> на дальше </a:t>
            </a:r>
            <a:r>
              <a:rPr lang="ru-RU" sz="1600" spc="-100" dirty="0" err="1" smtClean="0">
                <a:solidFill>
                  <a:schemeClr val="tx1"/>
                </a:solidFill>
                <a:latin typeface="Times New Roman" pitchFamily="18" charset="0"/>
                <a:cs typeface="Times New Roman" pitchFamily="18" charset="0"/>
              </a:rPr>
              <a:t>поневолення</a:t>
            </a:r>
            <a:r>
              <a:rPr lang="ru-RU" sz="1600" spc="-100" dirty="0" smtClean="0">
                <a:solidFill>
                  <a:schemeClr val="tx1"/>
                </a:solidFill>
                <a:latin typeface="Times New Roman" pitchFamily="18" charset="0"/>
                <a:cs typeface="Times New Roman" pitchFamily="18" charset="0"/>
              </a:rPr>
              <a:t> </a:t>
            </a:r>
            <a:r>
              <a:rPr lang="ru-RU" sz="1600" spc="-100" dirty="0" err="1" smtClean="0">
                <a:solidFill>
                  <a:schemeClr val="tx1"/>
                </a:solidFill>
                <a:latin typeface="Times New Roman" pitchFamily="18" charset="0"/>
                <a:cs typeface="Times New Roman" pitchFamily="18" charset="0"/>
              </a:rPr>
              <a:t>українського</a:t>
            </a:r>
            <a:r>
              <a:rPr lang="ru-RU" sz="1600" spc="-100" dirty="0" smtClean="0">
                <a:solidFill>
                  <a:schemeClr val="tx1"/>
                </a:solidFill>
                <a:latin typeface="Times New Roman" pitchFamily="18" charset="0"/>
                <a:cs typeface="Times New Roman" pitchFamily="18" charset="0"/>
              </a:rPr>
              <a:t> народу.</a:t>
            </a:r>
            <a:endParaRPr lang="ru-RU" sz="1600" spc="-100" dirty="0">
              <a:solidFill>
                <a:schemeClr val="tx1"/>
              </a:solidFill>
              <a:latin typeface="Times New Roman" pitchFamily="18" charset="0"/>
              <a:cs typeface="Times New Roman" pitchFamily="18" charset="0"/>
            </a:endParaRPr>
          </a:p>
        </p:txBody>
      </p:sp>
      <p:sp>
        <p:nvSpPr>
          <p:cNvPr id="7" name="Лента лицом вверх 6"/>
          <p:cNvSpPr/>
          <p:nvPr/>
        </p:nvSpPr>
        <p:spPr>
          <a:xfrm>
            <a:off x="467544" y="188640"/>
            <a:ext cx="8352928" cy="1008112"/>
          </a:xfrm>
          <a:prstGeom prst="ribbon2">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ru-RU"/>
          </a:p>
        </p:txBody>
      </p:sp>
      <p:sp>
        <p:nvSpPr>
          <p:cNvPr id="8" name="TextBox 7"/>
          <p:cNvSpPr txBox="1"/>
          <p:nvPr/>
        </p:nvSpPr>
        <p:spPr>
          <a:xfrm>
            <a:off x="2627784" y="332656"/>
            <a:ext cx="3888432" cy="584775"/>
          </a:xfrm>
          <a:prstGeom prst="rect">
            <a:avLst/>
          </a:prstGeom>
          <a:noFill/>
        </p:spPr>
        <p:txBody>
          <a:bodyPr>
            <a:spAutoFit/>
            <a:scene3d>
              <a:camera prst="orthographicFront"/>
              <a:lightRig rig="glow" dir="tl">
                <a:rot lat="0" lon="0" rev="5400000"/>
              </a:lightRig>
            </a:scene3d>
            <a:sp3d contourW="12700">
              <a:bevelT w="25400" h="25400"/>
              <a:contourClr>
                <a:schemeClr val="accent6">
                  <a:shade val="73000"/>
                </a:schemeClr>
              </a:contourClr>
            </a:sp3d>
          </a:bodyPr>
          <a:lstStyle/>
          <a:p>
            <a:pPr algn="ctr">
              <a:defRPr/>
            </a:pPr>
            <a:r>
              <a:rPr lang="ru-RU" sz="3200" b="1" cap="all" dirty="0">
                <a:ln w="11430"/>
                <a:solidFill>
                  <a:srgbClr val="C00000"/>
                </a:solidFill>
                <a:effectLst>
                  <a:outerShdw blurRad="80000" dist="40000" dir="5040000" algn="tl">
                    <a:srgbClr val="000000">
                      <a:alpha val="30000"/>
                    </a:srgbClr>
                  </a:outerShdw>
                </a:effectLst>
                <a:latin typeface="Arial Black" pitchFamily="34" charset="0"/>
                <a:cs typeface="+mn-cs"/>
              </a:rPr>
              <a:t>Петро</a:t>
            </a:r>
            <a:r>
              <a:rPr lang="ru-RU" sz="32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Arial Black" pitchFamily="34" charset="0"/>
                <a:cs typeface="+mn-cs"/>
              </a:rPr>
              <a:t> </a:t>
            </a:r>
            <a:r>
              <a:rPr lang="en-US" sz="3200" b="1" dirty="0">
                <a:ln w="11430"/>
                <a:solidFill>
                  <a:srgbClr val="C00000"/>
                </a:solidFill>
                <a:effectLst>
                  <a:outerShdw blurRad="80000" dist="40000" dir="5040000" algn="tl">
                    <a:srgbClr val="000000">
                      <a:alpha val="30000"/>
                    </a:srgbClr>
                  </a:outerShdw>
                </a:effectLst>
                <a:latin typeface="Arial Black" pitchFamily="34" charset="0"/>
                <a:cs typeface="+mn-cs"/>
              </a:rPr>
              <a:t>I</a:t>
            </a:r>
            <a:endParaRPr lang="ru-RU" sz="3200" b="1" dirty="0">
              <a:ln w="11430"/>
              <a:solidFill>
                <a:srgbClr val="C00000"/>
              </a:solidFill>
              <a:effectLst>
                <a:outerShdw blurRad="80000" dist="40000" dir="5040000" algn="tl">
                  <a:srgbClr val="000000">
                    <a:alpha val="30000"/>
                  </a:srgbClr>
                </a:outerShdw>
              </a:effectLst>
              <a:latin typeface="Arial Black" pitchFamily="34" charset="0"/>
              <a:cs typeface="+mn-cs"/>
            </a:endParaRPr>
          </a:p>
        </p:txBody>
      </p:sp>
      <p:pic>
        <p:nvPicPr>
          <p:cNvPr id="9" name="Рисунок 8" descr="peter-i.jpg"/>
          <p:cNvPicPr>
            <a:picLocks noChangeAspect="1"/>
          </p:cNvPicPr>
          <p:nvPr/>
        </p:nvPicPr>
        <p:blipFill>
          <a:blip r:embed="rId2" cstate="print"/>
          <a:stretch>
            <a:fillRect/>
          </a:stretch>
        </p:blipFill>
        <p:spPr>
          <a:xfrm>
            <a:off x="6766080" y="3573016"/>
            <a:ext cx="2093348" cy="273630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 name="Рисунок 9" descr="000124_taras_shevchenko.jpg"/>
          <p:cNvPicPr>
            <a:picLocks noChangeAspect="1"/>
          </p:cNvPicPr>
          <p:nvPr/>
        </p:nvPicPr>
        <p:blipFill>
          <a:blip r:embed="rId3" cstate="print"/>
          <a:stretch>
            <a:fillRect/>
          </a:stretch>
        </p:blipFill>
        <p:spPr>
          <a:xfrm>
            <a:off x="539552" y="3356992"/>
            <a:ext cx="1583528" cy="214679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 1"/>
          <p:cNvSpPr>
            <a:spLocks noGrp="1"/>
          </p:cNvSpPr>
          <p:nvPr>
            <p:ph type="body" idx="1"/>
          </p:nvPr>
        </p:nvSpPr>
        <p:spPr>
          <a:xfrm>
            <a:off x="251520" y="4581128"/>
            <a:ext cx="4392488" cy="1944216"/>
          </a:xfrm>
        </p:spPr>
        <p:style>
          <a:lnRef idx="0">
            <a:scrgbClr r="0" g="0" b="0"/>
          </a:lnRef>
          <a:fillRef idx="1001">
            <a:schemeClr val="lt2"/>
          </a:fillRef>
          <a:effectRef idx="0">
            <a:scrgbClr r="0" g="0" b="0"/>
          </a:effectRef>
          <a:fontRef idx="major"/>
        </p:style>
        <p:txBody>
          <a:bodyPr/>
          <a:lstStyle/>
          <a:p>
            <a:pPr algn="just" eaLnBrk="1" fontAlgn="auto" hangingPunct="1">
              <a:spcAft>
                <a:spcPts val="0"/>
              </a:spcAft>
              <a:defRPr/>
            </a:pPr>
            <a:r>
              <a:rPr lang="ru-RU" sz="1800" i="1" dirty="0" smtClean="0">
                <a:solidFill>
                  <a:srgbClr val="C00000"/>
                </a:solidFill>
                <a:effectLst>
                  <a:outerShdw blurRad="38100" dist="38100" dir="2700000" algn="tl">
                    <a:srgbClr val="000000">
                      <a:alpha val="43137"/>
                    </a:srgbClr>
                  </a:outerShdw>
                </a:effectLst>
                <a:latin typeface="Arial Black" pitchFamily="34" charset="0"/>
              </a:rPr>
              <a:t>Висновок:</a:t>
            </a:r>
            <a:r>
              <a:rPr lang="ru-RU" sz="1800" i="1" dirty="0" smtClean="0">
                <a:solidFill>
                  <a:srgbClr val="C00000"/>
                </a:solidFill>
                <a:latin typeface="+mn-lt"/>
              </a:rPr>
              <a:t> </a:t>
            </a:r>
            <a:r>
              <a:rPr lang="ru-RU" sz="1800" dirty="0" smtClean="0">
                <a:solidFill>
                  <a:schemeClr val="tx1"/>
                </a:solidFill>
                <a:latin typeface="Times New Roman" pitchFamily="18" charset="0"/>
                <a:cs typeface="Times New Roman" pitchFamily="18" charset="0"/>
              </a:rPr>
              <a:t>Тарас Шевченко </a:t>
            </a:r>
            <a:r>
              <a:rPr lang="uk-UA" sz="1800" dirty="0" smtClean="0">
                <a:solidFill>
                  <a:schemeClr val="tx1"/>
                </a:solidFill>
                <a:latin typeface="Times New Roman" pitchFamily="18" charset="0"/>
                <a:cs typeface="Times New Roman" pitchFamily="18" charset="0"/>
              </a:rPr>
              <a:t>висловлював обурення антиукраїнською політикою жорстокої імператриці Катерини, яка спричинилася до знищення лицарської Запорозької Січі та запроваджувала кріпацтво.</a:t>
            </a:r>
            <a:endParaRPr lang="ru-RU" sz="1800" i="1" dirty="0">
              <a:solidFill>
                <a:srgbClr val="C00000"/>
              </a:solidFill>
              <a:latin typeface="+mn-lt"/>
            </a:endParaRPr>
          </a:p>
        </p:txBody>
      </p:sp>
      <p:sp>
        <p:nvSpPr>
          <p:cNvPr id="3" name="Содержимое 2"/>
          <p:cNvSpPr>
            <a:spLocks noGrp="1"/>
          </p:cNvSpPr>
          <p:nvPr>
            <p:ph sz="half" idx="2"/>
          </p:nvPr>
        </p:nvSpPr>
        <p:spPr>
          <a:xfrm>
            <a:off x="467544" y="1340768"/>
            <a:ext cx="4110608" cy="3168352"/>
          </a:xfrm>
        </p:spPr>
        <p:style>
          <a:lnRef idx="1">
            <a:schemeClr val="accent4"/>
          </a:lnRef>
          <a:fillRef idx="2">
            <a:schemeClr val="accent4"/>
          </a:fillRef>
          <a:effectRef idx="1">
            <a:schemeClr val="accent4"/>
          </a:effectRef>
          <a:fontRef idx="minor">
            <a:schemeClr val="dk1"/>
          </a:fontRef>
        </p:style>
        <p:txBody>
          <a:bodyPr>
            <a:normAutofit fontScale="62500" lnSpcReduction="20000"/>
          </a:bodyPr>
          <a:lstStyle/>
          <a:p>
            <a:pPr marL="0" indent="0" algn="ctr" eaLnBrk="1" fontAlgn="auto" hangingPunct="1">
              <a:spcAft>
                <a:spcPts val="0"/>
              </a:spcAft>
              <a:buFont typeface="Wingdings 2"/>
              <a:buNone/>
              <a:defRPr/>
            </a:pPr>
            <a:r>
              <a:rPr lang="ru-RU" sz="2700" dirty="0" smtClean="0">
                <a:latin typeface="Times New Roman" pitchFamily="18" charset="0"/>
                <a:cs typeface="Times New Roman" pitchFamily="18" charset="0"/>
              </a:rPr>
              <a:t>Як </a:t>
            </a:r>
            <a:r>
              <a:rPr lang="ru-RU" sz="2700" dirty="0" err="1" smtClean="0">
                <a:latin typeface="Times New Roman" pitchFamily="18" charset="0"/>
                <a:cs typeface="Times New Roman" pitchFamily="18" charset="0"/>
              </a:rPr>
              <a:t>їхала</a:t>
            </a:r>
            <a:r>
              <a:rPr lang="ru-RU" sz="2700" dirty="0" smtClean="0">
                <a:latin typeface="Times New Roman" pitchFamily="18" charset="0"/>
                <a:cs typeface="Times New Roman" pitchFamily="18" charset="0"/>
              </a:rPr>
              <a:t> Катерина</a:t>
            </a:r>
          </a:p>
          <a:p>
            <a:pPr marL="0" indent="0" algn="ctr" eaLnBrk="1" fontAlgn="auto" hangingPunct="1">
              <a:spcAft>
                <a:spcPts val="0"/>
              </a:spcAft>
              <a:buFont typeface="Wingdings 2"/>
              <a:buNone/>
              <a:defRPr/>
            </a:pPr>
            <a:r>
              <a:rPr lang="ru-RU" sz="2700" dirty="0" smtClean="0">
                <a:latin typeface="Times New Roman" pitchFamily="18" charset="0"/>
                <a:cs typeface="Times New Roman" pitchFamily="18" charset="0"/>
              </a:rPr>
              <a:t>В </a:t>
            </a:r>
            <a:r>
              <a:rPr lang="ru-RU" sz="2700" dirty="0" err="1" smtClean="0">
                <a:latin typeface="Times New Roman" pitchFamily="18" charset="0"/>
                <a:cs typeface="Times New Roman" pitchFamily="18" charset="0"/>
              </a:rPr>
              <a:t>Канів</a:t>
            </a:r>
            <a:r>
              <a:rPr lang="ru-RU" sz="2700" dirty="0" smtClean="0">
                <a:latin typeface="Times New Roman" pitchFamily="18" charset="0"/>
                <a:cs typeface="Times New Roman" pitchFamily="18" charset="0"/>
              </a:rPr>
              <a:t> по </a:t>
            </a:r>
            <a:r>
              <a:rPr lang="ru-RU" sz="2700" dirty="0" err="1" smtClean="0">
                <a:latin typeface="Times New Roman" pitchFamily="18" charset="0"/>
                <a:cs typeface="Times New Roman" pitchFamily="18" charset="0"/>
              </a:rPr>
              <a:t>Дніпрові</a:t>
            </a:r>
            <a:r>
              <a:rPr lang="ru-RU" sz="2700" dirty="0" smtClean="0">
                <a:latin typeface="Times New Roman" pitchFamily="18" charset="0"/>
                <a:cs typeface="Times New Roman" pitchFamily="18" charset="0"/>
              </a:rPr>
              <a:t>.</a:t>
            </a:r>
          </a:p>
          <a:p>
            <a:pPr marL="0" indent="0" algn="ctr" eaLnBrk="1" fontAlgn="auto" hangingPunct="1">
              <a:spcAft>
                <a:spcPts val="0"/>
              </a:spcAft>
              <a:buFont typeface="Wingdings 2"/>
              <a:buNone/>
              <a:defRPr/>
            </a:pPr>
            <a:r>
              <a:rPr lang="ru-RU" sz="2700" dirty="0" smtClean="0">
                <a:latin typeface="Times New Roman" pitchFamily="18" charset="0"/>
                <a:cs typeface="Times New Roman" pitchFamily="18" charset="0"/>
              </a:rPr>
              <a:t>[…] </a:t>
            </a:r>
            <a:r>
              <a:rPr lang="ru-RU" sz="2700" dirty="0" err="1" smtClean="0">
                <a:latin typeface="Times New Roman" pitchFamily="18" charset="0"/>
                <a:cs typeface="Times New Roman" pitchFamily="18" charset="0"/>
              </a:rPr>
              <a:t>Воєводи</a:t>
            </a:r>
            <a:r>
              <a:rPr lang="ru-RU" sz="2700" dirty="0" smtClean="0">
                <a:latin typeface="Times New Roman" pitchFamily="18" charset="0"/>
                <a:cs typeface="Times New Roman" pitchFamily="18" charset="0"/>
              </a:rPr>
              <a:t>... </a:t>
            </a:r>
            <a:r>
              <a:rPr lang="ru-RU" sz="2700" dirty="0" err="1" smtClean="0">
                <a:latin typeface="Times New Roman" pitchFamily="18" charset="0"/>
                <a:cs typeface="Times New Roman" pitchFamily="18" charset="0"/>
              </a:rPr>
              <a:t>і</a:t>
            </a:r>
            <a:r>
              <a:rPr lang="ru-RU" sz="2700" dirty="0" smtClean="0">
                <a:latin typeface="Times New Roman" pitchFamily="18" charset="0"/>
                <a:cs typeface="Times New Roman" pitchFamily="18" charset="0"/>
              </a:rPr>
              <a:t> меж ними</a:t>
            </a:r>
          </a:p>
          <a:p>
            <a:pPr marL="0" indent="0" algn="ctr" eaLnBrk="1" fontAlgn="auto" hangingPunct="1">
              <a:spcAft>
                <a:spcPts val="0"/>
              </a:spcAft>
              <a:buFont typeface="Wingdings 2"/>
              <a:buNone/>
              <a:defRPr/>
            </a:pPr>
            <a:r>
              <a:rPr lang="ru-RU" sz="2700" dirty="0" err="1" smtClean="0">
                <a:latin typeface="Times New Roman" pitchFamily="18" charset="0"/>
                <a:cs typeface="Times New Roman" pitchFamily="18" charset="0"/>
              </a:rPr>
              <a:t>Цариця</a:t>
            </a:r>
            <a:r>
              <a:rPr lang="ru-RU" sz="2700" dirty="0" smtClean="0">
                <a:latin typeface="Times New Roman" pitchFamily="18" charset="0"/>
                <a:cs typeface="Times New Roman" pitchFamily="18" charset="0"/>
              </a:rPr>
              <a:t> </a:t>
            </a:r>
            <a:r>
              <a:rPr lang="ru-RU" sz="2700" dirty="0" err="1" smtClean="0">
                <a:latin typeface="Times New Roman" pitchFamily="18" charset="0"/>
                <a:cs typeface="Times New Roman" pitchFamily="18" charset="0"/>
              </a:rPr>
              <a:t>сиділа</a:t>
            </a:r>
            <a:r>
              <a:rPr lang="ru-RU" sz="2700" dirty="0" smtClean="0">
                <a:latin typeface="Times New Roman" pitchFamily="18" charset="0"/>
                <a:cs typeface="Times New Roman" pitchFamily="18" charset="0"/>
              </a:rPr>
              <a:t>.</a:t>
            </a:r>
          </a:p>
          <a:p>
            <a:pPr marL="0" indent="0" algn="ctr" eaLnBrk="1" fontAlgn="auto" hangingPunct="1">
              <a:spcAft>
                <a:spcPts val="0"/>
              </a:spcAft>
              <a:buFont typeface="Wingdings 2"/>
              <a:buNone/>
              <a:defRPr/>
            </a:pPr>
            <a:r>
              <a:rPr lang="ru-RU" sz="2700" dirty="0" smtClean="0">
                <a:latin typeface="Times New Roman" pitchFamily="18" charset="0"/>
                <a:cs typeface="Times New Roman" pitchFamily="18" charset="0"/>
              </a:rPr>
              <a:t>Я глянула, </a:t>
            </a:r>
            <a:r>
              <a:rPr lang="ru-RU" sz="2700" dirty="0" err="1" smtClean="0">
                <a:latin typeface="Times New Roman" pitchFamily="18" charset="0"/>
                <a:cs typeface="Times New Roman" pitchFamily="18" charset="0"/>
              </a:rPr>
              <a:t>усміхнулась</a:t>
            </a:r>
            <a:r>
              <a:rPr lang="ru-RU" sz="2700" dirty="0" smtClean="0">
                <a:latin typeface="Times New Roman" pitchFamily="18" charset="0"/>
                <a:cs typeface="Times New Roman" pitchFamily="18" charset="0"/>
              </a:rPr>
              <a:t>...</a:t>
            </a:r>
          </a:p>
          <a:p>
            <a:pPr marL="0" indent="0" algn="ctr" eaLnBrk="1" fontAlgn="auto" hangingPunct="1">
              <a:spcAft>
                <a:spcPts val="0"/>
              </a:spcAft>
              <a:buFont typeface="Wingdings 2"/>
              <a:buNone/>
              <a:defRPr/>
            </a:pPr>
            <a:r>
              <a:rPr lang="ru-RU" sz="2700" dirty="0" smtClean="0">
                <a:latin typeface="Times New Roman" pitchFamily="18" charset="0"/>
                <a:cs typeface="Times New Roman" pitchFamily="18" charset="0"/>
              </a:rPr>
              <a:t>Та </a:t>
            </a:r>
            <a:r>
              <a:rPr lang="ru-RU" sz="2700" dirty="0" err="1" smtClean="0">
                <a:latin typeface="Times New Roman" pitchFamily="18" charset="0"/>
                <a:cs typeface="Times New Roman" pitchFamily="18" charset="0"/>
              </a:rPr>
              <a:t>й</a:t>
            </a:r>
            <a:r>
              <a:rPr lang="ru-RU" sz="2700" dirty="0" smtClean="0">
                <a:latin typeface="Times New Roman" pitchFamily="18" charset="0"/>
                <a:cs typeface="Times New Roman" pitchFamily="18" charset="0"/>
              </a:rPr>
              <a:t> духу не стало!</a:t>
            </a:r>
          </a:p>
          <a:p>
            <a:pPr marL="0" indent="0" algn="ctr" eaLnBrk="1" fontAlgn="auto" hangingPunct="1">
              <a:spcAft>
                <a:spcPts val="0"/>
              </a:spcAft>
              <a:buFont typeface="Wingdings 2"/>
              <a:buNone/>
              <a:defRPr/>
            </a:pPr>
            <a:r>
              <a:rPr lang="ru-RU" sz="2700" dirty="0" smtClean="0">
                <a:latin typeface="Times New Roman" pitchFamily="18" charset="0"/>
                <a:cs typeface="Times New Roman" pitchFamily="18" charset="0"/>
              </a:rPr>
              <a:t>Й </a:t>
            </a:r>
            <a:r>
              <a:rPr lang="ru-RU" sz="2700" dirty="0" err="1" smtClean="0">
                <a:latin typeface="Times New Roman" pitchFamily="18" charset="0"/>
                <a:cs typeface="Times New Roman" pitchFamily="18" charset="0"/>
              </a:rPr>
              <a:t>мати</a:t>
            </a:r>
            <a:r>
              <a:rPr lang="ru-RU" sz="2700" dirty="0" smtClean="0">
                <a:latin typeface="Times New Roman" pitchFamily="18" charset="0"/>
                <a:cs typeface="Times New Roman" pitchFamily="18" charset="0"/>
              </a:rPr>
              <a:t> </a:t>
            </a:r>
            <a:r>
              <a:rPr lang="ru-RU" sz="2700" dirty="0" err="1" smtClean="0">
                <a:latin typeface="Times New Roman" pitchFamily="18" charset="0"/>
                <a:cs typeface="Times New Roman" pitchFamily="18" charset="0"/>
              </a:rPr>
              <a:t>вмерла</a:t>
            </a:r>
            <a:r>
              <a:rPr lang="ru-RU" sz="2700" dirty="0" smtClean="0">
                <a:latin typeface="Times New Roman" pitchFamily="18" charset="0"/>
                <a:cs typeface="Times New Roman" pitchFamily="18" charset="0"/>
              </a:rPr>
              <a:t>, в </a:t>
            </a:r>
            <a:r>
              <a:rPr lang="ru-RU" sz="2700" dirty="0" err="1" smtClean="0">
                <a:latin typeface="Times New Roman" pitchFamily="18" charset="0"/>
                <a:cs typeface="Times New Roman" pitchFamily="18" charset="0"/>
              </a:rPr>
              <a:t>одній</a:t>
            </a:r>
            <a:r>
              <a:rPr lang="ru-RU" sz="2700" dirty="0" smtClean="0">
                <a:latin typeface="Times New Roman" pitchFamily="18" charset="0"/>
                <a:cs typeface="Times New Roman" pitchFamily="18" charset="0"/>
              </a:rPr>
              <a:t> </a:t>
            </a:r>
            <a:r>
              <a:rPr lang="ru-RU" sz="2700" dirty="0" err="1" smtClean="0">
                <a:latin typeface="Times New Roman" pitchFamily="18" charset="0"/>
                <a:cs typeface="Times New Roman" pitchFamily="18" charset="0"/>
              </a:rPr>
              <a:t>ямі</a:t>
            </a:r>
            <a:endParaRPr lang="ru-RU" sz="2700" dirty="0" smtClean="0">
              <a:latin typeface="Times New Roman" pitchFamily="18" charset="0"/>
              <a:cs typeface="Times New Roman" pitchFamily="18" charset="0"/>
            </a:endParaRPr>
          </a:p>
          <a:p>
            <a:pPr marL="0" indent="0" algn="ctr" eaLnBrk="1" fontAlgn="auto" hangingPunct="1">
              <a:spcAft>
                <a:spcPts val="0"/>
              </a:spcAft>
              <a:buFont typeface="Wingdings 2"/>
              <a:buNone/>
              <a:defRPr/>
            </a:pPr>
            <a:r>
              <a:rPr lang="ru-RU" sz="2700" dirty="0" err="1" smtClean="0">
                <a:latin typeface="Times New Roman" pitchFamily="18" charset="0"/>
                <a:cs typeface="Times New Roman" pitchFamily="18" charset="0"/>
              </a:rPr>
              <a:t>Обох</a:t>
            </a:r>
            <a:r>
              <a:rPr lang="ru-RU" sz="2700" dirty="0" smtClean="0">
                <a:latin typeface="Times New Roman" pitchFamily="18" charset="0"/>
                <a:cs typeface="Times New Roman" pitchFamily="18" charset="0"/>
              </a:rPr>
              <a:t> </a:t>
            </a:r>
            <a:r>
              <a:rPr lang="ru-RU" sz="2700" dirty="0" err="1" smtClean="0">
                <a:latin typeface="Times New Roman" pitchFamily="18" charset="0"/>
                <a:cs typeface="Times New Roman" pitchFamily="18" charset="0"/>
              </a:rPr>
              <a:t>поховали</a:t>
            </a:r>
            <a:r>
              <a:rPr lang="ru-RU" sz="2700" dirty="0" smtClean="0">
                <a:latin typeface="Times New Roman" pitchFamily="18" charset="0"/>
                <a:cs typeface="Times New Roman" pitchFamily="18" charset="0"/>
              </a:rPr>
              <a:t>!</a:t>
            </a:r>
          </a:p>
          <a:p>
            <a:pPr marL="0" indent="0" algn="ctr" eaLnBrk="1" fontAlgn="auto" hangingPunct="1">
              <a:spcAft>
                <a:spcPts val="0"/>
              </a:spcAft>
              <a:buFont typeface="Wingdings 2"/>
              <a:buNone/>
              <a:defRPr/>
            </a:pPr>
            <a:r>
              <a:rPr lang="ru-RU" sz="2700" dirty="0" smtClean="0">
                <a:latin typeface="Times New Roman" pitchFamily="18" charset="0"/>
                <a:cs typeface="Times New Roman" pitchFamily="18" charset="0"/>
              </a:rPr>
              <a:t>[…] Що тая </a:t>
            </a:r>
            <a:r>
              <a:rPr lang="ru-RU" sz="2700" dirty="0" err="1" smtClean="0">
                <a:latin typeface="Times New Roman" pitchFamily="18" charset="0"/>
                <a:cs typeface="Times New Roman" pitchFamily="18" charset="0"/>
              </a:rPr>
              <a:t>цариця</a:t>
            </a:r>
            <a:r>
              <a:rPr lang="ru-RU" sz="2700" dirty="0" smtClean="0">
                <a:latin typeface="Times New Roman" pitchFamily="18" charset="0"/>
                <a:cs typeface="Times New Roman" pitchFamily="18" charset="0"/>
              </a:rPr>
              <a:t> —</a:t>
            </a:r>
          </a:p>
          <a:p>
            <a:pPr marL="0" indent="0" algn="ctr" eaLnBrk="1" fontAlgn="auto" hangingPunct="1">
              <a:spcAft>
                <a:spcPts val="0"/>
              </a:spcAft>
              <a:buFont typeface="Wingdings 2"/>
              <a:buNone/>
              <a:defRPr/>
            </a:pPr>
            <a:r>
              <a:rPr lang="ru-RU" sz="2700" dirty="0" err="1" smtClean="0">
                <a:latin typeface="Times New Roman" pitchFamily="18" charset="0"/>
                <a:cs typeface="Times New Roman" pitchFamily="18" charset="0"/>
              </a:rPr>
              <a:t>Лютий</a:t>
            </a:r>
            <a:r>
              <a:rPr lang="ru-RU" sz="2700" dirty="0" smtClean="0">
                <a:latin typeface="Times New Roman" pitchFamily="18" charset="0"/>
                <a:cs typeface="Times New Roman" pitchFamily="18" charset="0"/>
              </a:rPr>
              <a:t> ворог України,</a:t>
            </a:r>
          </a:p>
          <a:p>
            <a:pPr marL="0" indent="0" algn="ctr" eaLnBrk="1" fontAlgn="auto" hangingPunct="1">
              <a:spcAft>
                <a:spcPts val="0"/>
              </a:spcAft>
              <a:buFont typeface="Wingdings 2"/>
              <a:buNone/>
              <a:defRPr/>
            </a:pPr>
            <a:r>
              <a:rPr lang="ru-RU" sz="2700" dirty="0" smtClean="0">
                <a:latin typeface="Times New Roman" pitchFamily="18" charset="0"/>
                <a:cs typeface="Times New Roman" pitchFamily="18" charset="0"/>
              </a:rPr>
              <a:t>Голодна </a:t>
            </a:r>
            <a:r>
              <a:rPr lang="ru-RU" sz="2700" dirty="0" err="1" smtClean="0">
                <a:latin typeface="Times New Roman" pitchFamily="18" charset="0"/>
                <a:cs typeface="Times New Roman" pitchFamily="18" charset="0"/>
              </a:rPr>
              <a:t>вовчиця</a:t>
            </a:r>
            <a:r>
              <a:rPr lang="ru-RU" sz="2700" dirty="0" smtClean="0">
                <a:latin typeface="Times New Roman" pitchFamily="18" charset="0"/>
                <a:cs typeface="Times New Roman" pitchFamily="18" charset="0"/>
              </a:rPr>
              <a:t>!..</a:t>
            </a:r>
          </a:p>
          <a:p>
            <a:pPr marL="0" indent="0" algn="ctr" eaLnBrk="1" fontAlgn="auto" hangingPunct="1">
              <a:spcBef>
                <a:spcPts val="0"/>
              </a:spcBef>
              <a:spcAft>
                <a:spcPts val="0"/>
              </a:spcAft>
              <a:buFont typeface="Wingdings 2"/>
              <a:buNone/>
              <a:defRPr/>
            </a:pPr>
            <a:endParaRPr lang="ru-RU" sz="1400" dirty="0" smtClean="0"/>
          </a:p>
          <a:p>
            <a:pPr marL="274320" indent="-274320" eaLnBrk="1" fontAlgn="auto" hangingPunct="1">
              <a:spcAft>
                <a:spcPts val="0"/>
              </a:spcAft>
              <a:buFont typeface="Wingdings 2"/>
              <a:buNone/>
              <a:defRPr/>
            </a:pPr>
            <a:endParaRPr lang="ru-RU" dirty="0"/>
          </a:p>
        </p:txBody>
      </p:sp>
      <p:sp>
        <p:nvSpPr>
          <p:cNvPr id="4" name="Содержимое 3"/>
          <p:cNvSpPr>
            <a:spLocks noGrp="1"/>
          </p:cNvSpPr>
          <p:nvPr>
            <p:ph sz="quarter" idx="4"/>
          </p:nvPr>
        </p:nvSpPr>
        <p:spPr>
          <a:xfrm>
            <a:off x="4751512" y="2060848"/>
            <a:ext cx="4392488" cy="3528392"/>
          </a:xfrm>
        </p:spPr>
        <p:style>
          <a:lnRef idx="1">
            <a:schemeClr val="accent1"/>
          </a:lnRef>
          <a:fillRef idx="2">
            <a:schemeClr val="accent1"/>
          </a:fillRef>
          <a:effectRef idx="1">
            <a:schemeClr val="accent1"/>
          </a:effectRef>
          <a:fontRef idx="minor">
            <a:schemeClr val="dk1"/>
          </a:fontRef>
        </p:style>
        <p:txBody>
          <a:bodyPr>
            <a:noAutofit/>
          </a:bodyPr>
          <a:lstStyle/>
          <a:p>
            <a:pPr marL="0" indent="0" algn="just" eaLnBrk="1" fontAlgn="auto" hangingPunct="1">
              <a:spcBef>
                <a:spcPts val="0"/>
              </a:spcBef>
              <a:spcAft>
                <a:spcPts val="0"/>
              </a:spcAft>
              <a:buFont typeface="Wingdings 2"/>
              <a:buNone/>
              <a:defRPr/>
            </a:pPr>
            <a:r>
              <a:rPr lang="vi-VN" sz="1500" kern="0" spc="-110" dirty="0" smtClean="0"/>
              <a:t>Катери́на ІІ</a:t>
            </a:r>
            <a:r>
              <a:rPr lang="ru-RU" sz="1500" kern="0" spc="-110" dirty="0" smtClean="0"/>
              <a:t>  — </a:t>
            </a:r>
            <a:r>
              <a:rPr lang="ru-RU" sz="1500" kern="0" spc="-110" dirty="0" err="1" smtClean="0"/>
              <a:t>російська</a:t>
            </a:r>
            <a:r>
              <a:rPr lang="ru-RU" sz="1500" kern="0" spc="-110" dirty="0" smtClean="0"/>
              <a:t> </a:t>
            </a:r>
            <a:r>
              <a:rPr lang="ru-RU" sz="1500" kern="0" spc="-110" dirty="0" err="1" smtClean="0"/>
              <a:t>імператриця</a:t>
            </a:r>
            <a:r>
              <a:rPr lang="ru-RU" sz="1500" kern="0" spc="-110" dirty="0" smtClean="0"/>
              <a:t> (1762–1796) дому Романових.  </a:t>
            </a:r>
          </a:p>
          <a:p>
            <a:pPr marL="0" indent="0" algn="just" eaLnBrk="1" fontAlgn="auto" hangingPunct="1">
              <a:spcBef>
                <a:spcPts val="0"/>
              </a:spcBef>
              <a:spcAft>
                <a:spcPts val="0"/>
              </a:spcAft>
              <a:buFont typeface="Wingdings" pitchFamily="2" charset="2"/>
              <a:buChar char="v"/>
              <a:defRPr/>
            </a:pPr>
            <a:r>
              <a:rPr lang="ru-RU" sz="1500" kern="0" spc="-110" dirty="0" smtClean="0"/>
              <a:t>1764 року </a:t>
            </a:r>
            <a:r>
              <a:rPr lang="ru-RU" sz="1500" kern="0" spc="-110" dirty="0" err="1" smtClean="0"/>
              <a:t>було</a:t>
            </a:r>
            <a:r>
              <a:rPr lang="ru-RU" sz="1500" kern="0" spc="-110" dirty="0" smtClean="0"/>
              <a:t> </a:t>
            </a:r>
            <a:r>
              <a:rPr lang="ru-RU" sz="1500" kern="0" spc="-110" dirty="0" err="1" smtClean="0"/>
              <a:t>скасовано</a:t>
            </a:r>
            <a:r>
              <a:rPr lang="ru-RU" sz="1500" kern="0" spc="-110" dirty="0" smtClean="0"/>
              <a:t> гетьманство, </a:t>
            </a:r>
          </a:p>
          <a:p>
            <a:pPr marL="0" indent="0" algn="just" eaLnBrk="1" fontAlgn="auto" hangingPunct="1">
              <a:spcBef>
                <a:spcPts val="0"/>
              </a:spcBef>
              <a:spcAft>
                <a:spcPts val="0"/>
              </a:spcAft>
              <a:buFont typeface="Wingdings" pitchFamily="2" charset="2"/>
              <a:buChar char="v"/>
              <a:defRPr/>
            </a:pPr>
            <a:r>
              <a:rPr lang="ru-RU" sz="1500" kern="0" spc="-110" dirty="0" smtClean="0"/>
              <a:t>1775-го </a:t>
            </a:r>
            <a:r>
              <a:rPr lang="ru-RU" sz="1500" kern="0" spc="-110" dirty="0" err="1" smtClean="0"/>
              <a:t>ліквідовано</a:t>
            </a:r>
            <a:r>
              <a:rPr lang="ru-RU" sz="1500" kern="0" spc="-110" dirty="0" smtClean="0"/>
              <a:t> </a:t>
            </a:r>
            <a:r>
              <a:rPr lang="ru-RU" sz="1500" kern="0" spc="-110" dirty="0" err="1" smtClean="0"/>
              <a:t>Запорозьку</a:t>
            </a:r>
            <a:r>
              <a:rPr lang="ru-RU" sz="1500" kern="0" spc="-110" dirty="0" smtClean="0"/>
              <a:t> </a:t>
            </a:r>
            <a:r>
              <a:rPr lang="ru-RU" sz="1500" kern="0" spc="-110" dirty="0" err="1" smtClean="0"/>
              <a:t>Січ</a:t>
            </a:r>
            <a:r>
              <a:rPr lang="ru-RU" sz="1500" kern="0" spc="-110" dirty="0" smtClean="0"/>
              <a:t>, </a:t>
            </a:r>
          </a:p>
          <a:p>
            <a:pPr marL="0" indent="0" algn="just" eaLnBrk="1" fontAlgn="auto" hangingPunct="1">
              <a:spcBef>
                <a:spcPts val="0"/>
              </a:spcBef>
              <a:spcAft>
                <a:spcPts val="0"/>
              </a:spcAft>
              <a:buFont typeface="Wingdings" pitchFamily="2" charset="2"/>
              <a:buChar char="v"/>
              <a:defRPr/>
            </a:pPr>
            <a:r>
              <a:rPr lang="ru-RU" sz="1500" kern="0" spc="-110" dirty="0" smtClean="0"/>
              <a:t>1782-го у </a:t>
            </a:r>
            <a:r>
              <a:rPr lang="ru-RU" sz="1500" kern="0" spc="-110" dirty="0" err="1" smtClean="0"/>
              <a:t>Гетьманщині</a:t>
            </a:r>
            <a:r>
              <a:rPr lang="ru-RU" sz="1500" kern="0" spc="-110" dirty="0" smtClean="0"/>
              <a:t> </a:t>
            </a:r>
            <a:r>
              <a:rPr lang="ru-RU" sz="1500" kern="0" spc="-110" dirty="0" err="1" smtClean="0"/>
              <a:t>ліквідовано</a:t>
            </a:r>
            <a:r>
              <a:rPr lang="ru-RU" sz="1500" kern="0" spc="-110" dirty="0" smtClean="0"/>
              <a:t> </a:t>
            </a:r>
            <a:r>
              <a:rPr lang="ru-RU" sz="1500" kern="0" spc="-110" dirty="0" err="1" smtClean="0"/>
              <a:t>полкову</a:t>
            </a:r>
            <a:r>
              <a:rPr lang="ru-RU" sz="1500" kern="0" spc="-110" dirty="0" smtClean="0"/>
              <a:t> та </a:t>
            </a:r>
            <a:r>
              <a:rPr lang="ru-RU" sz="1500" kern="0" spc="-110" dirty="0" err="1" smtClean="0"/>
              <a:t>сотенну</a:t>
            </a:r>
            <a:r>
              <a:rPr lang="ru-RU" sz="1500" kern="0" spc="-110" dirty="0" smtClean="0"/>
              <a:t> </a:t>
            </a:r>
            <a:r>
              <a:rPr lang="ru-RU" sz="1500" kern="0" spc="-110" dirty="0" err="1" smtClean="0"/>
              <a:t>адміністрацію</a:t>
            </a:r>
            <a:r>
              <a:rPr lang="ru-RU" sz="1500" kern="0" spc="-110" dirty="0" smtClean="0"/>
              <a:t>, </a:t>
            </a:r>
            <a:r>
              <a:rPr lang="ru-RU" sz="1500" kern="0" spc="-110" dirty="0" err="1" smtClean="0"/>
              <a:t>запроваджено</a:t>
            </a:r>
            <a:r>
              <a:rPr lang="ru-RU" sz="1500" kern="0" spc="-110" dirty="0" smtClean="0"/>
              <a:t> </a:t>
            </a:r>
            <a:r>
              <a:rPr lang="ru-RU" sz="1500" kern="0" spc="-110" dirty="0" err="1" smtClean="0"/>
              <a:t>поділ</a:t>
            </a:r>
            <a:r>
              <a:rPr lang="ru-RU" sz="1500" kern="0" spc="-110" dirty="0" smtClean="0"/>
              <a:t> на три </a:t>
            </a:r>
            <a:r>
              <a:rPr lang="ru-RU" sz="1500" kern="0" spc="-110" dirty="0" err="1" smtClean="0"/>
              <a:t>намісництва</a:t>
            </a:r>
            <a:r>
              <a:rPr lang="ru-RU" sz="1500" kern="0" spc="-110" dirty="0" smtClean="0"/>
              <a:t>.,</a:t>
            </a:r>
          </a:p>
          <a:p>
            <a:pPr marL="0" indent="0" algn="just" eaLnBrk="1" fontAlgn="auto" hangingPunct="1">
              <a:spcBef>
                <a:spcPts val="0"/>
              </a:spcBef>
              <a:spcAft>
                <a:spcPts val="0"/>
              </a:spcAft>
              <a:buFont typeface="Wingdings" pitchFamily="2" charset="2"/>
              <a:buChar char="v"/>
              <a:defRPr/>
            </a:pPr>
            <a:r>
              <a:rPr lang="ru-RU" sz="1500" kern="0" spc="-110" dirty="0" smtClean="0"/>
              <a:t>1783 року </a:t>
            </a:r>
            <a:r>
              <a:rPr lang="ru-RU" sz="1500" kern="0" spc="-110" dirty="0" err="1" smtClean="0"/>
              <a:t>розформовані</a:t>
            </a:r>
            <a:r>
              <a:rPr lang="ru-RU" sz="1500" kern="0" spc="-110" dirty="0" smtClean="0"/>
              <a:t> </a:t>
            </a:r>
            <a:r>
              <a:rPr lang="ru-RU" sz="1500" kern="0" spc="-110" dirty="0" err="1" smtClean="0"/>
              <a:t>козацькі</a:t>
            </a:r>
            <a:r>
              <a:rPr lang="ru-RU" sz="1500" kern="0" spc="-110" dirty="0" smtClean="0"/>
              <a:t> полки на </a:t>
            </a:r>
            <a:r>
              <a:rPr lang="ru-RU" sz="1500" kern="0" spc="-110" dirty="0" err="1" smtClean="0"/>
              <a:t>Лівобережжі</a:t>
            </a:r>
            <a:r>
              <a:rPr lang="ru-RU" sz="1500" kern="0" spc="-110" dirty="0" smtClean="0"/>
              <a:t> </a:t>
            </a:r>
            <a:r>
              <a:rPr lang="ru-RU" sz="1500" kern="0" spc="-110" dirty="0" err="1" smtClean="0"/>
              <a:t>і</a:t>
            </a:r>
            <a:r>
              <a:rPr lang="ru-RU" sz="1500" kern="0" spc="-110" dirty="0" smtClean="0"/>
              <a:t> </a:t>
            </a:r>
            <a:r>
              <a:rPr lang="ru-RU" sz="1500" kern="0" spc="-110" dirty="0" err="1" smtClean="0"/>
              <a:t>юридично</a:t>
            </a:r>
            <a:r>
              <a:rPr lang="ru-RU" sz="1500" kern="0" spc="-110" dirty="0" smtClean="0"/>
              <a:t> </a:t>
            </a:r>
            <a:r>
              <a:rPr lang="ru-RU" sz="1500" kern="0" spc="-110" dirty="0" err="1" smtClean="0"/>
              <a:t>запроваджено</a:t>
            </a:r>
            <a:r>
              <a:rPr lang="ru-RU" sz="1500" kern="0" spc="-110" dirty="0" smtClean="0"/>
              <a:t> </a:t>
            </a:r>
            <a:r>
              <a:rPr lang="ru-RU" sz="1500" kern="0" spc="-110" dirty="0" err="1" smtClean="0"/>
              <a:t>кріпацтво</a:t>
            </a:r>
            <a:r>
              <a:rPr lang="ru-RU" sz="1500" kern="0" spc="-110" dirty="0" smtClean="0"/>
              <a:t>. </a:t>
            </a:r>
            <a:r>
              <a:rPr lang="ru-RU" sz="1500" kern="0" spc="-110" dirty="0" err="1" smtClean="0"/>
              <a:t>Українські</a:t>
            </a:r>
            <a:r>
              <a:rPr lang="ru-RU" sz="1500" kern="0" spc="-110" dirty="0" smtClean="0"/>
              <a:t> </a:t>
            </a:r>
            <a:r>
              <a:rPr lang="ru-RU" sz="1500" kern="0" spc="-110" dirty="0" err="1" smtClean="0"/>
              <a:t>землі</a:t>
            </a:r>
            <a:r>
              <a:rPr lang="ru-RU" sz="1500" kern="0" spc="-110" dirty="0" smtClean="0"/>
              <a:t> </a:t>
            </a:r>
            <a:r>
              <a:rPr lang="ru-RU" sz="1500" kern="0" spc="-110" dirty="0" err="1" smtClean="0"/>
              <a:t>були</a:t>
            </a:r>
            <a:r>
              <a:rPr lang="ru-RU" sz="1500" kern="0" spc="-110" dirty="0" smtClean="0"/>
              <a:t> </a:t>
            </a:r>
            <a:r>
              <a:rPr lang="ru-RU" sz="1500" kern="0" spc="-110" dirty="0" err="1" smtClean="0"/>
              <a:t>повністю</a:t>
            </a:r>
            <a:r>
              <a:rPr lang="ru-RU" sz="1500" kern="0" spc="-110" dirty="0" smtClean="0"/>
              <a:t> </a:t>
            </a:r>
            <a:r>
              <a:rPr lang="ru-RU" sz="1500" kern="0" spc="-110" dirty="0" err="1" smtClean="0"/>
              <a:t>інтегровані</a:t>
            </a:r>
            <a:r>
              <a:rPr lang="ru-RU" sz="1500" kern="0" spc="-110" dirty="0" smtClean="0"/>
              <a:t> до складу </a:t>
            </a:r>
            <a:r>
              <a:rPr lang="ru-RU" sz="1500" kern="0" spc="-110" dirty="0" err="1" smtClean="0"/>
              <a:t>Російської</a:t>
            </a:r>
            <a:r>
              <a:rPr lang="ru-RU" sz="1500" kern="0" spc="-110" dirty="0" smtClean="0"/>
              <a:t> </a:t>
            </a:r>
            <a:r>
              <a:rPr lang="ru-RU" sz="1500" kern="0" spc="-110" dirty="0" err="1" smtClean="0"/>
              <a:t>імперії</a:t>
            </a:r>
            <a:r>
              <a:rPr lang="ru-RU" sz="1500" kern="0" spc="-110" dirty="0" smtClean="0"/>
              <a:t>.</a:t>
            </a:r>
          </a:p>
          <a:p>
            <a:pPr marL="0" indent="0" algn="just" eaLnBrk="1" fontAlgn="auto" hangingPunct="1">
              <a:spcBef>
                <a:spcPts val="0"/>
              </a:spcBef>
              <a:spcAft>
                <a:spcPts val="0"/>
              </a:spcAft>
              <a:buFont typeface="Wingdings 2"/>
              <a:buNone/>
              <a:defRPr/>
            </a:pPr>
            <a:r>
              <a:rPr lang="ru-RU" sz="1500" kern="0" spc="-110" dirty="0" err="1" smtClean="0"/>
              <a:t>Правління</a:t>
            </a:r>
            <a:r>
              <a:rPr lang="ru-RU" sz="1500" kern="0" spc="-110" dirty="0" smtClean="0"/>
              <a:t> </a:t>
            </a:r>
            <a:r>
              <a:rPr lang="ru-RU" sz="1500" kern="0" spc="-110" dirty="0" err="1" smtClean="0"/>
              <a:t>Катерини</a:t>
            </a:r>
            <a:r>
              <a:rPr lang="ru-RU" sz="1500" kern="0" spc="-110" dirty="0" smtClean="0"/>
              <a:t> </a:t>
            </a:r>
            <a:r>
              <a:rPr lang="en-US" sz="1500" kern="0" spc="-110" dirty="0" smtClean="0"/>
              <a:t>II </a:t>
            </a:r>
            <a:r>
              <a:rPr lang="ru-RU" sz="1500" kern="0" spc="-110" dirty="0" smtClean="0"/>
              <a:t>позначилося </a:t>
            </a:r>
            <a:r>
              <a:rPr lang="ru-RU" sz="1500" kern="0" spc="-110" dirty="0" err="1" smtClean="0"/>
              <a:t>русифікацією</a:t>
            </a:r>
            <a:r>
              <a:rPr lang="ru-RU" sz="1500" kern="0" spc="-110" dirty="0" smtClean="0"/>
              <a:t> України, </a:t>
            </a:r>
            <a:r>
              <a:rPr lang="ru-RU" sz="1500" kern="0" spc="-110" dirty="0" err="1" smtClean="0"/>
              <a:t>погіршенням</a:t>
            </a:r>
            <a:r>
              <a:rPr lang="ru-RU" sz="1500" kern="0" spc="-110" dirty="0" smtClean="0"/>
              <a:t> </a:t>
            </a:r>
            <a:r>
              <a:rPr lang="ru-RU" sz="1500" kern="0" spc="-110" dirty="0" err="1" smtClean="0"/>
              <a:t>життя</a:t>
            </a:r>
            <a:r>
              <a:rPr lang="ru-RU" sz="1500" kern="0" spc="-110" dirty="0" smtClean="0"/>
              <a:t> селян </a:t>
            </a:r>
            <a:r>
              <a:rPr lang="ru-RU" sz="1500" kern="0" spc="-110" dirty="0" err="1" smtClean="0"/>
              <a:t>північніших</a:t>
            </a:r>
            <a:r>
              <a:rPr lang="ru-RU" sz="1500" kern="0" spc="-110" dirty="0" smtClean="0"/>
              <a:t> </a:t>
            </a:r>
            <a:r>
              <a:rPr lang="ru-RU" sz="1500" kern="0" spc="-110" dirty="0" err="1" smtClean="0"/>
              <a:t>українських</a:t>
            </a:r>
            <a:r>
              <a:rPr lang="ru-RU" sz="1500" kern="0" spc="-110" dirty="0" smtClean="0"/>
              <a:t> </a:t>
            </a:r>
            <a:r>
              <a:rPr lang="ru-RU" sz="1500" kern="0" spc="-110" dirty="0" err="1" smtClean="0"/>
              <a:t>і</a:t>
            </a:r>
            <a:r>
              <a:rPr lang="ru-RU" sz="1500" kern="0" spc="-110" dirty="0" smtClean="0"/>
              <a:t> </a:t>
            </a:r>
            <a:r>
              <a:rPr lang="ru-RU" sz="1500" kern="0" spc="-110" dirty="0" err="1" smtClean="0"/>
              <a:t>російських</a:t>
            </a:r>
            <a:r>
              <a:rPr lang="ru-RU" sz="1500" kern="0" spc="-110" dirty="0" smtClean="0"/>
              <a:t> земель.</a:t>
            </a:r>
            <a:endParaRPr lang="ru-RU" sz="1500" kern="0" spc="-110" dirty="0"/>
          </a:p>
        </p:txBody>
      </p:sp>
      <p:sp>
        <p:nvSpPr>
          <p:cNvPr id="7" name="Лента лицом вверх 6"/>
          <p:cNvSpPr/>
          <p:nvPr/>
        </p:nvSpPr>
        <p:spPr>
          <a:xfrm>
            <a:off x="755576" y="260648"/>
            <a:ext cx="8136904" cy="1008112"/>
          </a:xfrm>
          <a:prstGeom prst="ribbon2">
            <a:avLst/>
          </a:prstGeom>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endParaRPr lang="ru-RU"/>
          </a:p>
        </p:txBody>
      </p:sp>
      <p:sp>
        <p:nvSpPr>
          <p:cNvPr id="8" name="TextBox 7"/>
          <p:cNvSpPr txBox="1"/>
          <p:nvPr/>
        </p:nvSpPr>
        <p:spPr>
          <a:xfrm>
            <a:off x="2915816" y="404664"/>
            <a:ext cx="3600400" cy="523220"/>
          </a:xfrm>
          <a:prstGeom prst="rect">
            <a:avLst/>
          </a:prstGeom>
          <a:noFill/>
        </p:spPr>
        <p:txBody>
          <a:bodyPr>
            <a:spAutoFit/>
            <a:scene3d>
              <a:camera prst="orthographicFront"/>
              <a:lightRig rig="balanced" dir="t">
                <a:rot lat="0" lon="0" rev="2100000"/>
              </a:lightRig>
            </a:scene3d>
            <a:sp3d extrusionH="57150" prstMaterial="metal">
              <a:bevelT w="38100" h="25400"/>
              <a:contourClr>
                <a:schemeClr val="bg2"/>
              </a:contourClr>
            </a:sp3d>
          </a:bodyPr>
          <a:lstStyle/>
          <a:p>
            <a:pPr algn="ctr" fontAlgn="auto">
              <a:spcBef>
                <a:spcPts val="0"/>
              </a:spcBef>
              <a:spcAft>
                <a:spcPts val="0"/>
              </a:spcAft>
              <a:defRPr/>
            </a:pPr>
            <a:r>
              <a:rPr lang="uk-UA" sz="2800" b="1" cap="all" dirty="0">
                <a:ln w="50800"/>
                <a:solidFill>
                  <a:srgbClr val="C00000"/>
                </a:solidFill>
                <a:effectLst>
                  <a:outerShdw blurRad="38100" dist="38100" dir="2700000" algn="tl">
                    <a:srgbClr val="000000">
                      <a:alpha val="43137"/>
                    </a:srgbClr>
                  </a:outerShdw>
                </a:effectLst>
                <a:latin typeface="Arial Black" pitchFamily="34" charset="0"/>
                <a:cs typeface="+mn-cs"/>
              </a:rPr>
              <a:t>Катерина II</a:t>
            </a:r>
          </a:p>
        </p:txBody>
      </p:sp>
      <p:pic>
        <p:nvPicPr>
          <p:cNvPr id="9" name="Рисунок 8" descr="000124_taras_shevchenko.jpg"/>
          <p:cNvPicPr>
            <a:picLocks noChangeAspect="1"/>
          </p:cNvPicPr>
          <p:nvPr/>
        </p:nvPicPr>
        <p:blipFill>
          <a:blip r:embed="rId2" cstate="print"/>
          <a:stretch>
            <a:fillRect/>
          </a:stretch>
        </p:blipFill>
        <p:spPr>
          <a:xfrm>
            <a:off x="251520" y="980728"/>
            <a:ext cx="1008112" cy="145106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 name="Рисунок 9" descr="ae17f73aade7605808cb8ab75a7d.jpg"/>
          <p:cNvPicPr>
            <a:picLocks noChangeAspect="1"/>
          </p:cNvPicPr>
          <p:nvPr/>
        </p:nvPicPr>
        <p:blipFill>
          <a:blip r:embed="rId3" cstate="print"/>
          <a:stretch>
            <a:fillRect/>
          </a:stretch>
        </p:blipFill>
        <p:spPr>
          <a:xfrm>
            <a:off x="7812360" y="5367073"/>
            <a:ext cx="1187920" cy="149092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1" name="Рисунок 10" descr="ekater-428.jpg"/>
          <p:cNvPicPr>
            <a:picLocks noChangeAspect="1"/>
          </p:cNvPicPr>
          <p:nvPr/>
        </p:nvPicPr>
        <p:blipFill>
          <a:blip r:embed="rId4" cstate="print"/>
          <a:stretch>
            <a:fillRect/>
          </a:stretch>
        </p:blipFill>
        <p:spPr>
          <a:xfrm>
            <a:off x="7308304" y="0"/>
            <a:ext cx="1656184" cy="205862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half" idx="2"/>
          </p:nvPr>
        </p:nvSpPr>
        <p:spPr>
          <a:xfrm>
            <a:off x="251520" y="1052736"/>
            <a:ext cx="3168352" cy="4176464"/>
          </a:xfrm>
        </p:spPr>
        <p:style>
          <a:lnRef idx="1">
            <a:schemeClr val="accent4"/>
          </a:lnRef>
          <a:fillRef idx="2">
            <a:schemeClr val="accent4"/>
          </a:fillRef>
          <a:effectRef idx="1">
            <a:schemeClr val="accent4"/>
          </a:effectRef>
          <a:fontRef idx="minor">
            <a:schemeClr val="dk1"/>
          </a:fontRef>
        </p:style>
        <p:txBody>
          <a:bodyPr>
            <a:noAutofit/>
          </a:bodyPr>
          <a:lstStyle/>
          <a:p>
            <a:pPr marL="0" indent="0" algn="ctr" eaLnBrk="1" fontAlgn="auto" hangingPunct="1">
              <a:lnSpc>
                <a:spcPct val="120000"/>
              </a:lnSpc>
              <a:spcBef>
                <a:spcPts val="0"/>
              </a:spcBef>
              <a:spcAft>
                <a:spcPts val="0"/>
              </a:spcAft>
              <a:buFont typeface="Wingdings 2"/>
              <a:buNone/>
              <a:defRPr/>
            </a:pPr>
            <a:r>
              <a:rPr lang="ru-RU" sz="1400" dirty="0" smtClean="0">
                <a:latin typeface="Times New Roman" pitchFamily="18" charset="0"/>
                <a:cs typeface="Times New Roman" pitchFamily="18" charset="0"/>
              </a:rPr>
              <a:t>Один буде, як той Гонта,</a:t>
            </a:r>
          </a:p>
          <a:p>
            <a:pPr marL="0" indent="0" algn="ctr" eaLnBrk="1" fontAlgn="auto" hangingPunct="1">
              <a:lnSpc>
                <a:spcPct val="120000"/>
              </a:lnSpc>
              <a:spcBef>
                <a:spcPts val="0"/>
              </a:spcBef>
              <a:spcAft>
                <a:spcPts val="0"/>
              </a:spcAft>
              <a:buFont typeface="Wingdings 2"/>
              <a:buNone/>
              <a:defRPr/>
            </a:pPr>
            <a:r>
              <a:rPr lang="ru-RU" sz="1400" dirty="0" err="1" smtClean="0">
                <a:latin typeface="Times New Roman" pitchFamily="18" charset="0"/>
                <a:cs typeface="Times New Roman" pitchFamily="18" charset="0"/>
              </a:rPr>
              <a:t>Катів</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катувати</a:t>
            </a:r>
            <a:r>
              <a:rPr lang="ru-RU" sz="1400" dirty="0" smtClean="0">
                <a:latin typeface="Times New Roman" pitchFamily="18" charset="0"/>
                <a:cs typeface="Times New Roman" pitchFamily="18" charset="0"/>
              </a:rPr>
              <a:t>!</a:t>
            </a:r>
          </a:p>
          <a:p>
            <a:pPr marL="0" indent="0" algn="ctr" eaLnBrk="1" fontAlgn="auto" hangingPunct="1">
              <a:lnSpc>
                <a:spcPct val="120000"/>
              </a:lnSpc>
              <a:spcBef>
                <a:spcPts val="0"/>
              </a:spcBef>
              <a:spcAft>
                <a:spcPts val="0"/>
              </a:spcAft>
              <a:buFont typeface="Wingdings 2"/>
              <a:buNone/>
              <a:defRPr/>
            </a:pPr>
            <a:r>
              <a:rPr lang="ru-RU" sz="1400" dirty="0" err="1" smtClean="0">
                <a:latin typeface="Times New Roman" pitchFamily="18" charset="0"/>
                <a:cs typeface="Times New Roman" pitchFamily="18" charset="0"/>
              </a:rPr>
              <a:t>Другий</a:t>
            </a:r>
            <a:r>
              <a:rPr lang="ru-RU" sz="1400" dirty="0" smtClean="0">
                <a:latin typeface="Times New Roman" pitchFamily="18" charset="0"/>
                <a:cs typeface="Times New Roman" pitchFamily="18" charset="0"/>
              </a:rPr>
              <a:t> буде... </a:t>
            </a:r>
            <a:r>
              <a:rPr lang="ru-RU" sz="1400" dirty="0" err="1" smtClean="0">
                <a:latin typeface="Times New Roman" pitchFamily="18" charset="0"/>
                <a:cs typeface="Times New Roman" pitchFamily="18" charset="0"/>
              </a:rPr>
              <a:t>оце</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вже</a:t>
            </a:r>
            <a:r>
              <a:rPr lang="ru-RU" sz="1400" dirty="0" smtClean="0">
                <a:latin typeface="Times New Roman" pitchFamily="18" charset="0"/>
                <a:cs typeface="Times New Roman" pitchFamily="18" charset="0"/>
              </a:rPr>
              <a:t> наш!</a:t>
            </a:r>
          </a:p>
          <a:p>
            <a:pPr marL="0" indent="0" algn="ctr" eaLnBrk="1" fontAlgn="auto" hangingPunct="1">
              <a:lnSpc>
                <a:spcPct val="120000"/>
              </a:lnSpc>
              <a:spcBef>
                <a:spcPts val="0"/>
              </a:spcBef>
              <a:spcAft>
                <a:spcPts val="0"/>
              </a:spcAft>
              <a:buFont typeface="Wingdings 2"/>
              <a:buNone/>
              <a:defRPr/>
            </a:pPr>
            <a:r>
              <a:rPr lang="ru-RU" sz="1400" dirty="0" smtClean="0">
                <a:latin typeface="Times New Roman" pitchFamily="18" charset="0"/>
                <a:cs typeface="Times New Roman" pitchFamily="18" charset="0"/>
              </a:rPr>
              <a:t>Катам </a:t>
            </a:r>
            <a:r>
              <a:rPr lang="ru-RU" sz="1400" dirty="0" err="1" smtClean="0">
                <a:latin typeface="Times New Roman" pitchFamily="18" charset="0"/>
                <a:cs typeface="Times New Roman" pitchFamily="18" charset="0"/>
              </a:rPr>
              <a:t>помагати</a:t>
            </a:r>
            <a:r>
              <a:rPr lang="ru-RU" sz="1400" dirty="0" smtClean="0">
                <a:latin typeface="Times New Roman" pitchFamily="18" charset="0"/>
                <a:cs typeface="Times New Roman" pitchFamily="18" charset="0"/>
              </a:rPr>
              <a:t>.</a:t>
            </a:r>
          </a:p>
          <a:p>
            <a:pPr marL="0" indent="0" algn="ctr" eaLnBrk="1" fontAlgn="auto" hangingPunct="1">
              <a:lnSpc>
                <a:spcPct val="120000"/>
              </a:lnSpc>
              <a:spcBef>
                <a:spcPts val="0"/>
              </a:spcBef>
              <a:spcAft>
                <a:spcPts val="0"/>
              </a:spcAft>
              <a:buFont typeface="Wingdings 2"/>
              <a:buNone/>
              <a:defRPr/>
            </a:pPr>
            <a:r>
              <a:rPr lang="ru-RU" sz="1400" dirty="0" smtClean="0">
                <a:latin typeface="Times New Roman" pitchFamily="18" charset="0"/>
                <a:cs typeface="Times New Roman" pitchFamily="18" charset="0"/>
              </a:rPr>
              <a:t>Наш </a:t>
            </a:r>
            <a:r>
              <a:rPr lang="ru-RU" sz="1400" dirty="0" err="1" smtClean="0">
                <a:latin typeface="Times New Roman" pitchFamily="18" charset="0"/>
                <a:cs typeface="Times New Roman" pitchFamily="18" charset="0"/>
              </a:rPr>
              <a:t>вже</a:t>
            </a:r>
            <a:r>
              <a:rPr lang="ru-RU" sz="1400" dirty="0" smtClean="0">
                <a:latin typeface="Times New Roman" pitchFamily="18" charset="0"/>
                <a:cs typeface="Times New Roman" pitchFamily="18" charset="0"/>
              </a:rPr>
              <a:t> в </a:t>
            </a:r>
            <a:r>
              <a:rPr lang="ru-RU" sz="1400" dirty="0" err="1" smtClean="0">
                <a:latin typeface="Times New Roman" pitchFamily="18" charset="0"/>
                <a:cs typeface="Times New Roman" pitchFamily="18" charset="0"/>
              </a:rPr>
              <a:t>череві</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щипає</a:t>
            </a:r>
            <a:r>
              <a:rPr lang="ru-RU" sz="1400" dirty="0" smtClean="0">
                <a:latin typeface="Times New Roman" pitchFamily="18" charset="0"/>
                <a:cs typeface="Times New Roman" pitchFamily="18" charset="0"/>
              </a:rPr>
              <a:t>...</a:t>
            </a:r>
          </a:p>
          <a:p>
            <a:pPr marL="0" indent="0" algn="ctr" eaLnBrk="1" fontAlgn="auto" hangingPunct="1">
              <a:lnSpc>
                <a:spcPct val="120000"/>
              </a:lnSpc>
              <a:spcBef>
                <a:spcPts val="0"/>
              </a:spcBef>
              <a:spcAft>
                <a:spcPts val="0"/>
              </a:spcAft>
              <a:buFont typeface="Wingdings 2"/>
              <a:buNone/>
              <a:defRPr/>
            </a:pPr>
            <a:r>
              <a:rPr lang="ru-RU" sz="1400" dirty="0" smtClean="0">
                <a:latin typeface="Times New Roman" pitchFamily="18" charset="0"/>
                <a:cs typeface="Times New Roman" pitchFamily="18" charset="0"/>
              </a:rPr>
              <a:t>А я начитала,</a:t>
            </a:r>
          </a:p>
          <a:p>
            <a:pPr marL="0" indent="0" algn="ctr" eaLnBrk="1" fontAlgn="auto" hangingPunct="1">
              <a:lnSpc>
                <a:spcPct val="120000"/>
              </a:lnSpc>
              <a:spcBef>
                <a:spcPts val="0"/>
              </a:spcBef>
              <a:spcAft>
                <a:spcPts val="0"/>
              </a:spcAft>
              <a:buFont typeface="Wingdings 2"/>
              <a:buNone/>
              <a:defRPr/>
            </a:pPr>
            <a:r>
              <a:rPr lang="ru-RU" sz="1400" dirty="0" smtClean="0">
                <a:latin typeface="Times New Roman" pitchFamily="18" charset="0"/>
                <a:cs typeface="Times New Roman" pitchFamily="18" charset="0"/>
              </a:rPr>
              <a:t>Що, як </a:t>
            </a:r>
            <a:r>
              <a:rPr lang="ru-RU" sz="1400" dirty="0" err="1" smtClean="0">
                <a:latin typeface="Times New Roman" pitchFamily="18" charset="0"/>
                <a:cs typeface="Times New Roman" pitchFamily="18" charset="0"/>
              </a:rPr>
              <a:t>виросте</a:t>
            </a:r>
            <a:r>
              <a:rPr lang="ru-RU" sz="1400" dirty="0" smtClean="0">
                <a:latin typeface="Times New Roman" pitchFamily="18" charset="0"/>
                <a:cs typeface="Times New Roman" pitchFamily="18" charset="0"/>
              </a:rPr>
              <a:t> той Гонта,</a:t>
            </a:r>
          </a:p>
          <a:p>
            <a:pPr marL="0" indent="0" algn="ctr" eaLnBrk="1" fontAlgn="auto" hangingPunct="1">
              <a:lnSpc>
                <a:spcPct val="120000"/>
              </a:lnSpc>
              <a:spcBef>
                <a:spcPts val="0"/>
              </a:spcBef>
              <a:spcAft>
                <a:spcPts val="0"/>
              </a:spcAft>
              <a:buFont typeface="Wingdings 2"/>
              <a:buNone/>
              <a:defRPr/>
            </a:pPr>
            <a:r>
              <a:rPr lang="ru-RU" sz="1400" dirty="0" smtClean="0">
                <a:latin typeface="Times New Roman" pitchFamily="18" charset="0"/>
                <a:cs typeface="Times New Roman" pitchFamily="18" charset="0"/>
              </a:rPr>
              <a:t>Все наше пропало!</a:t>
            </a:r>
          </a:p>
          <a:p>
            <a:pPr marL="0" indent="0" algn="ctr" eaLnBrk="1" fontAlgn="auto" hangingPunct="1">
              <a:lnSpc>
                <a:spcPct val="120000"/>
              </a:lnSpc>
              <a:spcBef>
                <a:spcPts val="0"/>
              </a:spcBef>
              <a:spcAft>
                <a:spcPts val="0"/>
              </a:spcAft>
              <a:buFont typeface="Wingdings 2"/>
              <a:buNone/>
              <a:defRPr/>
            </a:pPr>
            <a:r>
              <a:rPr lang="ru-RU" sz="1400" dirty="0" smtClean="0">
                <a:latin typeface="Times New Roman" pitchFamily="18" charset="0"/>
                <a:cs typeface="Times New Roman" pitchFamily="18" charset="0"/>
              </a:rPr>
              <a:t>Усе добро </a:t>
            </a:r>
            <a:r>
              <a:rPr lang="ru-RU" sz="1400" dirty="0" err="1" smtClean="0">
                <a:latin typeface="Times New Roman" pitchFamily="18" charset="0"/>
                <a:cs typeface="Times New Roman" pitchFamily="18" charset="0"/>
              </a:rPr>
              <a:t>поплюндрує</a:t>
            </a:r>
            <a:endParaRPr lang="ru-RU" sz="1400" dirty="0" smtClean="0">
              <a:latin typeface="Times New Roman" pitchFamily="18" charset="0"/>
              <a:cs typeface="Times New Roman" pitchFamily="18" charset="0"/>
            </a:endParaRPr>
          </a:p>
          <a:p>
            <a:pPr marL="0" indent="0" algn="ctr" eaLnBrk="1" fontAlgn="auto" hangingPunct="1">
              <a:lnSpc>
                <a:spcPct val="120000"/>
              </a:lnSpc>
              <a:spcBef>
                <a:spcPts val="0"/>
              </a:spcBef>
              <a:spcAft>
                <a:spcPts val="0"/>
              </a:spcAft>
              <a:buFont typeface="Wingdings 2"/>
              <a:buNone/>
              <a:defRPr/>
            </a:pPr>
            <a:r>
              <a:rPr lang="ru-RU" sz="1400" dirty="0" smtClean="0">
                <a:latin typeface="Times New Roman" pitchFamily="18" charset="0"/>
                <a:cs typeface="Times New Roman" pitchFamily="18" charset="0"/>
              </a:rPr>
              <a:t>Й брата не </a:t>
            </a:r>
            <a:r>
              <a:rPr lang="ru-RU" sz="1400" dirty="0" err="1" smtClean="0">
                <a:latin typeface="Times New Roman" pitchFamily="18" charset="0"/>
                <a:cs typeface="Times New Roman" pitchFamily="18" charset="0"/>
              </a:rPr>
              <a:t>покине</a:t>
            </a:r>
            <a:r>
              <a:rPr lang="ru-RU" sz="1400" dirty="0" smtClean="0">
                <a:latin typeface="Times New Roman" pitchFamily="18" charset="0"/>
                <a:cs typeface="Times New Roman" pitchFamily="18" charset="0"/>
              </a:rPr>
              <a:t>!</a:t>
            </a:r>
          </a:p>
          <a:p>
            <a:pPr marL="0" indent="0" algn="ctr" eaLnBrk="1" fontAlgn="auto" hangingPunct="1">
              <a:lnSpc>
                <a:spcPct val="120000"/>
              </a:lnSpc>
              <a:spcBef>
                <a:spcPts val="0"/>
              </a:spcBef>
              <a:spcAft>
                <a:spcPts val="0"/>
              </a:spcAft>
              <a:buFont typeface="Wingdings 2"/>
              <a:buNone/>
              <a:defRPr/>
            </a:pPr>
            <a:r>
              <a:rPr lang="ru-RU" sz="1400" dirty="0" smtClean="0">
                <a:latin typeface="Times New Roman" pitchFamily="18" charset="0"/>
                <a:cs typeface="Times New Roman" pitchFamily="18" charset="0"/>
              </a:rPr>
              <a:t>І </a:t>
            </a:r>
            <a:r>
              <a:rPr lang="ru-RU" sz="1400" dirty="0" err="1" smtClean="0">
                <a:latin typeface="Times New Roman" pitchFamily="18" charset="0"/>
                <a:cs typeface="Times New Roman" pitchFamily="18" charset="0"/>
              </a:rPr>
              <a:t>розпустить</a:t>
            </a:r>
            <a:r>
              <a:rPr lang="ru-RU" sz="1400" dirty="0" smtClean="0">
                <a:latin typeface="Times New Roman" pitchFamily="18" charset="0"/>
                <a:cs typeface="Times New Roman" pitchFamily="18" charset="0"/>
              </a:rPr>
              <a:t> правду </a:t>
            </a:r>
            <a:r>
              <a:rPr lang="ru-RU" sz="1400" dirty="0" err="1" smtClean="0">
                <a:latin typeface="Times New Roman" pitchFamily="18" charset="0"/>
                <a:cs typeface="Times New Roman" pitchFamily="18" charset="0"/>
              </a:rPr>
              <a:t>й</a:t>
            </a:r>
            <a:r>
              <a:rPr lang="ru-RU" sz="1400" dirty="0" smtClean="0">
                <a:latin typeface="Times New Roman" pitchFamily="18" charset="0"/>
                <a:cs typeface="Times New Roman" pitchFamily="18" charset="0"/>
              </a:rPr>
              <a:t> волю</a:t>
            </a:r>
          </a:p>
          <a:p>
            <a:pPr marL="0" indent="0" algn="ctr" eaLnBrk="1" fontAlgn="auto" hangingPunct="1">
              <a:lnSpc>
                <a:spcPct val="120000"/>
              </a:lnSpc>
              <a:spcBef>
                <a:spcPts val="0"/>
              </a:spcBef>
              <a:spcAft>
                <a:spcPts val="0"/>
              </a:spcAft>
              <a:buFont typeface="Wingdings 2"/>
              <a:buNone/>
              <a:defRPr/>
            </a:pPr>
            <a:r>
              <a:rPr lang="ru-RU" sz="1400" dirty="0" smtClean="0">
                <a:latin typeface="Times New Roman" pitchFamily="18" charset="0"/>
                <a:cs typeface="Times New Roman" pitchFamily="18" charset="0"/>
              </a:rPr>
              <a:t>По </a:t>
            </a:r>
            <a:r>
              <a:rPr lang="ru-RU" sz="1400" dirty="0" err="1" smtClean="0">
                <a:latin typeface="Times New Roman" pitchFamily="18" charset="0"/>
                <a:cs typeface="Times New Roman" pitchFamily="18" charset="0"/>
              </a:rPr>
              <a:t>всій</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Україні</a:t>
            </a:r>
            <a:r>
              <a:rPr lang="ru-RU" sz="1400" dirty="0" smtClean="0">
                <a:latin typeface="Times New Roman" pitchFamily="18" charset="0"/>
                <a:cs typeface="Times New Roman" pitchFamily="18" charset="0"/>
              </a:rPr>
              <a:t>!</a:t>
            </a:r>
          </a:p>
          <a:p>
            <a:pPr marL="0" indent="0" algn="ctr" eaLnBrk="1" fontAlgn="auto" hangingPunct="1">
              <a:lnSpc>
                <a:spcPct val="120000"/>
              </a:lnSpc>
              <a:spcBef>
                <a:spcPts val="0"/>
              </a:spcBef>
              <a:spcAft>
                <a:spcPts val="0"/>
              </a:spcAft>
              <a:buFont typeface="Wingdings 2"/>
              <a:buNone/>
              <a:defRPr/>
            </a:pPr>
            <a:r>
              <a:rPr lang="ru-RU" sz="1400" dirty="0" smtClean="0">
                <a:latin typeface="Times New Roman" pitchFamily="18" charset="0"/>
                <a:cs typeface="Times New Roman" pitchFamily="18" charset="0"/>
              </a:rPr>
              <a:t>Так от </a:t>
            </a:r>
            <a:r>
              <a:rPr lang="ru-RU" sz="1400" dirty="0" err="1" smtClean="0">
                <a:latin typeface="Times New Roman" pitchFamily="18" charset="0"/>
                <a:cs typeface="Times New Roman" pitchFamily="18" charset="0"/>
              </a:rPr>
              <a:t>бачите</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сестриці</a:t>
            </a:r>
            <a:r>
              <a:rPr lang="ru-RU" sz="1400" dirty="0" smtClean="0">
                <a:latin typeface="Times New Roman" pitchFamily="18" charset="0"/>
                <a:cs typeface="Times New Roman" pitchFamily="18" charset="0"/>
              </a:rPr>
              <a:t>,</a:t>
            </a:r>
          </a:p>
          <a:p>
            <a:pPr marL="0" indent="0" algn="ctr" eaLnBrk="1" fontAlgn="auto" hangingPunct="1">
              <a:lnSpc>
                <a:spcPct val="120000"/>
              </a:lnSpc>
              <a:spcBef>
                <a:spcPts val="0"/>
              </a:spcBef>
              <a:spcAft>
                <a:spcPts val="0"/>
              </a:spcAft>
              <a:buFont typeface="Wingdings 2"/>
              <a:buNone/>
              <a:defRPr/>
            </a:pPr>
            <a:r>
              <a:rPr lang="ru-RU" sz="1400" dirty="0" smtClean="0">
                <a:latin typeface="Times New Roman" pitchFamily="18" charset="0"/>
                <a:cs typeface="Times New Roman" pitchFamily="18" charset="0"/>
              </a:rPr>
              <a:t>Що тут </a:t>
            </a:r>
            <a:r>
              <a:rPr lang="ru-RU" sz="1400" dirty="0" err="1" smtClean="0">
                <a:latin typeface="Times New Roman" pitchFamily="18" charset="0"/>
                <a:cs typeface="Times New Roman" pitchFamily="18" charset="0"/>
              </a:rPr>
              <a:t>компонують</a:t>
            </a:r>
            <a:r>
              <a:rPr lang="ru-RU" sz="1400" dirty="0" smtClean="0">
                <a:latin typeface="Times New Roman" pitchFamily="18" charset="0"/>
                <a:cs typeface="Times New Roman" pitchFamily="18" charset="0"/>
              </a:rPr>
              <a:t>!</a:t>
            </a:r>
          </a:p>
          <a:p>
            <a:pPr marL="0" indent="0" algn="ctr" eaLnBrk="1" fontAlgn="auto" hangingPunct="1">
              <a:lnSpc>
                <a:spcPct val="120000"/>
              </a:lnSpc>
              <a:spcBef>
                <a:spcPts val="0"/>
              </a:spcBef>
              <a:spcAft>
                <a:spcPts val="0"/>
              </a:spcAft>
              <a:buFont typeface="Wingdings 2"/>
              <a:buNone/>
              <a:defRPr/>
            </a:pPr>
            <a:r>
              <a:rPr lang="ru-RU" sz="1400" dirty="0" smtClean="0">
                <a:latin typeface="Times New Roman" pitchFamily="18" charset="0"/>
                <a:cs typeface="Times New Roman" pitchFamily="18" charset="0"/>
              </a:rPr>
              <a:t>На </a:t>
            </a:r>
            <a:r>
              <a:rPr lang="ru-RU" sz="1400" dirty="0" err="1" smtClean="0">
                <a:latin typeface="Times New Roman" pitchFamily="18" charset="0"/>
                <a:cs typeface="Times New Roman" pitchFamily="18" charset="0"/>
              </a:rPr>
              <a:t>катів</a:t>
            </a:r>
            <a:r>
              <a:rPr lang="ru-RU" sz="1400" dirty="0" smtClean="0">
                <a:latin typeface="Times New Roman" pitchFamily="18" charset="0"/>
                <a:cs typeface="Times New Roman" pitchFamily="18" charset="0"/>
              </a:rPr>
              <a:t> та на все добре</a:t>
            </a:r>
          </a:p>
          <a:p>
            <a:pPr marL="0" indent="0" algn="ctr" eaLnBrk="1" fontAlgn="auto" hangingPunct="1">
              <a:lnSpc>
                <a:spcPct val="120000"/>
              </a:lnSpc>
              <a:spcBef>
                <a:spcPts val="0"/>
              </a:spcBef>
              <a:spcAft>
                <a:spcPts val="0"/>
              </a:spcAft>
              <a:buFont typeface="Wingdings 2"/>
              <a:buNone/>
              <a:defRPr/>
            </a:pPr>
            <a:r>
              <a:rPr lang="ru-RU" sz="1400" dirty="0" err="1" smtClean="0">
                <a:latin typeface="Times New Roman" pitchFamily="18" charset="0"/>
                <a:cs typeface="Times New Roman" pitchFamily="18" charset="0"/>
              </a:rPr>
              <a:t>Кайдани</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готують</a:t>
            </a:r>
            <a:r>
              <a:rPr lang="ru-RU" sz="1400" dirty="0" smtClean="0">
                <a:latin typeface="Times New Roman" pitchFamily="18" charset="0"/>
                <a:cs typeface="Times New Roman" pitchFamily="18" charset="0"/>
              </a:rPr>
              <a:t>!</a:t>
            </a:r>
          </a:p>
          <a:p>
            <a:pPr marL="0" indent="0" algn="ctr" eaLnBrk="1" fontAlgn="auto" hangingPunct="1">
              <a:lnSpc>
                <a:spcPct val="120000"/>
              </a:lnSpc>
              <a:spcBef>
                <a:spcPts val="0"/>
              </a:spcBef>
              <a:spcAft>
                <a:spcPts val="0"/>
              </a:spcAft>
              <a:buFont typeface="Wingdings 2"/>
              <a:buNone/>
              <a:defRPr/>
            </a:pPr>
            <a:endParaRPr lang="ru-RU" sz="1170" dirty="0"/>
          </a:p>
        </p:txBody>
      </p:sp>
      <p:sp>
        <p:nvSpPr>
          <p:cNvPr id="4" name="Содержимое 3"/>
          <p:cNvSpPr>
            <a:spLocks noGrp="1"/>
          </p:cNvSpPr>
          <p:nvPr>
            <p:ph sz="quarter" idx="4"/>
          </p:nvPr>
        </p:nvSpPr>
        <p:spPr>
          <a:xfrm>
            <a:off x="5652120" y="1052736"/>
            <a:ext cx="3312368" cy="4176464"/>
          </a:xfrm>
        </p:spPr>
        <p:style>
          <a:lnRef idx="1">
            <a:schemeClr val="accent5"/>
          </a:lnRef>
          <a:fillRef idx="2">
            <a:schemeClr val="accent5"/>
          </a:fillRef>
          <a:effectRef idx="1">
            <a:schemeClr val="accent5"/>
          </a:effectRef>
          <a:fontRef idx="minor">
            <a:schemeClr val="dk1"/>
          </a:fontRef>
        </p:style>
        <p:txBody>
          <a:bodyPr>
            <a:normAutofit lnSpcReduction="10000"/>
          </a:bodyPr>
          <a:lstStyle/>
          <a:p>
            <a:pPr marL="0" indent="0" algn="r" eaLnBrk="1" hangingPunct="1">
              <a:lnSpc>
                <a:spcPct val="120000"/>
              </a:lnSpc>
              <a:spcBef>
                <a:spcPct val="0"/>
              </a:spcBef>
              <a:buFont typeface="Wingdings 2" pitchFamily="18" charset="2"/>
              <a:buNone/>
              <a:defRPr/>
            </a:pPr>
            <a:r>
              <a:rPr lang="ru-RU" sz="2000" dirty="0" err="1" smtClean="0">
                <a:solidFill>
                  <a:srgbClr val="000000"/>
                </a:solidFill>
                <a:latin typeface="Times New Roman" pitchFamily="18" charset="0"/>
                <a:cs typeface="Times New Roman" pitchFamily="18" charset="0"/>
              </a:rPr>
              <a:t>Іван</a:t>
            </a:r>
            <a:r>
              <a:rPr lang="ru-RU" sz="2000" dirty="0" smtClean="0">
                <a:solidFill>
                  <a:srgbClr val="000000"/>
                </a:solidFill>
                <a:latin typeface="Times New Roman" pitchFamily="18" charset="0"/>
                <a:cs typeface="Times New Roman" pitchFamily="18" charset="0"/>
              </a:rPr>
              <a:t> Гонта – </a:t>
            </a:r>
            <a:r>
              <a:rPr lang="ru-RU" sz="2000" dirty="0" err="1" smtClean="0">
                <a:solidFill>
                  <a:srgbClr val="000000"/>
                </a:solidFill>
                <a:latin typeface="Times New Roman" pitchFamily="18" charset="0"/>
                <a:cs typeface="Times New Roman" pitchFamily="18" charset="0"/>
              </a:rPr>
              <a:t>керівник</a:t>
            </a:r>
            <a:r>
              <a:rPr lang="ru-RU" sz="2000" dirty="0" smtClean="0">
                <a:solidFill>
                  <a:srgbClr val="000000"/>
                </a:solidFill>
                <a:latin typeface="Times New Roman" pitchFamily="18" charset="0"/>
                <a:cs typeface="Times New Roman" pitchFamily="18" charset="0"/>
              </a:rPr>
              <a:t> </a:t>
            </a:r>
            <a:r>
              <a:rPr lang="ru-RU" sz="2000" dirty="0" err="1" smtClean="0">
                <a:solidFill>
                  <a:srgbClr val="000000"/>
                </a:solidFill>
                <a:latin typeface="Times New Roman" pitchFamily="18" charset="0"/>
                <a:cs typeface="Times New Roman" pitchFamily="18" charset="0"/>
              </a:rPr>
              <a:t>українського</a:t>
            </a:r>
            <a:r>
              <a:rPr lang="ru-RU" sz="2000" dirty="0" smtClean="0">
                <a:solidFill>
                  <a:srgbClr val="000000"/>
                </a:solidFill>
                <a:latin typeface="Times New Roman" pitchFamily="18" charset="0"/>
                <a:cs typeface="Times New Roman" pitchFamily="18" charset="0"/>
              </a:rPr>
              <a:t> </a:t>
            </a:r>
            <a:r>
              <a:rPr lang="ru-RU" sz="2000" dirty="0" err="1" smtClean="0">
                <a:solidFill>
                  <a:srgbClr val="000000"/>
                </a:solidFill>
                <a:latin typeface="Times New Roman" pitchFamily="18" charset="0"/>
                <a:cs typeface="Times New Roman" pitchFamily="18" charset="0"/>
              </a:rPr>
              <a:t>гайдамацького</a:t>
            </a:r>
            <a:r>
              <a:rPr lang="ru-RU" sz="2000" dirty="0" smtClean="0">
                <a:solidFill>
                  <a:srgbClr val="000000"/>
                </a:solidFill>
                <a:latin typeface="Times New Roman" pitchFamily="18" charset="0"/>
                <a:cs typeface="Times New Roman" pitchFamily="18" charset="0"/>
              </a:rPr>
              <a:t> </a:t>
            </a:r>
            <a:r>
              <a:rPr lang="ru-RU" sz="2000" dirty="0" err="1" smtClean="0">
                <a:solidFill>
                  <a:srgbClr val="000000"/>
                </a:solidFill>
                <a:latin typeface="Times New Roman" pitchFamily="18" charset="0"/>
                <a:cs typeface="Times New Roman" pitchFamily="18" charset="0"/>
              </a:rPr>
              <a:t>руху</a:t>
            </a:r>
            <a:r>
              <a:rPr lang="ru-RU" sz="2000" dirty="0" smtClean="0">
                <a:solidFill>
                  <a:srgbClr val="000000"/>
                </a:solidFill>
                <a:latin typeface="Times New Roman" pitchFamily="18" charset="0"/>
                <a:cs typeface="Times New Roman" pitchFamily="18" charset="0"/>
              </a:rPr>
              <a:t>, один </a:t>
            </a:r>
            <a:r>
              <a:rPr lang="ru-RU" sz="2000" dirty="0" err="1" smtClean="0">
                <a:solidFill>
                  <a:srgbClr val="000000"/>
                </a:solidFill>
                <a:latin typeface="Times New Roman" pitchFamily="18" charset="0"/>
                <a:cs typeface="Times New Roman" pitchFamily="18" charset="0"/>
              </a:rPr>
              <a:t>з</a:t>
            </a:r>
            <a:r>
              <a:rPr lang="ru-RU" sz="2000" dirty="0" smtClean="0">
                <a:solidFill>
                  <a:srgbClr val="000000"/>
                </a:solidFill>
                <a:latin typeface="Times New Roman" pitchFamily="18" charset="0"/>
                <a:cs typeface="Times New Roman" pitchFamily="18" charset="0"/>
              </a:rPr>
              <a:t> </a:t>
            </a:r>
            <a:r>
              <a:rPr lang="ru-RU" sz="2000" dirty="0" err="1" smtClean="0">
                <a:solidFill>
                  <a:srgbClr val="000000"/>
                </a:solidFill>
                <a:latin typeface="Times New Roman" pitchFamily="18" charset="0"/>
                <a:cs typeface="Times New Roman" pitchFamily="18" charset="0"/>
              </a:rPr>
              <a:t>очільників</a:t>
            </a:r>
            <a:r>
              <a:rPr lang="ru-RU" sz="2000" dirty="0" smtClean="0">
                <a:solidFill>
                  <a:srgbClr val="000000"/>
                </a:solidFill>
                <a:latin typeface="Times New Roman" pitchFamily="18" charset="0"/>
                <a:cs typeface="Times New Roman" pitchFamily="18" charset="0"/>
              </a:rPr>
              <a:t> </a:t>
            </a:r>
            <a:r>
              <a:rPr lang="ru-RU" sz="2000" dirty="0" err="1" smtClean="0">
                <a:solidFill>
                  <a:srgbClr val="000000"/>
                </a:solidFill>
                <a:latin typeface="Times New Roman" pitchFamily="18" charset="0"/>
                <a:cs typeface="Times New Roman" pitchFamily="18" charset="0"/>
              </a:rPr>
              <a:t>Коліївщини</a:t>
            </a:r>
            <a:r>
              <a:rPr lang="ru-RU" sz="2000" dirty="0" smtClean="0">
                <a:solidFill>
                  <a:srgbClr val="000000"/>
                </a:solidFill>
                <a:latin typeface="Times New Roman" pitchFamily="18" charset="0"/>
                <a:cs typeface="Times New Roman" pitchFamily="18" charset="0"/>
              </a:rPr>
              <a:t> – </a:t>
            </a:r>
            <a:r>
              <a:rPr lang="ru-RU" sz="2000" dirty="0" err="1" smtClean="0">
                <a:solidFill>
                  <a:srgbClr val="000000"/>
                </a:solidFill>
                <a:latin typeface="Times New Roman" pitchFamily="18" charset="0"/>
                <a:cs typeface="Times New Roman" pitchFamily="18" charset="0"/>
              </a:rPr>
              <a:t>повстання</a:t>
            </a:r>
            <a:r>
              <a:rPr lang="ru-RU" sz="2000" dirty="0" smtClean="0">
                <a:solidFill>
                  <a:srgbClr val="000000"/>
                </a:solidFill>
                <a:latin typeface="Times New Roman" pitchFamily="18" charset="0"/>
                <a:cs typeface="Times New Roman" pitchFamily="18" charset="0"/>
              </a:rPr>
              <a:t> </a:t>
            </a:r>
            <a:r>
              <a:rPr lang="ru-RU" sz="2000" dirty="0" err="1" smtClean="0">
                <a:solidFill>
                  <a:srgbClr val="000000"/>
                </a:solidFill>
                <a:latin typeface="Times New Roman" pitchFamily="18" charset="0"/>
                <a:cs typeface="Times New Roman" pitchFamily="18" charset="0"/>
              </a:rPr>
              <a:t>проти</a:t>
            </a:r>
            <a:r>
              <a:rPr lang="ru-RU" sz="2000" dirty="0" smtClean="0">
                <a:solidFill>
                  <a:srgbClr val="000000"/>
                </a:solidFill>
                <a:latin typeface="Times New Roman" pitchFamily="18" charset="0"/>
                <a:cs typeface="Times New Roman" pitchFamily="18" charset="0"/>
              </a:rPr>
              <a:t> </a:t>
            </a:r>
            <a:r>
              <a:rPr lang="ru-RU" sz="2000" dirty="0" err="1" smtClean="0">
                <a:solidFill>
                  <a:srgbClr val="000000"/>
                </a:solidFill>
                <a:latin typeface="Times New Roman" pitchFamily="18" charset="0"/>
                <a:cs typeface="Times New Roman" pitchFamily="18" charset="0"/>
              </a:rPr>
              <a:t>релігійного</a:t>
            </a:r>
            <a:r>
              <a:rPr lang="ru-RU" sz="2000" dirty="0" smtClean="0">
                <a:solidFill>
                  <a:srgbClr val="000000"/>
                </a:solidFill>
                <a:latin typeface="Times New Roman" pitchFamily="18" charset="0"/>
                <a:cs typeface="Times New Roman" pitchFamily="18" charset="0"/>
              </a:rPr>
              <a:t>, </a:t>
            </a:r>
            <a:r>
              <a:rPr lang="ru-RU" sz="2000" dirty="0" err="1" smtClean="0">
                <a:solidFill>
                  <a:srgbClr val="000000"/>
                </a:solidFill>
                <a:latin typeface="Times New Roman" pitchFamily="18" charset="0"/>
                <a:cs typeface="Times New Roman" pitchFamily="18" charset="0"/>
              </a:rPr>
              <a:t>національного</a:t>
            </a:r>
            <a:r>
              <a:rPr lang="ru-RU" sz="2000" dirty="0" smtClean="0">
                <a:solidFill>
                  <a:srgbClr val="000000"/>
                </a:solidFill>
                <a:latin typeface="Times New Roman" pitchFamily="18" charset="0"/>
                <a:cs typeface="Times New Roman" pitchFamily="18" charset="0"/>
              </a:rPr>
              <a:t>, та </a:t>
            </a:r>
            <a:r>
              <a:rPr lang="ru-RU" sz="2000" dirty="0" err="1" smtClean="0">
                <a:solidFill>
                  <a:srgbClr val="000000"/>
                </a:solidFill>
                <a:latin typeface="Times New Roman" pitchFamily="18" charset="0"/>
                <a:cs typeface="Times New Roman" pitchFamily="18" charset="0"/>
              </a:rPr>
              <a:t>соціального</a:t>
            </a:r>
            <a:r>
              <a:rPr lang="ru-RU" sz="2000" dirty="0" smtClean="0">
                <a:solidFill>
                  <a:srgbClr val="000000"/>
                </a:solidFill>
                <a:latin typeface="Times New Roman" pitchFamily="18" charset="0"/>
                <a:cs typeface="Times New Roman" pitchFamily="18" charset="0"/>
              </a:rPr>
              <a:t> </a:t>
            </a:r>
            <a:r>
              <a:rPr lang="ru-RU" sz="2000" dirty="0" err="1" smtClean="0">
                <a:solidFill>
                  <a:srgbClr val="000000"/>
                </a:solidFill>
                <a:latin typeface="Times New Roman" pitchFamily="18" charset="0"/>
                <a:cs typeface="Times New Roman" pitchFamily="18" charset="0"/>
              </a:rPr>
              <a:t>гніту</a:t>
            </a:r>
            <a:r>
              <a:rPr lang="ru-RU" sz="2000" dirty="0" smtClean="0">
                <a:solidFill>
                  <a:srgbClr val="000000"/>
                </a:solidFill>
                <a:latin typeface="Times New Roman" pitchFamily="18" charset="0"/>
                <a:cs typeface="Times New Roman" pitchFamily="18" charset="0"/>
              </a:rPr>
              <a:t>, </a:t>
            </a:r>
            <a:r>
              <a:rPr lang="ru-RU" sz="2000" dirty="0" err="1" smtClean="0">
                <a:solidFill>
                  <a:srgbClr val="000000"/>
                </a:solidFill>
                <a:latin typeface="Times New Roman" pitchFamily="18" charset="0"/>
                <a:cs typeface="Times New Roman" pitchFamily="18" charset="0"/>
              </a:rPr>
              <a:t>що</a:t>
            </a:r>
            <a:r>
              <a:rPr lang="ru-RU" sz="2000" dirty="0" smtClean="0">
                <a:solidFill>
                  <a:srgbClr val="000000"/>
                </a:solidFill>
                <a:latin typeface="Times New Roman" pitchFamily="18" charset="0"/>
                <a:cs typeface="Times New Roman" pitchFamily="18" charset="0"/>
              </a:rPr>
              <a:t> </a:t>
            </a:r>
            <a:r>
              <a:rPr lang="ru-RU" sz="2000" dirty="0" err="1" smtClean="0">
                <a:solidFill>
                  <a:srgbClr val="000000"/>
                </a:solidFill>
                <a:latin typeface="Times New Roman" pitchFamily="18" charset="0"/>
                <a:cs typeface="Times New Roman" pitchFamily="18" charset="0"/>
              </a:rPr>
              <a:t>вибухнуло</a:t>
            </a:r>
            <a:r>
              <a:rPr lang="ru-RU" sz="2000" dirty="0" smtClean="0">
                <a:solidFill>
                  <a:srgbClr val="000000"/>
                </a:solidFill>
                <a:latin typeface="Times New Roman" pitchFamily="18" charset="0"/>
                <a:cs typeface="Times New Roman" pitchFamily="18" charset="0"/>
              </a:rPr>
              <a:t> 1768-го року на землях </a:t>
            </a:r>
            <a:r>
              <a:rPr lang="ru-RU" sz="2000" dirty="0" err="1" smtClean="0">
                <a:solidFill>
                  <a:srgbClr val="000000"/>
                </a:solidFill>
                <a:latin typeface="Times New Roman" pitchFamily="18" charset="0"/>
                <a:cs typeface="Times New Roman" pitchFamily="18" charset="0"/>
              </a:rPr>
              <a:t>Правобережної</a:t>
            </a:r>
            <a:r>
              <a:rPr lang="ru-RU" sz="2000" dirty="0" smtClean="0">
                <a:solidFill>
                  <a:srgbClr val="000000"/>
                </a:solidFill>
                <a:latin typeface="Times New Roman" pitchFamily="18" charset="0"/>
                <a:cs typeface="Times New Roman" pitchFamily="18" charset="0"/>
              </a:rPr>
              <a:t> України, </a:t>
            </a:r>
            <a:r>
              <a:rPr lang="ru-RU" sz="2000" dirty="0" err="1" smtClean="0">
                <a:solidFill>
                  <a:srgbClr val="000000"/>
                </a:solidFill>
                <a:latin typeface="Times New Roman" pitchFamily="18" charset="0"/>
                <a:cs typeface="Times New Roman" pitchFamily="18" charset="0"/>
              </a:rPr>
              <a:t>що</a:t>
            </a:r>
            <a:r>
              <a:rPr lang="ru-RU" sz="2000" dirty="0" smtClean="0">
                <a:solidFill>
                  <a:srgbClr val="000000"/>
                </a:solidFill>
                <a:latin typeface="Times New Roman" pitchFamily="18" charset="0"/>
                <a:cs typeface="Times New Roman" pitchFamily="18" charset="0"/>
              </a:rPr>
              <a:t> входила в </a:t>
            </a:r>
            <a:r>
              <a:rPr lang="ru-RU" sz="2000" dirty="0" err="1" smtClean="0">
                <a:solidFill>
                  <a:srgbClr val="000000"/>
                </a:solidFill>
                <a:latin typeface="Times New Roman" pitchFamily="18" charset="0"/>
                <a:cs typeface="Times New Roman" pitchFamily="18" charset="0"/>
              </a:rPr>
              <a:t>ті</a:t>
            </a:r>
            <a:r>
              <a:rPr lang="ru-RU" sz="2000" dirty="0" smtClean="0">
                <a:solidFill>
                  <a:srgbClr val="000000"/>
                </a:solidFill>
                <a:latin typeface="Times New Roman" pitchFamily="18" charset="0"/>
                <a:cs typeface="Times New Roman" pitchFamily="18" charset="0"/>
              </a:rPr>
              <a:t> </a:t>
            </a:r>
            <a:r>
              <a:rPr lang="ru-RU" sz="2000" dirty="0" err="1" smtClean="0">
                <a:solidFill>
                  <a:srgbClr val="000000"/>
                </a:solidFill>
                <a:latin typeface="Times New Roman" pitchFamily="18" charset="0"/>
                <a:cs typeface="Times New Roman" pitchFamily="18" charset="0"/>
              </a:rPr>
              <a:t>часи</a:t>
            </a:r>
            <a:r>
              <a:rPr lang="ru-RU" sz="2000" dirty="0" smtClean="0">
                <a:solidFill>
                  <a:srgbClr val="000000"/>
                </a:solidFill>
                <a:latin typeface="Times New Roman" pitchFamily="18" charset="0"/>
                <a:cs typeface="Times New Roman" pitchFamily="18" charset="0"/>
              </a:rPr>
              <a:t> до складу </a:t>
            </a:r>
            <a:r>
              <a:rPr lang="ru-RU" sz="2000" dirty="0" err="1" smtClean="0">
                <a:solidFill>
                  <a:srgbClr val="000000"/>
                </a:solidFill>
                <a:latin typeface="Times New Roman" pitchFamily="18" charset="0"/>
                <a:cs typeface="Times New Roman" pitchFamily="18" charset="0"/>
              </a:rPr>
              <a:t>Речі</a:t>
            </a:r>
            <a:r>
              <a:rPr lang="ru-RU" sz="2000" dirty="0" smtClean="0">
                <a:solidFill>
                  <a:srgbClr val="000000"/>
                </a:solidFill>
                <a:latin typeface="Times New Roman" pitchFamily="18" charset="0"/>
                <a:cs typeface="Times New Roman" pitchFamily="18" charset="0"/>
              </a:rPr>
              <a:t> </a:t>
            </a:r>
            <a:r>
              <a:rPr lang="ru-RU" sz="2000" dirty="0" err="1" smtClean="0">
                <a:solidFill>
                  <a:srgbClr val="000000"/>
                </a:solidFill>
                <a:latin typeface="Times New Roman" pitchFamily="18" charset="0"/>
                <a:cs typeface="Times New Roman" pitchFamily="18" charset="0"/>
              </a:rPr>
              <a:t>Посполитою</a:t>
            </a:r>
            <a:r>
              <a:rPr lang="ru-RU" sz="2000" dirty="0" smtClean="0">
                <a:solidFill>
                  <a:srgbClr val="000000"/>
                </a:solidFill>
                <a:latin typeface="Times New Roman" pitchFamily="18" charset="0"/>
                <a:cs typeface="Times New Roman" pitchFamily="18" charset="0"/>
              </a:rPr>
              <a:t>.</a:t>
            </a:r>
          </a:p>
          <a:p>
            <a:pPr marL="0" indent="0" algn="r" eaLnBrk="1" hangingPunct="1">
              <a:lnSpc>
                <a:spcPct val="120000"/>
              </a:lnSpc>
              <a:spcBef>
                <a:spcPct val="0"/>
              </a:spcBef>
              <a:buFont typeface="Wingdings 2" pitchFamily="18" charset="2"/>
              <a:buNone/>
              <a:defRPr/>
            </a:pPr>
            <a:endParaRPr lang="uk-UA" sz="2000" dirty="0" smtClean="0">
              <a:solidFill>
                <a:srgbClr val="000000"/>
              </a:solidFill>
            </a:endParaRPr>
          </a:p>
        </p:txBody>
      </p:sp>
      <p:sp>
        <p:nvSpPr>
          <p:cNvPr id="6" name="Текст 5"/>
          <p:cNvSpPr>
            <a:spLocks noGrp="1"/>
          </p:cNvSpPr>
          <p:nvPr>
            <p:ph type="body" idx="3"/>
          </p:nvPr>
        </p:nvSpPr>
        <p:spPr>
          <a:xfrm>
            <a:off x="1331913" y="5300663"/>
            <a:ext cx="6480175" cy="1152525"/>
          </a:xfrm>
        </p:spPr>
        <p:style>
          <a:lnRef idx="0">
            <a:scrgbClr r="0" g="0" b="0"/>
          </a:lnRef>
          <a:fillRef idx="1001">
            <a:schemeClr val="lt2"/>
          </a:fillRef>
          <a:effectRef idx="0">
            <a:scrgbClr r="0" g="0" b="0"/>
          </a:effectRef>
          <a:fontRef idx="major"/>
        </p:style>
        <p:txBody>
          <a:bodyPr/>
          <a:lstStyle/>
          <a:p>
            <a:pPr algn="just" eaLnBrk="1" fontAlgn="auto" hangingPunct="1">
              <a:spcAft>
                <a:spcPts val="0"/>
              </a:spcAft>
              <a:defRPr/>
            </a:pPr>
            <a:r>
              <a:rPr lang="ru-RU" sz="1610" i="1" dirty="0" smtClean="0">
                <a:solidFill>
                  <a:srgbClr val="C00000"/>
                </a:solidFill>
                <a:effectLst>
                  <a:outerShdw blurRad="38100" dist="38100" dir="2700000" algn="tl">
                    <a:srgbClr val="000000">
                      <a:alpha val="43137"/>
                    </a:srgbClr>
                  </a:outerShdw>
                </a:effectLst>
                <a:latin typeface="Arial Black" pitchFamily="34" charset="0"/>
              </a:rPr>
              <a:t>Висновок: </a:t>
            </a:r>
            <a:r>
              <a:rPr lang="uk-UA" sz="1610" dirty="0" smtClean="0">
                <a:solidFill>
                  <a:schemeClr val="tx1"/>
                </a:solidFill>
                <a:latin typeface="Times New Roman" pitchFamily="18" charset="0"/>
                <a:cs typeface="Times New Roman" pitchFamily="18" charset="0"/>
              </a:rPr>
              <a:t>образи близнят символізують роздвоєність душі українців, одночасне існування в ній доброго і злого начал. </a:t>
            </a:r>
          </a:p>
          <a:p>
            <a:pPr algn="just" eaLnBrk="1" fontAlgn="auto" hangingPunct="1">
              <a:spcAft>
                <a:spcPts val="0"/>
              </a:spcAft>
              <a:defRPr/>
            </a:pPr>
            <a:r>
              <a:rPr lang="ru-RU" sz="1610" dirty="0" smtClean="0">
                <a:solidFill>
                  <a:schemeClr val="tx1"/>
                </a:solidFill>
                <a:latin typeface="Times New Roman" pitchFamily="18" charset="0"/>
                <a:cs typeface="Times New Roman" pitchFamily="18" charset="0"/>
              </a:rPr>
              <a:t>«Гайдамаки» — </a:t>
            </a:r>
            <a:r>
              <a:rPr lang="ru-RU" sz="1610" dirty="0" err="1" smtClean="0">
                <a:solidFill>
                  <a:schemeClr val="tx1"/>
                </a:solidFill>
                <a:latin typeface="Times New Roman" pitchFamily="18" charset="0"/>
                <a:cs typeface="Times New Roman" pitchFamily="18" charset="0"/>
              </a:rPr>
              <a:t>повсталий</a:t>
            </a:r>
            <a:r>
              <a:rPr lang="ru-RU" sz="1610" dirty="0" smtClean="0">
                <a:solidFill>
                  <a:schemeClr val="tx1"/>
                </a:solidFill>
                <a:latin typeface="Times New Roman" pitchFamily="18" charset="0"/>
                <a:cs typeface="Times New Roman" pitchFamily="18" charset="0"/>
              </a:rPr>
              <a:t> народ. </a:t>
            </a:r>
            <a:r>
              <a:rPr lang="ru-RU" sz="1610" dirty="0" err="1" smtClean="0">
                <a:solidFill>
                  <a:schemeClr val="tx1"/>
                </a:solidFill>
                <a:latin typeface="Times New Roman" pitchFamily="18" charset="0"/>
                <a:cs typeface="Times New Roman" pitchFamily="18" charset="0"/>
              </a:rPr>
              <a:t>Спираючись</a:t>
            </a:r>
            <a:r>
              <a:rPr lang="ru-RU" sz="1610" dirty="0" smtClean="0">
                <a:solidFill>
                  <a:schemeClr val="tx1"/>
                </a:solidFill>
                <a:latin typeface="Times New Roman" pitchFamily="18" charset="0"/>
                <a:cs typeface="Times New Roman" pitchFamily="18" charset="0"/>
              </a:rPr>
              <a:t> на </a:t>
            </a:r>
            <a:r>
              <a:rPr lang="ru-RU" sz="1610" dirty="0" err="1" smtClean="0">
                <a:solidFill>
                  <a:schemeClr val="tx1"/>
                </a:solidFill>
                <a:latin typeface="Times New Roman" pitchFamily="18" charset="0"/>
                <a:cs typeface="Times New Roman" pitchFamily="18" charset="0"/>
              </a:rPr>
              <a:t>історичну</a:t>
            </a:r>
            <a:r>
              <a:rPr lang="ru-RU" sz="1610" dirty="0" smtClean="0">
                <a:solidFill>
                  <a:schemeClr val="tx1"/>
                </a:solidFill>
                <a:latin typeface="Times New Roman" pitchFamily="18" charset="0"/>
                <a:cs typeface="Times New Roman" pitchFamily="18" charset="0"/>
              </a:rPr>
              <a:t> правду, поет </a:t>
            </a:r>
            <a:r>
              <a:rPr lang="ru-RU" sz="1610" dirty="0" err="1" smtClean="0">
                <a:solidFill>
                  <a:schemeClr val="tx1"/>
                </a:solidFill>
                <a:latin typeface="Times New Roman" pitchFamily="18" charset="0"/>
                <a:cs typeface="Times New Roman" pitchFamily="18" charset="0"/>
              </a:rPr>
              <a:t>показує</a:t>
            </a:r>
            <a:r>
              <a:rPr lang="ru-RU" sz="1610" dirty="0" smtClean="0">
                <a:solidFill>
                  <a:schemeClr val="tx1"/>
                </a:solidFill>
                <a:latin typeface="Times New Roman" pitchFamily="18" charset="0"/>
                <a:cs typeface="Times New Roman" pitchFamily="18" charset="0"/>
              </a:rPr>
              <a:t> </a:t>
            </a:r>
            <a:r>
              <a:rPr lang="ru-RU" sz="1610" dirty="0" err="1" smtClean="0">
                <a:solidFill>
                  <a:schemeClr val="tx1"/>
                </a:solidFill>
                <a:latin typeface="Times New Roman" pitchFamily="18" charset="0"/>
                <a:cs typeface="Times New Roman" pitchFamily="18" charset="0"/>
              </a:rPr>
              <a:t>масовість</a:t>
            </a:r>
            <a:r>
              <a:rPr lang="ru-RU" sz="1610" dirty="0" smtClean="0">
                <a:solidFill>
                  <a:schemeClr val="tx1"/>
                </a:solidFill>
                <a:latin typeface="Times New Roman" pitchFamily="18" charset="0"/>
                <a:cs typeface="Times New Roman" pitchFamily="18" charset="0"/>
              </a:rPr>
              <a:t> </a:t>
            </a:r>
            <a:r>
              <a:rPr lang="ru-RU" sz="1610" dirty="0" err="1" smtClean="0">
                <a:solidFill>
                  <a:schemeClr val="tx1"/>
                </a:solidFill>
                <a:latin typeface="Times New Roman" pitchFamily="18" charset="0"/>
                <a:cs typeface="Times New Roman" pitchFamily="18" charset="0"/>
              </a:rPr>
              <a:t>гайдамацького</a:t>
            </a:r>
            <a:r>
              <a:rPr lang="ru-RU" sz="1610" dirty="0" smtClean="0">
                <a:solidFill>
                  <a:schemeClr val="tx1"/>
                </a:solidFill>
                <a:latin typeface="Times New Roman" pitchFamily="18" charset="0"/>
                <a:cs typeface="Times New Roman" pitchFamily="18" charset="0"/>
              </a:rPr>
              <a:t> </a:t>
            </a:r>
            <a:r>
              <a:rPr lang="ru-RU" sz="1610" dirty="0" err="1" smtClean="0">
                <a:solidFill>
                  <a:schemeClr val="tx1"/>
                </a:solidFill>
                <a:latin typeface="Times New Roman" pitchFamily="18" charset="0"/>
                <a:cs typeface="Times New Roman" pitchFamily="18" charset="0"/>
              </a:rPr>
              <a:t>руху</a:t>
            </a:r>
            <a:r>
              <a:rPr lang="ru-RU" sz="1610" dirty="0" smtClean="0">
                <a:solidFill>
                  <a:schemeClr val="tx1"/>
                </a:solidFill>
                <a:latin typeface="Times New Roman" pitchFamily="18" charset="0"/>
                <a:cs typeface="Times New Roman" pitchFamily="18" charset="0"/>
              </a:rPr>
              <a:t>.</a:t>
            </a:r>
            <a:endParaRPr lang="uk-UA" sz="1600" dirty="0" smtClean="0">
              <a:solidFill>
                <a:schemeClr val="tx1"/>
              </a:solidFill>
              <a:latin typeface="Times New Roman" pitchFamily="18" charset="0"/>
              <a:cs typeface="Times New Roman" pitchFamily="18" charset="0"/>
            </a:endParaRPr>
          </a:p>
        </p:txBody>
      </p:sp>
      <p:sp>
        <p:nvSpPr>
          <p:cNvPr id="7" name="Лента лицом вверх 6"/>
          <p:cNvSpPr/>
          <p:nvPr/>
        </p:nvSpPr>
        <p:spPr>
          <a:xfrm>
            <a:off x="539552" y="116632"/>
            <a:ext cx="8136904" cy="864096"/>
          </a:xfrm>
          <a:prstGeom prst="ribbon2">
            <a:avLst/>
          </a:prstGeom>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endParaRPr lang="ru-RU"/>
          </a:p>
        </p:txBody>
      </p:sp>
      <p:pic>
        <p:nvPicPr>
          <p:cNvPr id="8" name="Рисунок 7" descr="000124_taras_shevchenko.jpg"/>
          <p:cNvPicPr>
            <a:picLocks noChangeAspect="1"/>
          </p:cNvPicPr>
          <p:nvPr/>
        </p:nvPicPr>
        <p:blipFill>
          <a:blip r:embed="rId2" cstate="print"/>
          <a:stretch>
            <a:fillRect/>
          </a:stretch>
        </p:blipFill>
        <p:spPr>
          <a:xfrm>
            <a:off x="251520" y="5157192"/>
            <a:ext cx="1008112" cy="142671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9" name="Рисунок 8" descr="ae17f73aade7605808cb8ab75a7d.jpg"/>
          <p:cNvPicPr>
            <a:picLocks noChangeAspect="1"/>
          </p:cNvPicPr>
          <p:nvPr/>
        </p:nvPicPr>
        <p:blipFill>
          <a:blip r:embed="rId3" cstate="print"/>
          <a:stretch>
            <a:fillRect/>
          </a:stretch>
        </p:blipFill>
        <p:spPr>
          <a:xfrm>
            <a:off x="7884368" y="5085184"/>
            <a:ext cx="1025655" cy="144681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0" name="TextBox 9"/>
          <p:cNvSpPr txBox="1"/>
          <p:nvPr/>
        </p:nvSpPr>
        <p:spPr>
          <a:xfrm>
            <a:off x="2699792" y="260648"/>
            <a:ext cx="3960440" cy="584775"/>
          </a:xfrm>
          <a:prstGeom prst="rect">
            <a:avLst/>
          </a:prstGeom>
          <a:noFill/>
        </p:spPr>
        <p:txBody>
          <a:bodyPr>
            <a:spAutoFit/>
            <a:scene3d>
              <a:camera prst="orthographicFront"/>
              <a:lightRig rig="balanced" dir="t">
                <a:rot lat="0" lon="0" rev="2100000"/>
              </a:lightRig>
            </a:scene3d>
            <a:sp3d extrusionH="57150" prstMaterial="metal">
              <a:bevelT w="38100" h="25400"/>
              <a:contourClr>
                <a:schemeClr val="bg2"/>
              </a:contourClr>
            </a:sp3d>
          </a:bodyPr>
          <a:lstStyle/>
          <a:p>
            <a:pPr algn="ctr" fontAlgn="auto">
              <a:spcBef>
                <a:spcPts val="0"/>
              </a:spcBef>
              <a:spcAft>
                <a:spcPts val="0"/>
              </a:spcAft>
              <a:defRPr/>
            </a:pPr>
            <a:r>
              <a:rPr lang="ru-RU" sz="3200" b="1" dirty="0" err="1">
                <a:ln w="50800"/>
                <a:solidFill>
                  <a:srgbClr val="C00000"/>
                </a:solidFill>
                <a:effectLst>
                  <a:outerShdw blurRad="38100" dist="38100" dir="2700000" algn="tl">
                    <a:srgbClr val="000000">
                      <a:alpha val="43137"/>
                    </a:srgbClr>
                  </a:outerShdw>
                </a:effectLst>
                <a:latin typeface="Arial Black" pitchFamily="34" charset="0"/>
                <a:cs typeface="+mn-cs"/>
              </a:rPr>
              <a:t>Іван</a:t>
            </a:r>
            <a:r>
              <a:rPr lang="ru-RU" sz="3200" b="1" dirty="0">
                <a:ln w="50800"/>
                <a:solidFill>
                  <a:srgbClr val="C00000"/>
                </a:solidFill>
                <a:effectLst>
                  <a:outerShdw blurRad="38100" dist="38100" dir="2700000" algn="tl">
                    <a:srgbClr val="000000">
                      <a:alpha val="43137"/>
                    </a:srgbClr>
                  </a:outerShdw>
                </a:effectLst>
                <a:latin typeface="Arial Black" pitchFamily="34" charset="0"/>
                <a:cs typeface="+mn-cs"/>
              </a:rPr>
              <a:t> Гонта</a:t>
            </a:r>
          </a:p>
        </p:txBody>
      </p:sp>
      <p:pic>
        <p:nvPicPr>
          <p:cNvPr id="24590" name="Рисунок 10" descr="images.jpeg"/>
          <p:cNvPicPr>
            <a:picLocks noChangeAspect="1"/>
          </p:cNvPicPr>
          <p:nvPr/>
        </p:nvPicPr>
        <p:blipFill>
          <a:blip r:embed="rId4"/>
          <a:srcRect/>
          <a:stretch>
            <a:fillRect/>
          </a:stretch>
        </p:blipFill>
        <p:spPr bwMode="auto">
          <a:xfrm>
            <a:off x="3419475" y="1196975"/>
            <a:ext cx="2232025" cy="2447925"/>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Бумажная">
  <a:themeElements>
    <a:clrScheme name="Обычная">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Бумажная">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Бумажная">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558</TotalTime>
  <Words>1433</Words>
  <Application>Microsoft Office PowerPoint</Application>
  <PresentationFormat>Экран (4:3)</PresentationFormat>
  <Paragraphs>144</Paragraphs>
  <Slides>15</Slides>
  <Notes>2</Notes>
  <HiddenSlides>0</HiddenSlides>
  <MMClips>0</MMClips>
  <ScaleCrop>false</ScaleCrop>
  <HeadingPairs>
    <vt:vector size="6" baseType="variant">
      <vt:variant>
        <vt:lpstr>Использованные шрифты</vt:lpstr>
      </vt:variant>
      <vt:variant>
        <vt:i4>7</vt:i4>
      </vt:variant>
      <vt:variant>
        <vt:lpstr>Шаблон оформления</vt:lpstr>
      </vt:variant>
      <vt:variant>
        <vt:i4>4</vt:i4>
      </vt:variant>
      <vt:variant>
        <vt:lpstr>Заголовки слайдов</vt:lpstr>
      </vt:variant>
      <vt:variant>
        <vt:i4>15</vt:i4>
      </vt:variant>
    </vt:vector>
  </HeadingPairs>
  <TitlesOfParts>
    <vt:vector size="26" baseType="lpstr">
      <vt:lpstr>Arial</vt:lpstr>
      <vt:lpstr>Constantia</vt:lpstr>
      <vt:lpstr>Wingdings 2</vt:lpstr>
      <vt:lpstr>Calibri</vt:lpstr>
      <vt:lpstr>Times New Roman</vt:lpstr>
      <vt:lpstr>Arial Black</vt:lpstr>
      <vt:lpstr>Wingdings</vt:lpstr>
      <vt:lpstr>Бумажная</vt:lpstr>
      <vt:lpstr>Бумажная</vt:lpstr>
      <vt:lpstr>Бумажная</vt:lpstr>
      <vt:lpstr>Бумажная</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Александр</dc:creator>
  <cp:lastModifiedBy>GALINA</cp:lastModifiedBy>
  <cp:revision>108</cp:revision>
  <dcterms:created xsi:type="dcterms:W3CDTF">2014-02-13T18:30:51Z</dcterms:created>
  <dcterms:modified xsi:type="dcterms:W3CDTF">2014-04-01T19:50:57Z</dcterms:modified>
</cp:coreProperties>
</file>