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8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7233E-3FCE-4DED-A164-6FE55602A2E2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61725-3573-4747-9176-B52F96931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53EC-8DA2-4C40-8E5D-657EAAB59D70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B221-D98D-458C-B87D-6E6E2D349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DCF4-F93D-45FB-BBB9-B688D28F9BC7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C711F-BE3D-4F0F-A49D-678565BE5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3A29-4A04-4479-BE08-11F2C91D8388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C4EF-6F92-4193-8EF2-2124A5F21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B9175-50F3-4363-ADDC-3A107A4B633D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A91BD-17A4-493A-A043-06033C3C6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4CE038-0173-4A99-9326-FD7D8AD9DBEE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F4715-4093-4751-B9BB-7D7046862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E07375-076D-4118-9491-215F8BB7EE8A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835653-E0FD-4DBC-A7AD-2754A416A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91D90-D90E-495D-BFF9-28483FAA0868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A771-5778-41E7-A7B0-3B9D6019A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0D553-45AC-4C96-AC14-F44E6442E9DC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18FE05-252D-46A0-8858-6D30D8EFE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F336B-F38B-4B0F-9149-12B07680FD10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C3C9-39B6-43F7-A089-6535CD768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0EF92C-9486-464F-960F-4437E36AAD40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6BF69-556F-4D39-B1E8-334C4073D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76CC61D-FC53-4556-8698-B9AFD21D1E37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5704CA-0707-4125-85C4-E997F509C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200" y="188913"/>
            <a:ext cx="4618038" cy="63357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Робота 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учасника Всеукраїнського інтерактивного конкурсу 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Малої академії наук 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«МАН-Юніор Дослідник»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у номінації «Історик-Юніор»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учениці 8 класу, 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члена “Школи юного вченого - історика”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Амвросіівського району   Донецької області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Лихобаби Марини</a:t>
            </a:r>
            <a:b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Науковий керівник: учитель історії Самсонова </a:t>
            </a:r>
            <a:r>
              <a:rPr lang="en-US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Галина Михайлівна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b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331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00213"/>
            <a:ext cx="3313112" cy="3673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424862" cy="5905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44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Жанр:</a:t>
            </a:r>
            <a:r>
              <a:rPr lang="uk-UA" sz="4400" i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ліро – епічна, історико - героїчна поема. Узявши за основу історичні події, письменник надав їм романтичного забарвлення, відтворив з глибокою схвильованістю, тугою і  любов‘ю. Це є  визначальною особливістю поеми, що надає їм самобутності, оригінальності, інша думка, що цей твір -  історичний роман у віршах. Білецький назвав твір «драматичною ораторією»</a:t>
            </a: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ru-RU" sz="3200" i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sz="half" idx="1"/>
          </p:nvPr>
        </p:nvSpPr>
        <p:spPr>
          <a:xfrm flipH="1">
            <a:off x="-1620838" y="5229225"/>
            <a:ext cx="936625" cy="9969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Объект 3"/>
          <p:cNvSpPr>
            <a:spLocks noGrp="1"/>
          </p:cNvSpPr>
          <p:nvPr>
            <p:ph sz="half" idx="2"/>
          </p:nvPr>
        </p:nvSpPr>
        <p:spPr>
          <a:xfrm>
            <a:off x="10117138" y="1770063"/>
            <a:ext cx="6477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7905750" cy="33115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i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uk-UA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Особливості назви твору</a:t>
            </a:r>
            <a:r>
              <a:rPr lang="uk-UA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Свій твір Т.Шевченко назвав бунтарським іменем гайдамаків – учасників народного антишляхетського спалаху(Коліївщини), що вибухнув у 1768р на Правобережній Україні.</a:t>
            </a:r>
            <a:endParaRPr lang="ru-RU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355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3284538"/>
            <a:ext cx="6408738" cy="338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532812" cy="59039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Висновок:</a:t>
            </a:r>
            <a:r>
              <a:rPr lang="ru-RU" sz="4400" i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br>
              <a:rPr lang="ru-RU" sz="44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За глибиною та широтою осмислення історичних подій, і за формою «Гайдамаки» були першим твором на історичну тему і перша в нашій літературі спроба створення народної героїчної епопеї.</a:t>
            </a:r>
            <a:br>
              <a:rPr lang="ru-RU" sz="32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32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  Поемою «Гайдамаки» Шевченко започатковує нову національну концепцію історії. Він не ідеалізує історію як часи, що давно минули, а сприймає її як підґрунтя для майбутнього відродження України. </a:t>
            </a:r>
            <a:br>
              <a:rPr lang="ru-RU" sz="32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457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54850" y="2781300"/>
            <a:ext cx="2089150" cy="1690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</a:rPr>
              <a:t>В</a:t>
            </a:r>
            <a:r>
              <a:rPr lang="uk-UA" b="1" smtClean="0">
                <a:solidFill>
                  <a:schemeClr val="tx1"/>
                </a:solidFill>
              </a:rPr>
              <a:t>икористані джерела: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uk-UA" sz="2400" b="1" smtClean="0"/>
              <a:t>1</a:t>
            </a:r>
            <a:r>
              <a:rPr lang="uk-UA" sz="2400" smtClean="0"/>
              <a:t>.Костомаров Н. Материалы для истории Колиивщины или резни 1768 – [Електронний ресурс]. – Режим доступу:http://www.vostlit.info/Texts/Dokumenty/Ukraine/XVIII/1760-1780/Koliivsina/Dok1/text.htm</a:t>
            </a:r>
            <a:endParaRPr lang="uk-UA" sz="2400" b="1" smtClean="0"/>
          </a:p>
          <a:p>
            <a:pPr>
              <a:buFont typeface="Wingdings" pitchFamily="2" charset="2"/>
              <a:buNone/>
            </a:pPr>
            <a:r>
              <a:rPr lang="uk-UA" sz="2400" b="1" smtClean="0"/>
              <a:t>2</a:t>
            </a:r>
            <a:r>
              <a:rPr lang="uk-UA" sz="2400" smtClean="0"/>
              <a:t>.М. Максимович. У пошуках омріяної України: Вибрані українознавчі твори / Упор. і  вст. ст. В. Короткого. – К.: Либідь, 2003. – 360с.</a:t>
            </a:r>
            <a:endParaRPr lang="uk-UA" sz="2400" b="1" smtClean="0"/>
          </a:p>
          <a:p>
            <a:pPr>
              <a:buFont typeface="Wingdings" pitchFamily="2" charset="2"/>
              <a:buNone/>
            </a:pPr>
            <a:r>
              <a:rPr lang="uk-UA" sz="2400" b="1" smtClean="0"/>
              <a:t>3.</a:t>
            </a:r>
            <a:r>
              <a:rPr lang="uk-UA" sz="2400" smtClean="0"/>
              <a:t>Неділько Г.Я. Тарас Шевченко6 Життя і творчість: Книга для вчителя. – К.: Рад. шк., 1988. – 247с.</a:t>
            </a:r>
            <a:endParaRPr lang="uk-UA" sz="2400" b="1" smtClean="0"/>
          </a:p>
          <a:p>
            <a:pPr>
              <a:buFont typeface="Wingdings" pitchFamily="2" charset="2"/>
              <a:buNone/>
            </a:pPr>
            <a:r>
              <a:rPr lang="uk-UA" sz="2400" b="1" smtClean="0"/>
              <a:t>4</a:t>
            </a:r>
            <a:r>
              <a:rPr lang="uk-UA" sz="2400" smtClean="0"/>
              <a:t>.Петровський В.В., Радченко Л.О., Семененко В.І. Історія України: Неупереджений погляд: Факти. Міфи. Коментарі. – Х.:ВД «ШКОЛА», 2007.- -592с.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636838"/>
            <a:ext cx="6769100" cy="3816350"/>
          </a:xfrm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436563"/>
            <a:ext cx="82089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4000" b="1"/>
              <a:t>Історичне підґрунтя поеми </a:t>
            </a:r>
            <a:endParaRPr lang="en-US" sz="4000" b="1"/>
          </a:p>
          <a:p>
            <a:pPr algn="ctr"/>
            <a:r>
              <a:rPr lang="uk-UA" sz="4000" b="1"/>
              <a:t>Т. Г. Шевченка«Гайдамаки»</a:t>
            </a:r>
            <a:r>
              <a:rPr lang="uk-UA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План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765175"/>
            <a:ext cx="7772400" cy="5832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  <a:cs typeface="Arial" charset="0"/>
              </a:rPr>
              <a:t>Т.Г Шевченко.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Стисла біографія письменника.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Одна з найкращих поем Т.Шевченка «Гайдамаки».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Тема поеми «Гайдамаки».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Ідея цієї поеми.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Основна думка історичної поеми.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Жанр поеми «Гайдамаки»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Особливості назви твору.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>
                <a:latin typeface="Arial" charset="0"/>
                <a:cs typeface="Arial" charset="0"/>
              </a:rPr>
              <a:t>Висновок.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uk-UA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uk-UA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uk-UA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uk-U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32416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400" b="1" i="1" u="sng" smtClean="0">
                <a:solidFill>
                  <a:schemeClr val="tx1"/>
                </a:solidFill>
                <a:latin typeface="Arial" charset="0"/>
                <a:cs typeface="Arial" charset="0"/>
              </a:rPr>
              <a:t>Т.Г Шевченко (1814- 1861рр)</a:t>
            </a:r>
            <a:br>
              <a:rPr lang="ru-RU" sz="4400" b="1" i="1" u="sng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4400" b="1" i="1" u="sng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6386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3535363"/>
            <a:ext cx="7920037" cy="3133725"/>
          </a:xfrm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539750" y="981075"/>
            <a:ext cx="842486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Багатогранний талант Т.Г. Шевченка – поета, прозаїка, драматурга й художника – найбільш повно виявився в поезії, хоча він був професійним художником і поетом за покликанням.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188913"/>
            <a:ext cx="4392613" cy="576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000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0" name="Текст 3"/>
          <p:cNvSpPr>
            <a:spLocks noGrp="1"/>
          </p:cNvSpPr>
          <p:nvPr>
            <p:ph type="body" idx="2"/>
          </p:nvPr>
        </p:nvSpPr>
        <p:spPr>
          <a:xfrm>
            <a:off x="539750" y="333375"/>
            <a:ext cx="4752975" cy="6119813"/>
          </a:xfrm>
        </p:spPr>
        <p:txBody>
          <a:bodyPr/>
          <a:lstStyle/>
          <a:p>
            <a:pPr marL="396875" indent="-342900" eaLnBrk="1" hangingPunct="1">
              <a:buFont typeface="Wingdings" pitchFamily="2" charset="2"/>
              <a:buChar char="q"/>
            </a:pPr>
            <a:r>
              <a:rPr lang="ru-RU" sz="2400" smtClean="0">
                <a:latin typeface="Arial" charset="0"/>
                <a:cs typeface="Arial" charset="0"/>
              </a:rPr>
              <a:t>Тарас Шевченко народився  9 березня 1814 р. в селі Моринці Звенигородського повіту на Київщині (тепер  Черкаська область). Батьки його були кріпаками.</a:t>
            </a:r>
          </a:p>
          <a:p>
            <a:pPr marL="396875" indent="-342900" eaLnBrk="1" hangingPunct="1">
              <a:buFont typeface="Wingdings" pitchFamily="2" charset="2"/>
              <a:buChar char="q"/>
            </a:pPr>
            <a:r>
              <a:rPr lang="ru-RU" sz="2400" smtClean="0">
                <a:latin typeface="Arial" charset="0"/>
                <a:cs typeface="Arial" charset="0"/>
              </a:rPr>
              <a:t>У 8 років, батько віддав його в “науку” до дяка. Та не довго він навчався. Замучена важкою працею померла мати, а незадовго і батько.</a:t>
            </a:r>
          </a:p>
          <a:p>
            <a:pPr marL="396875" indent="-342900" eaLnBrk="1" hangingPunct="1">
              <a:buFont typeface="Wingdings" pitchFamily="2" charset="2"/>
              <a:buChar char="q"/>
            </a:pPr>
            <a:r>
              <a:rPr lang="ru-RU" sz="2400" smtClean="0">
                <a:latin typeface="Arial" charset="0"/>
                <a:cs typeface="Arial" charset="0"/>
              </a:rPr>
              <a:t> Одинадцятирічний хлопчик залишився сиротою, беззахисним і недоглянутим…</a:t>
            </a:r>
          </a:p>
        </p:txBody>
      </p:sp>
      <p:pic>
        <p:nvPicPr>
          <p:cNvPr id="17411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620713"/>
            <a:ext cx="3690938" cy="5545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20177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029075" algn="l"/>
                <a:tab pos="4308475" algn="l"/>
                <a:tab pos="4665663" algn="l"/>
              </a:tabLst>
            </a:pP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Тараса Григоровича Шевченка завжди цiкавила iсторiя. Поет пишався славним минулим свого народу, вiрив, що його волелюбний i незалежний характер не зломлений крiпосницькою системою.</a:t>
            </a:r>
          </a:p>
        </p:txBody>
      </p:sp>
      <p:sp>
        <p:nvSpPr>
          <p:cNvPr id="18434" name="Текст 2"/>
          <p:cNvSpPr>
            <a:spLocks noGrp="1"/>
          </p:cNvSpPr>
          <p:nvPr>
            <p:ph type="body" idx="2"/>
          </p:nvPr>
        </p:nvSpPr>
        <p:spPr>
          <a:xfrm>
            <a:off x="755650" y="2708275"/>
            <a:ext cx="3744913" cy="3384550"/>
          </a:xfrm>
        </p:spPr>
        <p:txBody>
          <a:bodyPr/>
          <a:lstStyle/>
          <a:p>
            <a:pPr marL="53975" eaLnBrk="1" hangingPunct="1"/>
            <a:r>
              <a:rPr lang="ru-RU" sz="2400" smtClean="0">
                <a:latin typeface="Arial" charset="0"/>
                <a:cs typeface="Arial" charset="0"/>
              </a:rPr>
              <a:t>Одна з кращих поем Т. Шевченка на iсторичну тему "Гайдамаки", в </a:t>
            </a:r>
          </a:p>
          <a:p>
            <a:pPr marL="53975" eaLnBrk="1" hangingPunct="1"/>
            <a:r>
              <a:rPr lang="ru-RU" sz="2400" smtClean="0">
                <a:latin typeface="Arial" charset="0"/>
                <a:cs typeface="Arial" charset="0"/>
              </a:rPr>
              <a:t>основi якоï подiï 1768 року, вiдомi пiд назвою Колiïвщина</a:t>
            </a:r>
            <a:r>
              <a:rPr lang="ru-RU" smtClean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1843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2276475"/>
            <a:ext cx="3841750" cy="4392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5988050" cy="64087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4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«Гайдамаки»(1861р)</a:t>
            </a:r>
            <a:r>
              <a:rPr lang="uk-UA" sz="44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44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44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Тема:</a:t>
            </a:r>
            <a:r>
              <a:rPr lang="uk-UA" sz="2600" i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зображення боротьби українського народу проти польської</a:t>
            </a:r>
            <a:b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шляхти у 1768р – Коліївщини; правдиве відтворення злиденного, підневільного ставища українців за часів кріпатства, свавілля і жорстокість польської шляхти, нестримного бунтарства, його спопеляючої ненависті до гнобителів; сили і працьовитості нашого народу, його волелюбності й моральної краси.</a:t>
            </a:r>
            <a:b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9458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35713" y="0"/>
            <a:ext cx="2808287" cy="3529013"/>
          </a:xfrm>
        </p:spPr>
      </p:pic>
      <p:pic>
        <p:nvPicPr>
          <p:cNvPr id="1945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00788" y="3790950"/>
            <a:ext cx="2735262" cy="3046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087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4400" i="1" smtClean="0">
                <a:solidFill>
                  <a:schemeClr val="tx1"/>
                </a:solidFill>
                <a:latin typeface="Arial" charset="0"/>
                <a:cs typeface="Arial" charset="0"/>
              </a:rPr>
              <a:t>Ідея</a:t>
            </a: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r>
              <a:rPr lang="uk-UA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заклик до знищення соціального і національного гноблення, до єднання слов'янських народів;як найкращого шляху до визволення трудящих мас.</a:t>
            </a: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z="3200" i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3200" i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>
          <a:xfrm flipH="1">
            <a:off x="-2484438" y="4581525"/>
            <a:ext cx="1295400" cy="17145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565400"/>
            <a:ext cx="6913563" cy="3887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44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Основна думка:</a:t>
            </a:r>
            <a:r>
              <a:rPr lang="uk-UA" i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uk-UA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«Нехай житом, пшеницею, як   золотом, покрита, не розмежованою останеться навіки од моря од моря і до моря - слов‘янська земля», - зазначив письменник у передмові до твору.</a:t>
            </a:r>
            <a:endParaRPr lang="ru-RU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1506" name="Объект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789363"/>
            <a:ext cx="3529013" cy="2879725"/>
          </a:xfrm>
        </p:spPr>
      </p:pic>
      <p:pic>
        <p:nvPicPr>
          <p:cNvPr id="21507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3357563"/>
            <a:ext cx="3240087" cy="331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236</TotalTime>
  <Words>471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Робота  учасника Всеукраїнського інтерактивного конкурсу  Малої академії наук  «МАН-Юніор Дослідник» у номінації «Історик-Юніор» учениці 8 класу,   члена “Школи юного вченого - історика” Амвросіівського району   Донецької області Лихобаби Марини Науковий керівник: учитель історії Самсонова  Галина Михайлівна   </vt:lpstr>
      <vt:lpstr>Слайд 2</vt:lpstr>
      <vt:lpstr>                    План</vt:lpstr>
      <vt:lpstr>Т.Г Шевченко (1814- 1861рр) </vt:lpstr>
      <vt:lpstr>    </vt:lpstr>
      <vt:lpstr> Тараса Григоровича Шевченка завжди цiкавила iсторiя. Поет пишався славним минулим свого народу, вiрив, що його волелюбний i незалежний характер не зломлений крiпосницькою системою.</vt:lpstr>
      <vt:lpstr>«Гайдамаки»(1861р) Тема: зображення боротьби українського народу проти польської шляхти у 1768р – Коліївщини; правдиве відтворення злиденного, підневільного ставища українців за часів кріпатства, свавілля і жорстокість польської шляхти, нестримного бунтарства, його спопеляючої ненависті до гнобителів; сили і працьовитості нашого народу, його волелюбності й моральної краси. </vt:lpstr>
      <vt:lpstr>Ідея: заклик до знищення соціального і національного гноблення, до єднання слов'янських народів;як найкращого шляху до визволення трудящих мас.      </vt:lpstr>
      <vt:lpstr>Основна думка:  «Нехай житом, пшеницею, як   золотом, покрита, не розмежованою останеться навіки од моря од моря і до моря - слов‘янська земля», - зазначив письменник у передмові до твору.</vt:lpstr>
      <vt:lpstr>Жанр: ліро – епічна, історико - героїчна поема. Узявши за основу історичні події, письменник надав їм романтичного забарвлення, відтворив з глибокою схвильованістю, тугою і  любов‘ю. Це є  визначальною особливістю поеми, що надає їм самобутності, оригінальності, інша думка, що цей твір -  історичний роман у віршах. Білецький назвав твір «драматичною ораторією».</vt:lpstr>
      <vt:lpstr>      Особливості назви твору Свій твір Т.Шевченко назвав бунтарським іменем гайдамаків – учасників народного антишляхетського спалаху(Коліївщини), що вибухнув у 1768р на Правобережній Україні.</vt:lpstr>
      <vt:lpstr> Висновок:  За глибиною та широтою осмислення історичних подій, і за формою «Гайдамаки» були першим твором на історичну тему і перша в нашій літературі спроба створення народної героїчної епопеї.    Поемою «Гайдамаки» Шевченко започатковує нову національну концепцію історії. Він не ідеалізує історію як часи, що давно минули, а сприймає її як підґрунтя для майбутнього відродження України.  </vt:lpstr>
      <vt:lpstr>Використані джерела: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Учениці 8-а класу  Амвросіївської ЗОШ I-III ступенів №2 Лихобаби Марини</dc:title>
  <dc:creator>Пользователь</dc:creator>
  <cp:lastModifiedBy>GALINA</cp:lastModifiedBy>
  <cp:revision>26</cp:revision>
  <dcterms:created xsi:type="dcterms:W3CDTF">2014-03-18T17:11:43Z</dcterms:created>
  <dcterms:modified xsi:type="dcterms:W3CDTF">2014-04-02T16:06:42Z</dcterms:modified>
</cp:coreProperties>
</file>