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279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комплексний інтерактивний конкурс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Історик-Юніор-2014»</a:t>
            </a:r>
            <a:b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23017" y="1700808"/>
            <a:ext cx="8568952" cy="149207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«Історичне підґрунтя творчості Т.Г. Шевченка</a:t>
            </a:r>
            <a:r>
              <a:rPr lang="ru-RU" b="1" i="1" dirty="0">
                <a:solidFill>
                  <a:srgbClr val="FFFF00"/>
                </a:solidFill>
              </a:rPr>
              <a:t>»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Поема </a:t>
            </a:r>
            <a:r>
              <a:rPr lang="ru-RU" b="1" i="1" dirty="0">
                <a:solidFill>
                  <a:srgbClr val="FFFF00"/>
                </a:solidFill>
              </a:rPr>
              <a:t>«Кавказ»</a:t>
            </a:r>
            <a:endParaRPr lang="uk-UA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8350" y="3933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 11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</a:p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Вознесенської ЗОШ №8</a:t>
            </a:r>
          </a:p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Вознесенська, Миколаївської обл.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Лугової Аліни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Сидорук Світлана Станіславівна</a:t>
            </a:r>
          </a:p>
        </p:txBody>
      </p:sp>
      <p:pic>
        <p:nvPicPr>
          <p:cNvPr id="1026" name="Picture 2" descr="d:\Users\Comp\Desktop\МАН фото\P410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6192" y="3425199"/>
            <a:ext cx="3939608" cy="29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6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568951" cy="5649491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поет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Кавказ став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багатонаціональної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«од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молдованина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знемагає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чахне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гнітом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царя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відданих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кріпосників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Шевченко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підноситься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інтернаціонального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протесту. Тут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чується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гіркий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жагуче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обурення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гнівна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іронія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горами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простим 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кавказькі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горяни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правом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вторгається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царизм?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виправдовує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первісним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народам царизм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нібито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Але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тюрми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кріпосне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сибірська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каторга,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хабарництво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сваволя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671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7480341" cy="58655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царської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засуджує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негідників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прикриваючись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псевдогуманними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фразами, несли народу горе. 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їдкою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іронією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звучать слова про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гнобителів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кавказьким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 чурек (особливо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спечений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несолоний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коржа), «як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собаці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добитися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 платив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Глузує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поет і 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1842 р.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 «О предании суду и наказаний российских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подданьїх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которьіе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будут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изобличеньї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каком-либо участии в торговле неграми».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Торгувати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неграми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проявили себе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іспанські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работорговці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гішпани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кріпаками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приводу поет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Продаєм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програєм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Людей…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негрів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а таких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хрещених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гішпани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нас, боже,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крадене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перекупать…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77072"/>
            <a:ext cx="3867125" cy="2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5688632" cy="6480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Гіркі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смисл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дрімати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підкорятися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мовчати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треба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народам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об’єднатися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повстати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гніту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самодержавства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стисло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стисло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Прометея, але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словах. 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докладете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 нас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вийде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вступ.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те,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читали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Згадайте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знущання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царський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панський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гніт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наголосіть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тому,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Прометеївський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підіймає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волю. Не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цитувати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все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підряд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думки.</a:t>
            </a:r>
          </a:p>
        </p:txBody>
      </p:sp>
      <p:pic>
        <p:nvPicPr>
          <p:cNvPr id="2050" name="Picture 2" descr="C:\Users\Администратор\Desktop\Taras_Shevchenko_1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984">
            <a:off x="6062752" y="280548"/>
            <a:ext cx="2794000" cy="368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iCADDZL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766">
            <a:off x="6183411" y="3539347"/>
            <a:ext cx="2418445" cy="3074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208912" cy="4497363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мою думку п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оема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«Кавказ» Т. Г.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й будь-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за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Ставши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Кавказу,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обороняли свою волю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зазіхань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самодержавства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імперського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загарбництва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підступну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поема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загальнолюдського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60648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</a:p>
          <a:p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дминистратор\Desktop\iCAGB8X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63555"/>
            <a:ext cx="2016224" cy="256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I6COb7VL6vCYBCWk6PTuOw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51722"/>
            <a:ext cx="2016224" cy="2465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381642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9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9207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«</a:t>
            </a:r>
            <a:r>
              <a:rPr lang="ru-RU" b="1" i="1" dirty="0" err="1"/>
              <a:t>Історичне</a:t>
            </a:r>
            <a:r>
              <a:rPr lang="ru-RU" b="1" i="1" dirty="0"/>
              <a:t> </a:t>
            </a:r>
            <a:r>
              <a:rPr lang="ru-RU" b="1" i="1" dirty="0" err="1"/>
              <a:t>підґрунтя</a:t>
            </a:r>
            <a:r>
              <a:rPr lang="ru-RU" b="1" i="1" dirty="0"/>
              <a:t> </a:t>
            </a:r>
            <a:r>
              <a:rPr lang="ru-RU" b="1" i="1" dirty="0" err="1"/>
              <a:t>творчості</a:t>
            </a:r>
            <a:r>
              <a:rPr lang="ru-RU" b="1" i="1" dirty="0"/>
              <a:t> Т.Г. </a:t>
            </a:r>
            <a:r>
              <a:rPr lang="ru-RU" b="1" i="1" dirty="0" err="1"/>
              <a:t>Шевченка</a:t>
            </a:r>
            <a:r>
              <a:rPr lang="ru-RU" b="1" i="1" dirty="0"/>
              <a:t>»</a:t>
            </a:r>
            <a:endParaRPr lang="uk-UA" i="1" dirty="0"/>
          </a:p>
        </p:txBody>
      </p:sp>
      <p:pic>
        <p:nvPicPr>
          <p:cNvPr id="1026" name="Picture 2" descr="C:\Users\Администратор\Desktop\shevche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515">
            <a:off x="4507167" y="2563498"/>
            <a:ext cx="2454523" cy="394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024">
            <a:off x="6903252" y="2909118"/>
            <a:ext cx="1944216" cy="2492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portrait_of_the_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622">
            <a:off x="704791" y="2142843"/>
            <a:ext cx="2604889" cy="336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123972288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60">
            <a:off x="2835838" y="2252210"/>
            <a:ext cx="2049016" cy="2732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091208"/>
            <a:ext cx="5400600" cy="557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Поема написана 1845 року під враженням од звістки про загибель на </a:t>
            </a:r>
            <a:r>
              <a:rPr lang="uk-UA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авказі поетового друга Якова де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Бельмена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рук кавказців. Гнів автора у цій поемі спрямований не проти них, а проти загарбницької політики Російської імперії: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 за Україну, 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 за її ката довелось пролить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Кров добру, не чорну.</a:t>
            </a:r>
          </a:p>
          <a:p>
            <a:pPr marL="0" indent="0" algn="ctr">
              <a:buNone/>
            </a:pP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Автор розуміє, поділяє і схвалює прагнення народів Кавказу бути вільними: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Борітеся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поборете,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Вам Бог помагає!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За вас правда, за вас сила</a:t>
            </a:r>
            <a:b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І воля </a:t>
            </a:r>
            <a:r>
              <a:rPr lang="uk-UA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святая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67128" cy="125272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Поема «Кавказ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Администратор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235594" cy="5503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iCABVI30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7280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2074_1305046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25" y="836712"/>
            <a:ext cx="3403600" cy="550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5616624" cy="6480720"/>
          </a:xfrm>
        </p:spPr>
        <p:txBody>
          <a:bodyPr>
            <a:noAutofit/>
          </a:bodyPr>
          <a:lstStyle/>
          <a:p>
            <a:pPr algn="ctr"/>
            <a:r>
              <a:rPr lang="uk-UA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Читаючи текст твору мені у ньому було видно, що багатолітні змагання за право б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вільним викликають у Шевченка почуття поваги до незламаного народу. З їдким сарказмом звертається він до тих, хто змирився: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 </a:t>
            </a:r>
            <a:r>
              <a:rPr lang="uk-UA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молдованика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фіна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всіх язиках все мовчить,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Бо благоденствує!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поемі переосмислено світовий сюжет античного міфу про титана-богоборця Прометея, якого прикуто до скелі саме в горах </a:t>
            </a:r>
            <a:r>
              <a:rPr lang="uk-UA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кавказу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Поема «Кавказ» - це сатира, спрямована проти імперії, яка прикриває християнськими та просвітницькими гаслами свої ненаситні колонізаторські інтереси: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 нас в науку! Ми </a:t>
            </a:r>
            <a:r>
              <a:rPr lang="uk-UA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навчим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Почому хліб і сіль почім!</a:t>
            </a:r>
          </a:p>
          <a:p>
            <a:pPr algn="ctr"/>
            <a:r>
              <a:rPr lang="uk-UA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Ми </a:t>
            </a:r>
            <a:r>
              <a:rPr lang="uk-UA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християне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храми, школи,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Усе добро, сам Бог у нас!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Нам тільки сакля очі коле: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Чого вона стоїть у вас,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Не нами дана…</a:t>
            </a:r>
            <a:b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868397" y="526319"/>
            <a:ext cx="4536504" cy="2985195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Поема «Кавказ» є свідченням геніальної </a:t>
            </a:r>
            <a:r>
              <a:rPr lang="uk-UA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прозрілості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Шевченка, світло його істини сягає сучасності, майбутніх віків прийдешніх поколінь, допоки будуть існувати імперії та загарбники.</a:t>
            </a:r>
            <a:b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дминистратор\Desktop\486px-19-08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736304" cy="337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iCAT112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1" y="4221088"/>
            <a:ext cx="3888432" cy="2420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a583107df0cca3e4d50c;;;;;;e254c1fbd5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336957" cy="2778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2420888"/>
            <a:ext cx="9001000" cy="4320480"/>
          </a:xfrm>
        </p:spPr>
        <p:txBody>
          <a:bodyPr>
            <a:normAutofit fontScale="55000" lnSpcReduction="20000"/>
          </a:bodyPr>
          <a:lstStyle/>
          <a:p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1840-1845 роках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Російська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імперія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вела одну з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численних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колонизаторских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Т. Шевченко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зобразив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цю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війну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поемі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«Кавказ».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Відразу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постає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поет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звертається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теми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щастя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співвітчизники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Чим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зацікавила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митця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саме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історична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Як на мене, тема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Кавказі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зацікавила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Шевченка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тому,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спільне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горе, як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кажуть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об'єднує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 само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об'єднувала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підкорені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народи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загарбницька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імперська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тодішньої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Росії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Об'єднувала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неприйнятті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неправди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боротьбі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несправедливості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несвободи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Але народ Кавказу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відрізнявся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першу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єдиний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поневолених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боровся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Дав про себе знати, напевно,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менталітет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І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модне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слово, тому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ним народна душа і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цілих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націй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гірська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гордість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витримка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мужність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героїзм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допомогли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горянам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боротися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несправедливості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врятували</a:t>
            </a:r>
            <a:r>
              <a:rPr lang="ru-RU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uk-UA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кавказькій війні загинув друг Т. Шевченка</a:t>
            </a:r>
            <a:r>
              <a:rPr lang="uk-UA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sz="2800" i="1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Монолог колонізатора в поемі «Кавказ » можна вважати вершиною саркастичної літератури , і не тільки української , але , без перебільшення , і світової. Колонізатор звертається до </a:t>
            </a:r>
            <a:r>
              <a:rPr lang="uk-UA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горцу</a:t>
            </a:r>
            <a:r>
              <a:rPr lang="uk-UA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запевняючи його , що він матиме свій хліб , проте , не розуміючи , що гордовитому і красивому гірському народові більше потрібна духовність і воля , ніж матеріальні блага. Тому що , </a:t>
            </a:r>
            <a:r>
              <a:rPr lang="uk-UA" sz="28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uk-UA" sz="28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значить хліб , коли ти відчуваєш себе рабом , а хліб цей отримуєш з чиєїсь « хазяйської » руки , яка кидає тобі його , наче собаці ? Захопившись величчю Росії, « оратор » хвалиться християнськими чеснотами російського народу , багатством і красою престолів ( забувши чомусь про низах , які страждають в бідності ) ... Чого варто тільки «Сибір неісходимий » </a:t>
            </a:r>
            <a:r>
              <a:rPr lang="uk-UA" sz="28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098" name="Picture 2" descr="C:\Users\Администратор\Desktop\iCAZOEVH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8" y="353068"/>
            <a:ext cx="3058336" cy="189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Администратор\Desktop\91615574_Snezhnuye_vershinuy_Kavkaz_18901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42520"/>
            <a:ext cx="2376265" cy="171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Администратор\Desktop\106054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56" y="353067"/>
            <a:ext cx="2601789" cy="189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10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04664"/>
            <a:ext cx="7840381" cy="3450696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, « неісходимий » Сибіру побачили на власні очі багато талановитих прогресивних мислителів і людей мистецтва , яким « пощастило» народитися в поневолених народів, та ще більш « пощастило» мати гострий розум і волелюбність . Імперський колонізатор із захопленням зауважує , як на всьому просторі його неосяжної Батьківщини « на всіх язиках все мовчить » - мовчать занімілі і закуті народи , мовчать і самі росіяни з низів , бо не мають часу , як кажуть , на небо глянути за важкою роботою ... чому все мовчить? Звичайно , «тому що благоденствує ...»....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истратор\Desktop\71118415_1298482455_kavkaz_staru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6984776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0"/>
            <a:ext cx="8928991" cy="42484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Дивно , але художник Яків де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Бальмен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воював на боці Російської імперії. Як сприймає Шевченко таку його позицію? По суті , це не було позицією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Бальмена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тобто його особистими громадянськими і політичними поглядами. Отруєне пропагандою свідомість людини вже не здатне тверезо оцінювати ситуацію ... Тарас Шевченко доречно вводить яскравий і символічний образ Прометея. Ми знаємо , що Прометей - герой античної міфології , який приніс людям вогонь і за це був покараний : його прикували до скелі , і щодня ворон прилітав мучити і катувати його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Кобзар переосмислює образ Прометея, вкладаючи в нього нове значення. Прометей - символ народу, а орел - царизму, народ страждає від несправедливості та знущань, проте ми знаємо, що сила духу народу може припинити страждання. Т. Шевченка висловлює думку про необхідність об'єднання народів заради отримання свободи. «Боріться - і поборете!» - Це гасло, виражений у поемі, стає крилатим висловом. Чи не є це свідченням його правдивості?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6180"/>
            <a:ext cx="2915816" cy="2008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09" y="3991970"/>
            <a:ext cx="3754760" cy="2614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85387"/>
            <a:ext cx="2016224" cy="2310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1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548680"/>
            <a:ext cx="4248472" cy="6048672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Поема «Кавказ» є справжнім шедевром, тому що вона не тільки наповнена глибоким змістом та цивільним патріотичним пафосом, а й написана в неперевершеною саркастичної манері. Цей твір є дуже відомим в Грузії, воно переведено на багато мов, високо оцінено критикою. Крім того, воно містить таку просту, але таку важливу ідею єднання заради спільного добра і заради подолання несправедливості.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Admin\Desktop\38623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608512" cy="6076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7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Другая 17">
      <a:dk1>
        <a:srgbClr val="7F7F7F"/>
      </a:dk1>
      <a:lt1>
        <a:srgbClr val="FFFFCB"/>
      </a:lt1>
      <a:dk2>
        <a:srgbClr val="C00000"/>
      </a:dk2>
      <a:lt2>
        <a:srgbClr val="FFFF0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145</TotalTime>
  <Words>1265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Theme</vt:lpstr>
      <vt:lpstr> «Історичне підґрунтя творчості Т.Г. Шевченка»  Поема «Кавказ»</vt:lpstr>
      <vt:lpstr> «Історичне підґрунтя творчості Т.Г. Шевченка»</vt:lpstr>
      <vt:lpstr>Поема «Кавказ»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Заснування ГУР у Львові. Створення СВУ. Формування легіону Січових стрільців.</dc:title>
  <dc:creator>Admin</dc:creator>
  <cp:lastModifiedBy>Comp</cp:lastModifiedBy>
  <cp:revision>18</cp:revision>
  <dcterms:created xsi:type="dcterms:W3CDTF">2013-04-29T18:19:04Z</dcterms:created>
  <dcterms:modified xsi:type="dcterms:W3CDTF">2014-04-10T07:20:35Z</dcterms:modified>
</cp:coreProperties>
</file>