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90" y="-57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22328007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 name="Shape 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 name="Shape 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 name="Shape 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 name="Shape 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 name="Shape 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1"/>
            <a:ext cx="7772400" cy="1159856"/>
          </a:xfrm>
          <a:prstGeom prst="rect">
            <a:avLst/>
          </a:prstGeom>
          <a:noFill/>
          <a:ln>
            <a:noFill/>
          </a:ln>
        </p:spPr>
        <p:txBody>
          <a:bodyPr lIns="91425" tIns="91425" rIns="91425" bIns="91425" anchor="b" anchorCtr="0"/>
          <a:lstStyle>
            <a:lvl1pPr marL="0" marR="0" indent="304800" algn="ctr" rtl="0">
              <a:lnSpc>
                <a:spcPct val="100000"/>
              </a:lnSpc>
              <a:spcBef>
                <a:spcPts val="0"/>
              </a:spcBef>
              <a:spcAft>
                <a:spcPts val="0"/>
              </a:spcAft>
              <a:buClr>
                <a:schemeClr val="dk1"/>
              </a:buClr>
              <a:buFont typeface="Arial"/>
              <a:buNone/>
              <a:defRPr/>
            </a:lvl1pPr>
            <a:lvl2pPr marL="0" marR="0" indent="304800" algn="ctr" rtl="0">
              <a:lnSpc>
                <a:spcPct val="100000"/>
              </a:lnSpc>
              <a:spcBef>
                <a:spcPts val="0"/>
              </a:spcBef>
              <a:spcAft>
                <a:spcPts val="0"/>
              </a:spcAft>
              <a:buClr>
                <a:schemeClr val="dk1"/>
              </a:buClr>
              <a:buFont typeface="Arial"/>
              <a:buNone/>
              <a:defRPr/>
            </a:lvl2pPr>
            <a:lvl3pPr marL="0" marR="0" indent="304800" algn="ctr" rtl="0">
              <a:buClr>
                <a:schemeClr val="dk1"/>
              </a:buClr>
              <a:buFont typeface="Arial"/>
              <a:buNone/>
              <a:defRPr/>
            </a:lvl3pPr>
            <a:lvl4pPr marL="0" marR="0" indent="304800" algn="ctr" rtl="0">
              <a:buClr>
                <a:schemeClr val="dk1"/>
              </a:buClr>
              <a:buFont typeface="Arial"/>
              <a:buNone/>
              <a:defRPr/>
            </a:lvl4pPr>
            <a:lvl5pPr marL="0" marR="0" indent="304800" algn="ctr" rtl="0">
              <a:buClr>
                <a:schemeClr val="dk1"/>
              </a:buClr>
              <a:buFont typeface="Arial"/>
              <a:buNone/>
              <a:defRPr/>
            </a:lvl5pPr>
            <a:lvl6pPr marL="0" marR="0" indent="304800" algn="ctr" rtl="0">
              <a:buClr>
                <a:schemeClr val="dk1"/>
              </a:buClr>
              <a:buFont typeface="Arial"/>
              <a:buNone/>
              <a:defRPr/>
            </a:lvl6pPr>
            <a:lvl7pPr marL="0" marR="0" indent="304800" algn="ctr" rtl="0">
              <a:buClr>
                <a:schemeClr val="dk1"/>
              </a:buClr>
              <a:buFont typeface="Arial"/>
              <a:buNone/>
              <a:defRPr/>
            </a:lvl7pPr>
            <a:lvl8pPr marL="0" marR="0" indent="304800" algn="ctr" rtl="0">
              <a:buClr>
                <a:schemeClr val="dk1"/>
              </a:buClr>
              <a:buFont typeface="Arial"/>
              <a:buNone/>
              <a:defRPr/>
            </a:lvl8pPr>
            <a:lvl9pPr marL="0" marR="0" indent="304800" algn="ctr" rtl="0">
              <a:buClr>
                <a:schemeClr val="dk1"/>
              </a:buClr>
              <a:buFont typeface="Arial"/>
              <a:buNone/>
              <a:defRPr/>
            </a:lvl9pPr>
          </a:lstStyle>
          <a:p>
            <a:endParaRPr/>
          </a:p>
        </p:txBody>
      </p:sp>
      <p:sp>
        <p:nvSpPr>
          <p:cNvPr id="9" name="Shape 9"/>
          <p:cNvSpPr txBox="1">
            <a:spLocks noGrp="1"/>
          </p:cNvSpPr>
          <p:nvPr>
            <p:ph type="subTitle" idx="1"/>
          </p:nvPr>
        </p:nvSpPr>
        <p:spPr>
          <a:xfrm>
            <a:off x="685800" y="2840052"/>
            <a:ext cx="7772400" cy="784737"/>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2"/>
              </a:buClr>
              <a:buFont typeface="Arial"/>
              <a:buNone/>
              <a:defRPr/>
            </a:lvl1pPr>
            <a:lvl2pPr marL="0" marR="0" indent="190500" algn="ctr" rtl="0">
              <a:lnSpc>
                <a:spcPct val="100000"/>
              </a:lnSpc>
              <a:spcBef>
                <a:spcPts val="0"/>
              </a:spcBef>
              <a:spcAft>
                <a:spcPts val="0"/>
              </a:spcAft>
              <a:buClr>
                <a:schemeClr val="dk2"/>
              </a:buClr>
              <a:buFont typeface="Arial"/>
              <a:buNone/>
              <a:defRPr/>
            </a:lvl2pPr>
            <a:lvl3pPr marL="0" marR="0" indent="190500" algn="ctr" rtl="0">
              <a:lnSpc>
                <a:spcPct val="100000"/>
              </a:lnSpc>
              <a:spcBef>
                <a:spcPts val="0"/>
              </a:spcBef>
              <a:spcAft>
                <a:spcPts val="0"/>
              </a:spcAft>
              <a:buClr>
                <a:schemeClr val="dk2"/>
              </a:buClr>
              <a:buFont typeface="Arial"/>
              <a:buNone/>
              <a:defRPr/>
            </a:lvl3pPr>
            <a:lvl4pPr marL="0" marR="0" indent="190500" algn="ctr" rtl="0">
              <a:lnSpc>
                <a:spcPct val="100000"/>
              </a:lnSpc>
              <a:spcBef>
                <a:spcPts val="0"/>
              </a:spcBef>
              <a:spcAft>
                <a:spcPts val="0"/>
              </a:spcAft>
              <a:buClr>
                <a:schemeClr val="dk2"/>
              </a:buClr>
              <a:buFont typeface="Arial"/>
              <a:buNone/>
              <a:defRPr/>
            </a:lvl4pPr>
            <a:lvl5pPr marL="0" marR="0" indent="190500" algn="ctr" rtl="0">
              <a:lnSpc>
                <a:spcPct val="100000"/>
              </a:lnSpc>
              <a:spcBef>
                <a:spcPts val="0"/>
              </a:spcBef>
              <a:spcAft>
                <a:spcPts val="0"/>
              </a:spcAft>
              <a:buClr>
                <a:schemeClr val="dk2"/>
              </a:buClr>
              <a:buFont typeface="Arial"/>
              <a:buNone/>
              <a:defRPr/>
            </a:lvl5pPr>
            <a:lvl6pPr marL="0" marR="0" indent="190500" algn="ctr" rtl="0">
              <a:lnSpc>
                <a:spcPct val="100000"/>
              </a:lnSpc>
              <a:spcBef>
                <a:spcPts val="0"/>
              </a:spcBef>
              <a:spcAft>
                <a:spcPts val="0"/>
              </a:spcAft>
              <a:buClr>
                <a:schemeClr val="dk2"/>
              </a:buClr>
              <a:buFont typeface="Arial"/>
              <a:buNone/>
              <a:defRPr/>
            </a:lvl6pPr>
            <a:lvl7pPr marL="0" marR="0" indent="190500" algn="ctr" rtl="0">
              <a:lnSpc>
                <a:spcPct val="100000"/>
              </a:lnSpc>
              <a:spcBef>
                <a:spcPts val="0"/>
              </a:spcBef>
              <a:spcAft>
                <a:spcPts val="0"/>
              </a:spcAft>
              <a:buClr>
                <a:schemeClr val="dk2"/>
              </a:buClr>
              <a:buFont typeface="Arial"/>
              <a:buNone/>
              <a:defRPr/>
            </a:lvl7pPr>
            <a:lvl8pPr marL="0" marR="0" indent="190500" algn="ctr" rtl="0">
              <a:lnSpc>
                <a:spcPct val="100000"/>
              </a:lnSpc>
              <a:spcBef>
                <a:spcPts val="0"/>
              </a:spcBef>
              <a:spcAft>
                <a:spcPts val="0"/>
              </a:spcAft>
              <a:buClr>
                <a:schemeClr val="dk2"/>
              </a:buClr>
              <a:buFont typeface="Arial"/>
              <a:buNone/>
              <a:defRPr/>
            </a:lvl8pPr>
            <a:lvl9pPr marL="0" marR="0" indent="190500" algn="ctr" rtl="0">
              <a:lnSpc>
                <a:spcPct val="100000"/>
              </a:lnSpc>
              <a:spcBef>
                <a:spcPts val="0"/>
              </a:spcBef>
              <a:spcAft>
                <a:spcPts val="0"/>
              </a:spcAft>
              <a:buClr>
                <a:schemeClr val="dk2"/>
              </a:buClr>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2" name="Shape 12"/>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rtl="0">
              <a:defRPr/>
            </a:lvl1pPr>
            <a:lvl2pPr indent="457200" rtl="0">
              <a:defRPr/>
            </a:lvl2pPr>
            <a:lvl3pPr indent="914400" rtl="0">
              <a:defRPr/>
            </a:lvl3pPr>
            <a:lvl4pPr indent="1371600"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5" name="Shape 15"/>
          <p:cNvSpPr txBox="1">
            <a:spLocks noGrp="1"/>
          </p:cNvSpPr>
          <p:nvPr>
            <p:ph type="body" idx="1"/>
          </p:nvPr>
        </p:nvSpPr>
        <p:spPr>
          <a:xfrm>
            <a:off x="457200" y="1200150"/>
            <a:ext cx="3994524" cy="372567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6" name="Shape 16"/>
          <p:cNvSpPr txBox="1">
            <a:spLocks noGrp="1"/>
          </p:cNvSpPr>
          <p:nvPr>
            <p:ph type="body" idx="2"/>
          </p:nvPr>
        </p:nvSpPr>
        <p:spPr>
          <a:xfrm>
            <a:off x="4692273" y="1200150"/>
            <a:ext cx="3994524" cy="372567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8"/>
            <a:ext cx="8229600" cy="519520"/>
          </a:xfrm>
          <a:prstGeom prst="rect">
            <a:avLst/>
          </a:prstGeom>
          <a:noFill/>
          <a:ln>
            <a:noFill/>
          </a:ln>
        </p:spPr>
        <p:txBody>
          <a:bodyPr lIns="91425" tIns="91425" rIns="91425" bIns="91425" anchor="t" anchorCtr="0"/>
          <a:lstStyle>
            <a:lvl1pPr marL="285750" indent="-171450" algn="ctr" rtl="0">
              <a:spcBef>
                <a:spcPts val="360"/>
              </a:spcBef>
              <a:buFont typeface="Arial"/>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Arial"/>
              <a:buNone/>
              <a:defRPr/>
            </a:lvl1pPr>
            <a:lvl2pPr marL="0" marR="0" indent="228600" algn="l" rtl="0">
              <a:lnSpc>
                <a:spcPct val="100000"/>
              </a:lnSpc>
              <a:spcBef>
                <a:spcPts val="0"/>
              </a:spcBef>
              <a:spcAft>
                <a:spcPts val="0"/>
              </a:spcAft>
              <a:buClr>
                <a:schemeClr val="dk1"/>
              </a:buClr>
              <a:buFont typeface="Arial"/>
              <a:buNone/>
              <a:defRPr/>
            </a:lvl2pPr>
            <a:lvl3pPr marL="0" marR="0" indent="228600" algn="l" rtl="0">
              <a:buClr>
                <a:schemeClr val="dk1"/>
              </a:buClr>
              <a:buFont typeface="Arial"/>
              <a:buNone/>
              <a:defRPr/>
            </a:lvl3pPr>
            <a:lvl4pPr marL="0" marR="0" indent="228600" algn="l" rtl="0">
              <a:buClr>
                <a:schemeClr val="dk1"/>
              </a:buClr>
              <a:buFont typeface="Arial"/>
              <a:buNone/>
              <a:defRPr/>
            </a:lvl4pPr>
            <a:lvl5pPr marL="0" marR="0" indent="228600" algn="l" rtl="0">
              <a:buClr>
                <a:schemeClr val="dk1"/>
              </a:buClr>
              <a:buFont typeface="Arial"/>
              <a:buNone/>
              <a:defRPr/>
            </a:lvl5pPr>
            <a:lvl6pPr marL="0" marR="0" indent="228600" algn="l" rtl="0">
              <a:buClr>
                <a:schemeClr val="dk1"/>
              </a:buClr>
              <a:buFont typeface="Arial"/>
              <a:buNone/>
              <a:defRPr/>
            </a:lvl6pPr>
            <a:lvl7pPr marL="0" marR="0" indent="228600" algn="l" rtl="0">
              <a:buClr>
                <a:schemeClr val="dk1"/>
              </a:buClr>
              <a:buFont typeface="Arial"/>
              <a:buNone/>
              <a:defRPr/>
            </a:lvl7pPr>
            <a:lvl8pPr marL="0" marR="0" indent="228600" algn="l" rtl="0">
              <a:buClr>
                <a:schemeClr val="dk1"/>
              </a:buClr>
              <a:buFont typeface="Arial"/>
              <a:buNone/>
              <a:defRPr/>
            </a:lvl8pPr>
            <a:lvl9pPr marL="0" marR="0" indent="228600" algn="l" rtl="0">
              <a:buClr>
                <a:schemeClr val="dk1"/>
              </a:buClr>
              <a:buFont typeface="Arial"/>
              <a:buNone/>
              <a:defRPr/>
            </a:lvl9pPr>
          </a:lstStyle>
          <a:p>
            <a:endParaRPr/>
          </a:p>
        </p:txBody>
      </p:sp>
      <p:sp>
        <p:nvSpPr>
          <p:cNvPr id="6" name="Shape 6"/>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marL="342900" marR="0" indent="-152400" algn="l" rtl="0">
              <a:lnSpc>
                <a:spcPct val="100000"/>
              </a:lnSpc>
              <a:spcBef>
                <a:spcPts val="600"/>
              </a:spcBef>
              <a:spcAft>
                <a:spcPts val="0"/>
              </a:spcAft>
              <a:buClr>
                <a:schemeClr val="dk1"/>
              </a:buClr>
              <a:buFont typeface="Arial"/>
              <a:buNone/>
              <a:defRPr/>
            </a:lvl1pPr>
            <a:lvl2pPr marL="742950" marR="0" indent="-133350" algn="l" rtl="0">
              <a:lnSpc>
                <a:spcPct val="100000"/>
              </a:lnSpc>
              <a:spcBef>
                <a:spcPts val="480"/>
              </a:spcBef>
              <a:spcAft>
                <a:spcPts val="0"/>
              </a:spcAft>
              <a:buClr>
                <a:schemeClr val="dk1"/>
              </a:buClr>
              <a:buFont typeface="Arial"/>
              <a:buNone/>
              <a:defRPr/>
            </a:lvl2pPr>
            <a:lvl3pPr marL="1143000" marR="0" indent="-76200" algn="l" rtl="0">
              <a:lnSpc>
                <a:spcPct val="100000"/>
              </a:lnSpc>
              <a:spcBef>
                <a:spcPts val="480"/>
              </a:spcBef>
              <a:spcAft>
                <a:spcPts val="0"/>
              </a:spcAft>
              <a:buClr>
                <a:schemeClr val="dk1"/>
              </a:buClr>
              <a:buFont typeface="Arial"/>
              <a:buNone/>
              <a:defRPr/>
            </a:lvl3pPr>
            <a:lvl4pPr marL="1600200" marR="0" indent="-114300" algn="l" rtl="0">
              <a:lnSpc>
                <a:spcPct val="100000"/>
              </a:lnSpc>
              <a:spcBef>
                <a:spcPts val="360"/>
              </a:spcBef>
              <a:spcAft>
                <a:spcPts val="0"/>
              </a:spcAft>
              <a:buClr>
                <a:schemeClr val="dk1"/>
              </a:buClr>
              <a:buFont typeface="Arial"/>
              <a:buNone/>
              <a:defRPr/>
            </a:lvl4pPr>
            <a:lvl5pPr marL="2057400" marR="0" indent="-114300" algn="l" rtl="0">
              <a:lnSpc>
                <a:spcPct val="100000"/>
              </a:lnSpc>
              <a:spcBef>
                <a:spcPts val="360"/>
              </a:spcBef>
              <a:spcAft>
                <a:spcPts val="0"/>
              </a:spcAft>
              <a:buClr>
                <a:schemeClr val="dk1"/>
              </a:buClr>
              <a:buFont typeface="Arial"/>
              <a:buNone/>
              <a:defRPr/>
            </a:lvl5pPr>
            <a:lvl6pPr marL="2514600" marR="0" indent="-114300" algn="l" rtl="0">
              <a:lnSpc>
                <a:spcPct val="100000"/>
              </a:lnSpc>
              <a:spcBef>
                <a:spcPts val="360"/>
              </a:spcBef>
              <a:spcAft>
                <a:spcPts val="0"/>
              </a:spcAft>
              <a:buClr>
                <a:schemeClr val="dk1"/>
              </a:buClr>
              <a:buFont typeface="Arial"/>
              <a:buNone/>
              <a:defRPr/>
            </a:lvl6pPr>
            <a:lvl7pPr marL="2971800" marR="0" indent="-114300" algn="l" rtl="0">
              <a:lnSpc>
                <a:spcPct val="100000"/>
              </a:lnSpc>
              <a:spcBef>
                <a:spcPts val="360"/>
              </a:spcBef>
              <a:spcAft>
                <a:spcPts val="0"/>
              </a:spcAft>
              <a:buClr>
                <a:schemeClr val="dk1"/>
              </a:buClr>
              <a:buFont typeface="Arial"/>
              <a:buNone/>
              <a:defRPr/>
            </a:lvl7pPr>
            <a:lvl8pPr marL="3429000" marR="0" indent="-114300" algn="l" rtl="0">
              <a:lnSpc>
                <a:spcPct val="100000"/>
              </a:lnSpc>
              <a:spcBef>
                <a:spcPts val="360"/>
              </a:spcBef>
              <a:spcAft>
                <a:spcPts val="0"/>
              </a:spcAft>
              <a:buClr>
                <a:schemeClr val="dk1"/>
              </a:buClr>
              <a:buFont typeface="Arial"/>
              <a:buNone/>
              <a:defRPr/>
            </a:lvl8pPr>
            <a:lvl9pPr marL="3886200" marR="0" indent="-114300" algn="l" rtl="0">
              <a:lnSpc>
                <a:spcPct val="100000"/>
              </a:lnSpc>
              <a:spcBef>
                <a:spcPts val="360"/>
              </a:spcBef>
              <a:spcAft>
                <a:spcPts val="0"/>
              </a:spcAft>
              <a:buClr>
                <a:schemeClr val="dk1"/>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22"/>
        <p:cNvGrpSpPr/>
        <p:nvPr/>
      </p:nvGrpSpPr>
      <p:grpSpPr>
        <a:xfrm>
          <a:off x="0" y="0"/>
          <a:ext cx="0" cy="0"/>
          <a:chOff x="0" y="0"/>
          <a:chExt cx="0" cy="0"/>
        </a:xfrm>
      </p:grpSpPr>
      <p:sp>
        <p:nvSpPr>
          <p:cNvPr id="23" name="Shape 23"/>
          <p:cNvSpPr txBox="1"/>
          <p:nvPr/>
        </p:nvSpPr>
        <p:spPr>
          <a:xfrm>
            <a:off x="47975" y="19200"/>
            <a:ext cx="9049200" cy="5066698"/>
          </a:xfrm>
          <a:prstGeom prst="rect">
            <a:avLst/>
          </a:prstGeom>
          <a:noFill/>
          <a:ln>
            <a:noFill/>
          </a:ln>
        </p:spPr>
        <p:txBody>
          <a:bodyPr lIns="91425" tIns="91425" rIns="91425" bIns="91425" anchor="t" anchorCtr="0">
            <a:noAutofit/>
          </a:bodyPr>
          <a:lstStyle/>
          <a:p>
            <a:endParaRPr/>
          </a:p>
        </p:txBody>
      </p:sp>
      <p:sp>
        <p:nvSpPr>
          <p:cNvPr id="24" name="Shape 24"/>
          <p:cNvSpPr txBox="1"/>
          <p:nvPr/>
        </p:nvSpPr>
        <p:spPr>
          <a:xfrm>
            <a:off x="681400" y="3704075"/>
            <a:ext cx="2802000" cy="12954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ru" sz="1400" b="0" i="1" u="none" strike="noStrike" cap="none" baseline="0">
                <a:solidFill>
                  <a:srgbClr val="000000"/>
                </a:solidFill>
                <a:latin typeface="Arial"/>
                <a:ea typeface="Arial"/>
                <a:cs typeface="Arial"/>
                <a:sym typeface="Arial"/>
              </a:rPr>
              <a:t>“Україно, Україно! Серце моє, ненько! Як згадаю твою долю, заплаче серденько!”</a:t>
            </a:r>
          </a:p>
          <a:p>
            <a:pPr marL="0" marR="0" lvl="0" indent="0" algn="l" rtl="0">
              <a:lnSpc>
                <a:spcPct val="115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 </a:t>
            </a:r>
            <a:r>
              <a:rPr lang="ru" sz="1100" b="0" i="0" u="none" strike="noStrike" cap="none" baseline="0">
                <a:solidFill>
                  <a:srgbClr val="000000"/>
                </a:solidFill>
                <a:latin typeface="Arial"/>
                <a:ea typeface="Arial"/>
                <a:cs typeface="Arial"/>
                <a:sym typeface="Arial"/>
              </a:rPr>
              <a:t>— </a:t>
            </a:r>
            <a:r>
              <a:rPr lang="ru" sz="1100" b="0" i="1" u="none" strike="noStrike" cap="none" baseline="0">
                <a:solidFill>
                  <a:srgbClr val="000000"/>
                </a:solidFill>
                <a:latin typeface="Arial"/>
                <a:ea typeface="Arial"/>
                <a:cs typeface="Arial"/>
                <a:sym typeface="Arial"/>
              </a:rPr>
              <a:t>«Тарасова ніч»; 6.XI 1838; С.-Петербург</a:t>
            </a:r>
          </a:p>
          <a:p>
            <a:endParaRPr lang="ru" sz="1100" b="0" i="1" u="none" strike="noStrike" cap="none" baseline="0">
              <a:solidFill>
                <a:srgbClr val="000000"/>
              </a:solidFill>
              <a:latin typeface="Arial"/>
              <a:ea typeface="Arial"/>
              <a:cs typeface="Arial"/>
              <a:sym typeface="Arial"/>
            </a:endParaRPr>
          </a:p>
        </p:txBody>
      </p:sp>
      <p:sp>
        <p:nvSpPr>
          <p:cNvPr id="25" name="Shape 25"/>
          <p:cNvSpPr txBox="1"/>
          <p:nvPr/>
        </p:nvSpPr>
        <p:spPr>
          <a:xfrm>
            <a:off x="185850" y="2076725"/>
            <a:ext cx="4135800" cy="1851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ru" sz="3000" b="1" i="0" u="none" strike="noStrike" cap="none" baseline="0">
                <a:solidFill>
                  <a:srgbClr val="000000"/>
                </a:solidFill>
                <a:latin typeface="Arial"/>
                <a:ea typeface="Arial"/>
                <a:cs typeface="Arial"/>
                <a:sym typeface="Arial"/>
              </a:rPr>
              <a:t>Історичне </a:t>
            </a:r>
            <a:r>
              <a:rPr lang="ru" sz="3000" b="1" i="0" u="none" strike="noStrike" cap="none" baseline="0">
                <a:solidFill>
                  <a:schemeClr val="dk1"/>
                </a:solidFill>
                <a:latin typeface="Arial"/>
                <a:ea typeface="Arial"/>
                <a:cs typeface="Arial"/>
                <a:sym typeface="Arial"/>
              </a:rPr>
              <a:t>підґрунтя поеми Т.Г.Шевченка</a:t>
            </a:r>
          </a:p>
          <a:p>
            <a:pPr marL="0" marR="0" lvl="0" indent="0" algn="l" rtl="0">
              <a:lnSpc>
                <a:spcPct val="100000"/>
              </a:lnSpc>
              <a:spcBef>
                <a:spcPts val="0"/>
              </a:spcBef>
              <a:spcAft>
                <a:spcPts val="0"/>
              </a:spcAft>
              <a:buClr>
                <a:schemeClr val="dk1"/>
              </a:buClr>
              <a:buSzPct val="25000"/>
              <a:buFont typeface="Arial"/>
              <a:buNone/>
            </a:pPr>
            <a:r>
              <a:rPr lang="ru" sz="3000" b="1" i="0" u="none" strike="noStrike" cap="none" baseline="0">
                <a:solidFill>
                  <a:schemeClr val="dk1"/>
                </a:solidFill>
                <a:latin typeface="Arial"/>
                <a:ea typeface="Arial"/>
                <a:cs typeface="Arial"/>
                <a:sym typeface="Arial"/>
              </a:rPr>
              <a:t>“Іржавець”</a:t>
            </a:r>
          </a:p>
        </p:txBody>
      </p:sp>
      <p:sp>
        <p:nvSpPr>
          <p:cNvPr id="26" name="Shape 26"/>
          <p:cNvSpPr txBox="1"/>
          <p:nvPr/>
        </p:nvSpPr>
        <p:spPr>
          <a:xfrm>
            <a:off x="3673925" y="115150"/>
            <a:ext cx="5538298" cy="760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1" i="0" u="none" strike="noStrike" cap="none" baseline="0">
                <a:solidFill>
                  <a:srgbClr val="000000"/>
                </a:solidFill>
                <a:latin typeface="Arial"/>
                <a:ea typeface="Arial"/>
                <a:cs typeface="Arial"/>
                <a:sym typeface="Arial"/>
              </a:rPr>
              <a:t>Всеукраїнський інтерактивний конкурс Малої  академії  наук “МАН-Юніор-Дослідник” номінація “Історик-Юніор-2014”</a:t>
            </a:r>
          </a:p>
          <a:p>
            <a:endParaRPr lang="ru" sz="1400" b="1" i="0" u="none" strike="noStrike" cap="none" baseline="0">
              <a:solidFill>
                <a:srgbClr val="000000"/>
              </a:solidFill>
              <a:latin typeface="Arial"/>
              <a:ea typeface="Arial"/>
              <a:cs typeface="Arial"/>
              <a:sym typeface="Arial"/>
            </a:endParaRPr>
          </a:p>
        </p:txBody>
      </p:sp>
      <p:sp>
        <p:nvSpPr>
          <p:cNvPr id="27" name="Shape 27"/>
          <p:cNvSpPr txBox="1"/>
          <p:nvPr/>
        </p:nvSpPr>
        <p:spPr>
          <a:xfrm>
            <a:off x="0" y="115150"/>
            <a:ext cx="3879298" cy="1961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ru" sz="1200" b="0" i="0" u="none" strike="noStrike" cap="none" baseline="0">
                <a:solidFill>
                  <a:schemeClr val="dk1"/>
                </a:solidFill>
                <a:latin typeface="Times New Roman"/>
                <a:ea typeface="Times New Roman"/>
                <a:cs typeface="Times New Roman"/>
                <a:sym typeface="Times New Roman"/>
              </a:rPr>
              <a:t>Автор:Лісовська Анна Андріївна,</a:t>
            </a:r>
          </a:p>
          <a:p>
            <a:pPr marL="0" marR="0" lvl="0" indent="0" algn="l" rtl="0">
              <a:lnSpc>
                <a:spcPct val="100000"/>
              </a:lnSpc>
              <a:spcBef>
                <a:spcPts val="0"/>
              </a:spcBef>
              <a:spcAft>
                <a:spcPts val="0"/>
              </a:spcAft>
              <a:buClr>
                <a:schemeClr val="dk1"/>
              </a:buClr>
              <a:buSzPct val="25000"/>
              <a:buFont typeface="Times New Roman"/>
              <a:buNone/>
            </a:pPr>
            <a:r>
              <a:rPr lang="ru" sz="1200" b="0" i="0" u="none" strike="noStrike" cap="none" baseline="0">
                <a:solidFill>
                  <a:schemeClr val="dk1"/>
                </a:solidFill>
                <a:latin typeface="Times New Roman"/>
                <a:ea typeface="Times New Roman"/>
                <a:cs typeface="Times New Roman"/>
                <a:sym typeface="Times New Roman"/>
              </a:rPr>
              <a:t>учениця 10-Б класу </a:t>
            </a:r>
          </a:p>
          <a:p>
            <a:pPr marL="0" marR="0" lvl="0" indent="0" algn="l" rtl="0">
              <a:lnSpc>
                <a:spcPct val="100000"/>
              </a:lnSpc>
              <a:spcBef>
                <a:spcPts val="0"/>
              </a:spcBef>
              <a:spcAft>
                <a:spcPts val="0"/>
              </a:spcAft>
              <a:buClr>
                <a:schemeClr val="dk1"/>
              </a:buClr>
              <a:buSzPct val="25000"/>
              <a:buFont typeface="Times New Roman"/>
              <a:buNone/>
            </a:pPr>
            <a:r>
              <a:rPr lang="ru" sz="1200" b="0" i="0" u="none" strike="noStrike" cap="none" baseline="0">
                <a:solidFill>
                  <a:schemeClr val="dk1"/>
                </a:solidFill>
                <a:latin typeface="Times New Roman"/>
                <a:ea typeface="Times New Roman"/>
                <a:cs typeface="Times New Roman"/>
                <a:sym typeface="Times New Roman"/>
              </a:rPr>
              <a:t>загальноосвітньої школи I-III ступенів №1</a:t>
            </a:r>
          </a:p>
          <a:p>
            <a:pPr marL="0" marR="0" lvl="0" indent="0" algn="l" rtl="0">
              <a:lnSpc>
                <a:spcPct val="100000"/>
              </a:lnSpc>
              <a:spcBef>
                <a:spcPts val="0"/>
              </a:spcBef>
              <a:spcAft>
                <a:spcPts val="0"/>
              </a:spcAft>
              <a:buClr>
                <a:schemeClr val="dk1"/>
              </a:buClr>
              <a:buSzPct val="25000"/>
              <a:buFont typeface="Times New Roman"/>
              <a:buNone/>
            </a:pPr>
            <a:r>
              <a:rPr lang="ru" sz="1200" b="0" i="0" u="none" strike="noStrike" cap="none" baseline="0">
                <a:solidFill>
                  <a:schemeClr val="dk1"/>
                </a:solidFill>
                <a:latin typeface="Times New Roman"/>
                <a:ea typeface="Times New Roman"/>
                <a:cs typeface="Times New Roman"/>
                <a:sym typeface="Times New Roman"/>
              </a:rPr>
              <a:t>імені Героя Радянського Союзу Якименка Антона Дмитровича смт Володарське Володарського району </a:t>
            </a:r>
          </a:p>
          <a:p>
            <a:pPr marL="0" marR="0" lvl="0" indent="0" algn="l" rtl="0">
              <a:lnSpc>
                <a:spcPct val="100000"/>
              </a:lnSpc>
              <a:spcBef>
                <a:spcPts val="0"/>
              </a:spcBef>
              <a:spcAft>
                <a:spcPts val="0"/>
              </a:spcAft>
              <a:buClr>
                <a:schemeClr val="dk1"/>
              </a:buClr>
              <a:buSzPct val="25000"/>
              <a:buFont typeface="Times New Roman"/>
              <a:buNone/>
            </a:pPr>
            <a:r>
              <a:rPr lang="ru" sz="1200" b="0" i="0" u="none" strike="noStrike" cap="none" baseline="0">
                <a:solidFill>
                  <a:schemeClr val="dk1"/>
                </a:solidFill>
                <a:latin typeface="Times New Roman"/>
                <a:ea typeface="Times New Roman"/>
                <a:cs typeface="Times New Roman"/>
                <a:sym typeface="Times New Roman"/>
              </a:rPr>
              <a:t>Донецької області</a:t>
            </a:r>
          </a:p>
          <a:p>
            <a:pPr marL="0" marR="0" lvl="0" indent="0" algn="l" rtl="0">
              <a:lnSpc>
                <a:spcPct val="100000"/>
              </a:lnSpc>
              <a:spcBef>
                <a:spcPts val="0"/>
              </a:spcBef>
              <a:spcAft>
                <a:spcPts val="0"/>
              </a:spcAft>
              <a:buClr>
                <a:schemeClr val="dk1"/>
              </a:buClr>
              <a:buSzPct val="25000"/>
              <a:buFont typeface="Times New Roman"/>
              <a:buNone/>
            </a:pPr>
            <a:r>
              <a:rPr lang="ru" sz="1200" b="0" i="0" u="none" strike="noStrike" cap="none" baseline="0">
                <a:solidFill>
                  <a:schemeClr val="dk1"/>
                </a:solidFill>
                <a:latin typeface="Times New Roman"/>
                <a:ea typeface="Times New Roman"/>
                <a:cs typeface="Times New Roman"/>
                <a:sym typeface="Times New Roman"/>
              </a:rPr>
              <a:t>Наукові керівники: Канкіна Любов Борисівна, вчитель історії;Бершакова Тетяна Федорівна,вчитель української мови та літератури</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11"/>
        <p:cNvGrpSpPr/>
        <p:nvPr/>
      </p:nvGrpSpPr>
      <p:grpSpPr>
        <a:xfrm>
          <a:off x="0" y="0"/>
          <a:ext cx="0" cy="0"/>
          <a:chOff x="0" y="0"/>
          <a:chExt cx="0" cy="0"/>
        </a:xfrm>
      </p:grpSpPr>
      <p:sp>
        <p:nvSpPr>
          <p:cNvPr id="112" name="Shape 112"/>
          <p:cNvSpPr txBox="1"/>
          <p:nvPr/>
        </p:nvSpPr>
        <p:spPr>
          <a:xfrm>
            <a:off x="47975" y="19200"/>
            <a:ext cx="9049200" cy="5066698"/>
          </a:xfrm>
          <a:prstGeom prst="rect">
            <a:avLst/>
          </a:prstGeom>
          <a:noFill/>
          <a:ln>
            <a:noFill/>
          </a:ln>
        </p:spPr>
        <p:txBody>
          <a:bodyPr lIns="91425" tIns="91425" rIns="91425" bIns="91425" anchor="t" anchorCtr="0">
            <a:noAutofit/>
          </a:bodyPr>
          <a:lstStyle/>
          <a:p>
            <a:endParaRPr/>
          </a:p>
        </p:txBody>
      </p:sp>
      <p:sp>
        <p:nvSpPr>
          <p:cNvPr id="113" name="Shape 113"/>
          <p:cNvSpPr/>
          <p:nvPr/>
        </p:nvSpPr>
        <p:spPr>
          <a:xfrm>
            <a:off x="4966025" y="3881975"/>
            <a:ext cx="3809699" cy="886500"/>
          </a:xfrm>
          <a:prstGeom prst="upArrowCallout">
            <a:avLst>
              <a:gd name="adj1" fmla="val 25000"/>
              <a:gd name="adj2" fmla="val 25000"/>
              <a:gd name="adj3" fmla="val 25000"/>
              <a:gd name="adj4" fmla="val 6497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     Санкт-Петербург</a:t>
            </a:r>
          </a:p>
        </p:txBody>
      </p:sp>
      <p:sp>
        <p:nvSpPr>
          <p:cNvPr id="114" name="Shape 114"/>
          <p:cNvSpPr/>
          <p:nvPr/>
        </p:nvSpPr>
        <p:spPr>
          <a:xfrm>
            <a:off x="124750" y="172725"/>
            <a:ext cx="4452600" cy="4807499"/>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15" name="Shape 115"/>
          <p:cNvSpPr/>
          <p:nvPr/>
        </p:nvSpPr>
        <p:spPr>
          <a:xfrm>
            <a:off x="1377100" y="2399025"/>
            <a:ext cx="1947899" cy="441300"/>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800" b="0" i="0" u="none" strike="noStrike" cap="none" baseline="0">
                <a:solidFill>
                  <a:srgbClr val="000000"/>
                </a:solidFill>
                <a:latin typeface="Arial"/>
                <a:ea typeface="Arial"/>
                <a:cs typeface="Arial"/>
                <a:sym typeface="Arial"/>
              </a:rPr>
              <a:t>Історичні подіі</a:t>
            </a:r>
          </a:p>
        </p:txBody>
      </p:sp>
      <p:sp>
        <p:nvSpPr>
          <p:cNvPr id="116" name="Shape 116"/>
          <p:cNvSpPr txBox="1"/>
          <p:nvPr/>
        </p:nvSpPr>
        <p:spPr>
          <a:xfrm>
            <a:off x="124750" y="566025"/>
            <a:ext cx="4452600" cy="43184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“Як плакала за дітками</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Старенькая мати;</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Як діточки на Орелі</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Лінію копали</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І як у тій Фінляндії</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В снігу пропадали.”</a:t>
            </a: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Північна війна Росії зі Швецією(1700-1721).</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Будівництво Санкт-Петербурга на кістках українських козаків.</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Будівництво лінії укріплень на річці Орелі .</a:t>
            </a:r>
          </a:p>
        </p:txBody>
      </p:sp>
      <p:pic>
        <p:nvPicPr>
          <p:cNvPr id="117" name="Shape 117"/>
          <p:cNvPicPr preferRelativeResize="0"/>
          <p:nvPr/>
        </p:nvPicPr>
        <p:blipFill rotWithShape="1">
          <a:blip r:embed="rId4"/>
          <a:srcRect/>
          <a:stretch/>
        </p:blipFill>
        <p:spPr>
          <a:xfrm>
            <a:off x="4644576" y="391750"/>
            <a:ext cx="4452600" cy="3303823"/>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21"/>
        <p:cNvGrpSpPr/>
        <p:nvPr/>
      </p:nvGrpSpPr>
      <p:grpSpPr>
        <a:xfrm>
          <a:off x="0" y="0"/>
          <a:ext cx="0" cy="0"/>
          <a:chOff x="0" y="0"/>
          <a:chExt cx="0" cy="0"/>
        </a:xfrm>
      </p:grpSpPr>
      <p:sp>
        <p:nvSpPr>
          <p:cNvPr id="122" name="Shape 122"/>
          <p:cNvSpPr txBox="1"/>
          <p:nvPr/>
        </p:nvSpPr>
        <p:spPr>
          <a:xfrm>
            <a:off x="47975" y="19200"/>
            <a:ext cx="9049200" cy="5066698"/>
          </a:xfrm>
          <a:prstGeom prst="rect">
            <a:avLst/>
          </a:prstGeom>
          <a:noFill/>
          <a:ln>
            <a:noFill/>
          </a:ln>
        </p:spPr>
        <p:txBody>
          <a:bodyPr lIns="91425" tIns="91425" rIns="91425" bIns="91425" anchor="t" anchorCtr="0">
            <a:noAutofit/>
          </a:bodyPr>
          <a:lstStyle/>
          <a:p>
            <a:endParaRPr/>
          </a:p>
        </p:txBody>
      </p:sp>
      <p:sp>
        <p:nvSpPr>
          <p:cNvPr id="123" name="Shape 123"/>
          <p:cNvSpPr txBox="1"/>
          <p:nvPr/>
        </p:nvSpPr>
        <p:spPr>
          <a:xfrm>
            <a:off x="163125" y="143950"/>
            <a:ext cx="3694500" cy="4106999"/>
          </a:xfrm>
          <a:prstGeom prst="rect">
            <a:avLst/>
          </a:prstGeom>
          <a:noFill/>
          <a:ln>
            <a:noFill/>
          </a:ln>
        </p:spPr>
        <p:txBody>
          <a:bodyPr lIns="91425" tIns="91425" rIns="91425" bIns="91425" anchor="t" anchorCtr="0">
            <a:noAutofit/>
          </a:bodyPr>
          <a:lstStyle/>
          <a:p>
            <a:endParaRPr/>
          </a:p>
        </p:txBody>
      </p:sp>
      <p:sp>
        <p:nvSpPr>
          <p:cNvPr id="124" name="Shape 124"/>
          <p:cNvSpPr/>
          <p:nvPr/>
        </p:nvSpPr>
        <p:spPr>
          <a:xfrm>
            <a:off x="293825" y="276000"/>
            <a:ext cx="4656599" cy="4638900"/>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25" name="Shape 125"/>
          <p:cNvSpPr txBox="1"/>
          <p:nvPr/>
        </p:nvSpPr>
        <p:spPr>
          <a:xfrm>
            <a:off x="516400" y="507500"/>
            <a:ext cx="4220400" cy="4167000"/>
          </a:xfrm>
          <a:prstGeom prst="rect">
            <a:avLst/>
          </a:prstGeom>
        </p:spPr>
        <p:txBody>
          <a:bodyPr lIns="91425" tIns="91425" rIns="91425" bIns="91425" anchor="t" anchorCtr="0">
            <a:noAutofit/>
          </a:bodyPr>
          <a:lstStyle/>
          <a:p>
            <a:pPr lvl="0" rtl="0">
              <a:buNone/>
            </a:pPr>
            <a:r>
              <a:rPr lang="ru" dirty="0"/>
              <a:t>
</a:t>
            </a:r>
          </a:p>
          <a:p>
            <a:pPr lvl="0" rtl="0">
              <a:buNone/>
            </a:pPr>
            <a:r>
              <a:rPr lang="ru" dirty="0"/>
              <a:t>“Не плакала б Матер Божа </a:t>
            </a:r>
          </a:p>
          <a:p>
            <a:pPr lvl="0" rtl="0">
              <a:buNone/>
            </a:pPr>
            <a:r>
              <a:rPr lang="ru" dirty="0"/>
              <a:t>В Криму за Украйну”</a:t>
            </a:r>
          </a:p>
          <a:p>
            <a:endParaRPr lang="ru" dirty="0"/>
          </a:p>
          <a:p>
            <a:endParaRPr lang="ru" dirty="0"/>
          </a:p>
          <a:p>
            <a:endParaRPr lang="ru" dirty="0"/>
          </a:p>
          <a:p>
            <a:endParaRPr lang="ru" dirty="0"/>
          </a:p>
          <a:p>
            <a:endParaRPr lang="ru" dirty="0"/>
          </a:p>
          <a:p>
            <a:endParaRPr lang="ru" dirty="0"/>
          </a:p>
          <a:p>
            <a:pPr lvl="0" rtl="0">
              <a:buNone/>
            </a:pPr>
            <a:r>
              <a:rPr lang="ru" dirty="0"/>
              <a:t>Кримом завжди цікавились багато держав, які намагалися його захопити.У більшості випадків це були </a:t>
            </a:r>
            <a:r>
              <a:rPr lang="ru" dirty="0" smtClean="0"/>
              <a:t>країни</a:t>
            </a:r>
            <a:r>
              <a:rPr lang="ru" dirty="0" smtClean="0"/>
              <a:t>, </a:t>
            </a:r>
            <a:r>
              <a:rPr lang="ru" dirty="0"/>
              <a:t>які намагалися насильницьким шляхом нав'язати свою релігію. Але наш народ зумів відстояти своє православ'я.</a:t>
            </a:r>
          </a:p>
          <a:p>
            <a:endParaRPr lang="ru" dirty="0"/>
          </a:p>
          <a:p>
            <a:pPr>
              <a:buNone/>
            </a:pPr>
            <a:r>
              <a:rPr lang="ru" sz="1200" dirty="0">
                <a:solidFill>
                  <a:schemeClr val="dk1"/>
                </a:solidFill>
              </a:rPr>
              <a:t>.</a:t>
            </a:r>
          </a:p>
        </p:txBody>
      </p:sp>
      <p:sp>
        <p:nvSpPr>
          <p:cNvPr id="126" name="Shape 126"/>
          <p:cNvSpPr/>
          <p:nvPr/>
        </p:nvSpPr>
        <p:spPr>
          <a:xfrm>
            <a:off x="1495900" y="2101250"/>
            <a:ext cx="2261399" cy="471899"/>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ru" sz="1800"/>
              <a:t>   Історичні події</a:t>
            </a:r>
          </a:p>
        </p:txBody>
      </p:sp>
      <p:pic>
        <p:nvPicPr>
          <p:cNvPr id="127" name="Shape 127"/>
          <p:cNvPicPr preferRelativeResize="0"/>
          <p:nvPr/>
        </p:nvPicPr>
        <p:blipFill>
          <a:blip r:embed="rId4"/>
          <a:stretch>
            <a:fillRect/>
          </a:stretch>
        </p:blipFill>
        <p:spPr>
          <a:xfrm>
            <a:off x="5661521" y="689287"/>
            <a:ext cx="2859225" cy="3812323"/>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31"/>
        <p:cNvGrpSpPr/>
        <p:nvPr/>
      </p:nvGrpSpPr>
      <p:grpSpPr>
        <a:xfrm>
          <a:off x="0" y="0"/>
          <a:ext cx="0" cy="0"/>
          <a:chOff x="0" y="0"/>
          <a:chExt cx="0" cy="0"/>
        </a:xfrm>
      </p:grpSpPr>
      <p:sp>
        <p:nvSpPr>
          <p:cNvPr id="132" name="Shape 132"/>
          <p:cNvSpPr txBox="1"/>
          <p:nvPr/>
        </p:nvSpPr>
        <p:spPr>
          <a:xfrm>
            <a:off x="47975" y="19200"/>
            <a:ext cx="9049200" cy="5066698"/>
          </a:xfrm>
          <a:prstGeom prst="rect">
            <a:avLst/>
          </a:prstGeom>
          <a:noFill/>
          <a:ln>
            <a:noFill/>
          </a:ln>
        </p:spPr>
        <p:txBody>
          <a:bodyPr lIns="91425" tIns="91425" rIns="91425" bIns="91425" anchor="t" anchorCtr="0">
            <a:noAutofit/>
          </a:bodyPr>
          <a:lstStyle/>
          <a:p>
            <a:endParaRPr/>
          </a:p>
        </p:txBody>
      </p:sp>
      <p:sp>
        <p:nvSpPr>
          <p:cNvPr id="133" name="Shape 133"/>
          <p:cNvSpPr txBox="1"/>
          <p:nvPr/>
        </p:nvSpPr>
        <p:spPr>
          <a:xfrm>
            <a:off x="1295475" y="1353050"/>
            <a:ext cx="6189599" cy="2322300"/>
          </a:xfrm>
          <a:prstGeom prst="rect">
            <a:avLst/>
          </a:prstGeom>
          <a:noFill/>
          <a:ln>
            <a:noFill/>
          </a:ln>
        </p:spPr>
        <p:txBody>
          <a:bodyPr lIns="91425" tIns="91425" rIns="91425" bIns="91425" anchor="t" anchorCtr="0">
            <a:noAutofit/>
          </a:bodyPr>
          <a:lstStyle/>
          <a:p>
            <a:endParaRPr/>
          </a:p>
        </p:txBody>
      </p:sp>
      <p:sp>
        <p:nvSpPr>
          <p:cNvPr id="134" name="Shape 134"/>
          <p:cNvSpPr/>
          <p:nvPr/>
        </p:nvSpPr>
        <p:spPr>
          <a:xfrm>
            <a:off x="47975" y="110400"/>
            <a:ext cx="5526300" cy="4884300"/>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35" name="Shape 135"/>
          <p:cNvSpPr txBox="1"/>
          <p:nvPr/>
        </p:nvSpPr>
        <p:spPr>
          <a:xfrm>
            <a:off x="285719" y="285734"/>
            <a:ext cx="5116198" cy="49899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ru" sz="1200" dirty="0">
                <a:solidFill>
                  <a:schemeClr val="dk1"/>
                </a:solidFill>
              </a:rPr>
              <a:t>
</a:t>
            </a:r>
          </a:p>
          <a:p>
            <a:pPr marR="0" lvl="0" indent="447675" algn="just" rtl="0">
              <a:lnSpc>
                <a:spcPct val="115000"/>
              </a:lnSpc>
              <a:spcBef>
                <a:spcPts val="0"/>
              </a:spcBef>
              <a:spcAft>
                <a:spcPts val="0"/>
              </a:spcAft>
              <a:buClr>
                <a:srgbClr val="000000"/>
              </a:buClr>
              <a:buSzPct val="25000"/>
              <a:buFont typeface="Arial"/>
              <a:buNone/>
            </a:pPr>
            <a:r>
              <a:rPr lang="ru" sz="1200" b="0" i="0" u="none" strike="noStrike" cap="none" baseline="0" dirty="0">
                <a:solidFill>
                  <a:schemeClr val="dk1"/>
                </a:solidFill>
                <a:latin typeface="Arial"/>
                <a:ea typeface="Arial"/>
                <a:cs typeface="Arial"/>
                <a:sym typeface="Arial"/>
              </a:rPr>
              <a:t>Україна ‒ скільки милозвучності тільки в самому слові! Багатство цього краю займає особливе місце в наших серцях. Це відносно маленька за територією краплинка сонця на карті світу. Вона осяяна багатовіковими традиціями, піснями та історією</a:t>
            </a:r>
            <a:r>
              <a:rPr lang="ru" sz="1200" dirty="0">
                <a:solidFill>
                  <a:schemeClr val="dk1"/>
                </a:solidFill>
              </a:rPr>
              <a:t>, які оспівував у своїх творах Т.Г.Шевченко.</a:t>
            </a:r>
          </a:p>
          <a:p>
            <a:pPr marR="0" lvl="0" indent="447675" algn="just" rtl="0">
              <a:lnSpc>
                <a:spcPct val="115000"/>
              </a:lnSpc>
              <a:spcBef>
                <a:spcPts val="400"/>
              </a:spcBef>
              <a:spcAft>
                <a:spcPts val="0"/>
              </a:spcAft>
              <a:buClr>
                <a:schemeClr val="dk1"/>
              </a:buClr>
              <a:buSzPct val="25000"/>
              <a:buFont typeface="Arial"/>
              <a:buNone/>
            </a:pPr>
            <a:r>
              <a:rPr lang="ru" sz="1200" b="0" i="0" u="none" strike="noStrike" cap="none" baseline="0" dirty="0">
                <a:solidFill>
                  <a:schemeClr val="dk1"/>
                </a:solidFill>
                <a:latin typeface="Arial"/>
                <a:ea typeface="Arial"/>
                <a:cs typeface="Arial"/>
                <a:sym typeface="Arial"/>
              </a:rPr>
              <a:t>Її історія та велич творилась віками, людьми, чиї імена викарбувані в серці кожного українця. Наша країна пройшла сходами еволюції, від хиткої та слабкої території до величної та незалежної держави. Держави, на яку завжди посягала рука ворога, адже наша країна, наша земля наділена неоціненними скарбами та багатствами родючих земель, повноводних рік та невимовно відважним народом.</a:t>
            </a:r>
          </a:p>
          <a:p>
            <a:pPr marL="0" marR="0" lvl="0" indent="457200" algn="just" rtl="0">
              <a:lnSpc>
                <a:spcPct val="115000"/>
              </a:lnSpc>
              <a:spcBef>
                <a:spcPts val="0"/>
              </a:spcBef>
              <a:spcAft>
                <a:spcPts val="0"/>
              </a:spcAft>
              <a:buClr>
                <a:schemeClr val="dk1"/>
              </a:buClr>
              <a:buSzPct val="25000"/>
              <a:buFont typeface="Arial"/>
              <a:buNone/>
            </a:pPr>
            <a:r>
              <a:rPr lang="ru" sz="1200" b="0" i="0" u="none" strike="noStrike" cap="none" baseline="0" dirty="0">
                <a:solidFill>
                  <a:schemeClr val="dk1"/>
                </a:solidFill>
                <a:latin typeface="Arial"/>
                <a:ea typeface="Arial"/>
                <a:cs typeface="Arial"/>
                <a:sym typeface="Arial"/>
              </a:rPr>
              <a:t>Тому, незважаючи на багатовікові посягання, Україна завжди залишалась ‒ неподільною! Хоча це й коштувало їй життям тисячі наших земляків. Українська земля наскрізь просочена кров’ю цих героїв. Їх відвага та відданість рідній землі, подарували нам вільне та незалежне сьогодення</a:t>
            </a:r>
            <a:r>
              <a:rPr lang="ru" sz="1200" b="0" i="0" u="none" strike="noStrike" cap="none" baseline="0" dirty="0" smtClean="0">
                <a:solidFill>
                  <a:schemeClr val="dk1"/>
                </a:solidFill>
                <a:latin typeface="Arial"/>
                <a:ea typeface="Arial"/>
                <a:cs typeface="Arial"/>
                <a:sym typeface="Arial"/>
              </a:rPr>
              <a:t>. Ми </a:t>
            </a:r>
            <a:r>
              <a:rPr lang="ru" sz="1200" b="0" i="0" u="none" strike="noStrike" cap="none" baseline="0" dirty="0">
                <a:solidFill>
                  <a:schemeClr val="dk1"/>
                </a:solidFill>
                <a:latin typeface="Arial"/>
                <a:ea typeface="Arial"/>
                <a:cs typeface="Arial"/>
                <a:sym typeface="Arial"/>
              </a:rPr>
              <a:t>не маємо права знехтувати цим подарунком.</a:t>
            </a:r>
            <a:r>
              <a:rPr lang="ru" sz="1200" b="1" i="0" u="none" strike="noStrike" cap="none" baseline="0" dirty="0">
                <a:solidFill>
                  <a:schemeClr val="dk1"/>
                </a:solidFill>
                <a:latin typeface="Arial"/>
                <a:ea typeface="Arial"/>
                <a:cs typeface="Arial"/>
                <a:sym typeface="Arial"/>
              </a:rPr>
              <a:t> </a:t>
            </a:r>
          </a:p>
          <a:p>
            <a:pPr marR="0" lvl="0" indent="539750" algn="just" rtl="0">
              <a:lnSpc>
                <a:spcPct val="115000"/>
              </a:lnSpc>
              <a:spcBef>
                <a:spcPts val="0"/>
              </a:spcBef>
              <a:spcAft>
                <a:spcPts val="0"/>
              </a:spcAft>
              <a:buClr>
                <a:schemeClr val="dk1"/>
              </a:buClr>
              <a:buSzPct val="25000"/>
              <a:buFont typeface="Arial"/>
              <a:buNone/>
            </a:pPr>
            <a:r>
              <a:rPr lang="ru" sz="1200" i="0" u="none" strike="noStrike" cap="none" baseline="0" dirty="0">
                <a:solidFill>
                  <a:schemeClr val="dk1"/>
                </a:solidFill>
                <a:sym typeface="Arial"/>
              </a:rPr>
              <a:t>Наш </a:t>
            </a:r>
            <a:r>
              <a:rPr lang="ru" sz="1200" dirty="0" smtClean="0">
                <a:solidFill>
                  <a:schemeClr val="dk1"/>
                </a:solidFill>
              </a:rPr>
              <a:t>обв</a:t>
            </a:r>
            <a:r>
              <a:rPr lang="en-US" sz="1200" dirty="0" smtClean="0">
                <a:solidFill>
                  <a:schemeClr val="dk1"/>
                </a:solidFill>
              </a:rPr>
              <a:t>’</a:t>
            </a:r>
            <a:r>
              <a:rPr lang="ru" sz="1200" dirty="0" smtClean="0">
                <a:solidFill>
                  <a:schemeClr val="dk1"/>
                </a:solidFill>
              </a:rPr>
              <a:t>язок </a:t>
            </a:r>
            <a:r>
              <a:rPr lang="ru" sz="1200" i="0" u="none" strike="noStrike" cap="none" baseline="0" dirty="0" smtClean="0">
                <a:solidFill>
                  <a:schemeClr val="dk1"/>
                </a:solidFill>
                <a:sym typeface="Arial"/>
              </a:rPr>
              <a:t> </a:t>
            </a:r>
            <a:r>
              <a:rPr lang="ru" sz="1200" i="0" u="none" strike="noStrike" cap="none" baseline="0" dirty="0">
                <a:solidFill>
                  <a:schemeClr val="dk1"/>
                </a:solidFill>
                <a:sym typeface="Arial"/>
              </a:rPr>
              <a:t>‒ боронити рідну </a:t>
            </a:r>
            <a:r>
              <a:rPr lang="ru" sz="1200" i="0" u="none" strike="noStrike" cap="none" baseline="0" dirty="0" smtClean="0">
                <a:solidFill>
                  <a:schemeClr val="dk1"/>
                </a:solidFill>
                <a:sym typeface="Arial"/>
              </a:rPr>
              <a:t>землю,</a:t>
            </a:r>
            <a:r>
              <a:rPr lang="ru" sz="1200" i="0" u="none" strike="noStrike" cap="none" dirty="0" smtClean="0">
                <a:solidFill>
                  <a:schemeClr val="dk1"/>
                </a:solidFill>
                <a:sym typeface="Arial"/>
              </a:rPr>
              <a:t> як боронили її наші славні предки.</a:t>
            </a:r>
            <a:endParaRPr lang="ru" sz="1200" i="0" u="none" strike="noStrike" cap="none" baseline="0" dirty="0">
              <a:solidFill>
                <a:schemeClr val="dk1"/>
              </a:solidFill>
              <a:sym typeface="Arial"/>
            </a:endParaRPr>
          </a:p>
          <a:p>
            <a:endParaRPr lang="ru" sz="1200" b="1" i="0" u="none" strike="noStrike" cap="none" baseline="0" dirty="0">
              <a:solidFill>
                <a:schemeClr val="dk1"/>
              </a:solidFill>
              <a:latin typeface="Arial"/>
              <a:ea typeface="Arial"/>
              <a:cs typeface="Arial"/>
              <a:sym typeface="Arial"/>
            </a:endParaRPr>
          </a:p>
        </p:txBody>
      </p:sp>
      <p:sp>
        <p:nvSpPr>
          <p:cNvPr id="136" name="Shape 136"/>
          <p:cNvSpPr txBox="1"/>
          <p:nvPr/>
        </p:nvSpPr>
        <p:spPr>
          <a:xfrm>
            <a:off x="1175175" y="110400"/>
            <a:ext cx="3560098" cy="3167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1" i="0" u="none" strike="noStrike" cap="none" baseline="0">
                <a:solidFill>
                  <a:srgbClr val="000000"/>
                </a:solidFill>
                <a:latin typeface="Arial"/>
                <a:ea typeface="Arial"/>
                <a:cs typeface="Arial"/>
                <a:sym typeface="Arial"/>
              </a:rPr>
              <a:t>   УКРАЇНА-ЄДИНА КРАЇНА!</a:t>
            </a:r>
          </a:p>
        </p:txBody>
      </p:sp>
      <p:sp>
        <p:nvSpPr>
          <p:cNvPr id="137" name="Shape 137"/>
          <p:cNvSpPr txBox="1"/>
          <p:nvPr/>
        </p:nvSpPr>
        <p:spPr>
          <a:xfrm>
            <a:off x="5716475" y="391375"/>
            <a:ext cx="3332700" cy="4459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ourier New"/>
              <a:buNone/>
            </a:pPr>
            <a:r>
              <a:rPr lang="ru" sz="2400" b="1" i="0" u="none" strike="noStrike" cap="none" baseline="0">
                <a:solidFill>
                  <a:schemeClr val="lt1"/>
                </a:solidFill>
                <a:latin typeface="Courier New"/>
                <a:ea typeface="Courier New"/>
                <a:cs typeface="Courier New"/>
                <a:sym typeface="Courier New"/>
              </a:rPr>
              <a:t>У КАРПАТЬСЬКОМУ КРАЇ,</a:t>
            </a:r>
          </a:p>
          <a:p>
            <a:pPr marL="0" marR="0" lvl="0" indent="0" algn="l" rtl="0">
              <a:lnSpc>
                <a:spcPct val="100000"/>
              </a:lnSpc>
              <a:spcBef>
                <a:spcPts val="0"/>
              </a:spcBef>
              <a:spcAft>
                <a:spcPts val="0"/>
              </a:spcAft>
              <a:buClr>
                <a:schemeClr val="dk1"/>
              </a:buClr>
              <a:buSzPct val="25000"/>
              <a:buFont typeface="Courier New"/>
              <a:buNone/>
            </a:pPr>
            <a:r>
              <a:rPr lang="ru" sz="2400" b="1" i="0" u="none" strike="noStrike" cap="none" baseline="0">
                <a:solidFill>
                  <a:schemeClr val="lt1"/>
                </a:solidFill>
                <a:latin typeface="Courier New"/>
                <a:ea typeface="Courier New"/>
                <a:cs typeface="Courier New"/>
                <a:sym typeface="Courier New"/>
              </a:rPr>
              <a:t>ЧИ В ДОНЕЦЬКИХ СТЕПАХ,</a:t>
            </a:r>
          </a:p>
          <a:p>
            <a:pPr marL="0" marR="0" lvl="0" indent="0" algn="l" rtl="0">
              <a:lnSpc>
                <a:spcPct val="100000"/>
              </a:lnSpc>
              <a:spcBef>
                <a:spcPts val="0"/>
              </a:spcBef>
              <a:spcAft>
                <a:spcPts val="0"/>
              </a:spcAft>
              <a:buClr>
                <a:schemeClr val="dk1"/>
              </a:buClr>
              <a:buSzPct val="25000"/>
              <a:buFont typeface="Courier New"/>
              <a:buNone/>
            </a:pPr>
            <a:r>
              <a:rPr lang="ru" sz="2400" b="1" i="0" u="none" strike="noStrike" cap="none" baseline="0">
                <a:solidFill>
                  <a:schemeClr val="lt1"/>
                </a:solidFill>
                <a:latin typeface="Courier New"/>
                <a:ea typeface="Courier New"/>
                <a:cs typeface="Courier New"/>
                <a:sym typeface="Courier New"/>
              </a:rPr>
              <a:t>ДЕ Б ТИ НЕ ЖИВ - МИ РОДИНА ОДНА!</a:t>
            </a:r>
          </a:p>
          <a:p>
            <a:pPr marL="0" marR="0" lvl="0" indent="0" algn="l" rtl="0">
              <a:lnSpc>
                <a:spcPct val="100000"/>
              </a:lnSpc>
              <a:spcBef>
                <a:spcPts val="0"/>
              </a:spcBef>
              <a:spcAft>
                <a:spcPts val="0"/>
              </a:spcAft>
              <a:buClr>
                <a:schemeClr val="lt1"/>
              </a:buClr>
              <a:buSzPct val="25000"/>
              <a:buFont typeface="Courier New"/>
              <a:buNone/>
            </a:pPr>
            <a:r>
              <a:rPr lang="ru" sz="2400" b="1" i="0" u="none" strike="noStrike" cap="none" baseline="0">
                <a:solidFill>
                  <a:schemeClr val="lt1"/>
                </a:solidFill>
                <a:latin typeface="Courier New"/>
                <a:ea typeface="Courier New"/>
                <a:cs typeface="Courier New"/>
                <a:sym typeface="Courier New"/>
              </a:rPr>
              <a:t>ГОРДА, НЕЗЛАМНА ТА НЕЗДОЛАННА, ЄДИНА КРАЇНА-</a:t>
            </a:r>
          </a:p>
          <a:p>
            <a:pPr marL="0" marR="0" lvl="0" indent="0" algn="l" rtl="0">
              <a:lnSpc>
                <a:spcPct val="100000"/>
              </a:lnSpc>
              <a:spcBef>
                <a:spcPts val="0"/>
              </a:spcBef>
              <a:spcAft>
                <a:spcPts val="0"/>
              </a:spcAft>
              <a:buClr>
                <a:schemeClr val="dk1"/>
              </a:buClr>
              <a:buSzPct val="25000"/>
              <a:buFont typeface="Courier New"/>
              <a:buNone/>
            </a:pPr>
            <a:r>
              <a:rPr lang="ru" sz="2400" b="1" i="0" u="none" strike="noStrike" cap="none" baseline="0">
                <a:solidFill>
                  <a:schemeClr val="lt1"/>
                </a:solidFill>
                <a:latin typeface="Courier New"/>
                <a:ea typeface="Courier New"/>
                <a:cs typeface="Courier New"/>
                <a:sym typeface="Courier New"/>
              </a:rPr>
              <a:t>НАША УКРАЇНА!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41"/>
        <p:cNvGrpSpPr/>
        <p:nvPr/>
      </p:nvGrpSpPr>
      <p:grpSpPr>
        <a:xfrm>
          <a:off x="0" y="0"/>
          <a:ext cx="0" cy="0"/>
          <a:chOff x="0" y="0"/>
          <a:chExt cx="0" cy="0"/>
        </a:xfrm>
      </p:grpSpPr>
      <p:sp>
        <p:nvSpPr>
          <p:cNvPr id="142" name="Shape 142"/>
          <p:cNvSpPr txBox="1"/>
          <p:nvPr/>
        </p:nvSpPr>
        <p:spPr>
          <a:xfrm>
            <a:off x="47975" y="19200"/>
            <a:ext cx="9049200" cy="5066698"/>
          </a:xfrm>
          <a:prstGeom prst="rect">
            <a:avLst/>
          </a:prstGeom>
          <a:noFill/>
          <a:ln>
            <a:noFill/>
          </a:ln>
        </p:spPr>
        <p:txBody>
          <a:bodyPr lIns="91425" tIns="91425" rIns="91425" bIns="91425" anchor="t" anchorCtr="0">
            <a:noAutofit/>
          </a:bodyPr>
          <a:lstStyle/>
          <a:p>
            <a:endParaRPr/>
          </a:p>
        </p:txBody>
      </p:sp>
      <p:sp>
        <p:nvSpPr>
          <p:cNvPr id="143" name="Shape 143"/>
          <p:cNvSpPr txBox="1"/>
          <p:nvPr/>
        </p:nvSpPr>
        <p:spPr>
          <a:xfrm>
            <a:off x="163125" y="143950"/>
            <a:ext cx="3694500" cy="4106999"/>
          </a:xfrm>
          <a:prstGeom prst="rect">
            <a:avLst/>
          </a:prstGeom>
          <a:noFill/>
          <a:ln>
            <a:noFill/>
          </a:ln>
        </p:spPr>
        <p:txBody>
          <a:bodyPr lIns="91425" tIns="91425" rIns="91425" bIns="91425" anchor="t" anchorCtr="0">
            <a:noAutofit/>
          </a:bodyPr>
          <a:lstStyle/>
          <a:p>
            <a:endParaRPr/>
          </a:p>
        </p:txBody>
      </p:sp>
      <p:sp>
        <p:nvSpPr>
          <p:cNvPr id="144" name="Shape 144"/>
          <p:cNvSpPr txBox="1"/>
          <p:nvPr/>
        </p:nvSpPr>
        <p:spPr>
          <a:xfrm>
            <a:off x="163125" y="1276300"/>
            <a:ext cx="4106999" cy="2139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0" i="0" u="sng" strike="noStrike" cap="none" baseline="0">
                <a:solidFill>
                  <a:srgbClr val="000000"/>
                </a:solidFill>
                <a:latin typeface="Arial"/>
                <a:ea typeface="Arial"/>
                <a:cs typeface="Arial"/>
                <a:sym typeface="Arial"/>
              </a:rPr>
              <a:t>Використана література: </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-web-джерела (зображення);</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-власна доповідь за темою “Життя і творчість Тараса Григоровича Шевченко” 2013 ;</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-Т.Г.Шевченко “Кобзар” 1972 ;</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-Історія України 6-9 клас,1999;</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31"/>
        <p:cNvGrpSpPr/>
        <p:nvPr/>
      </p:nvGrpSpPr>
      <p:grpSpPr>
        <a:xfrm>
          <a:off x="0" y="0"/>
          <a:ext cx="0" cy="0"/>
          <a:chOff x="0" y="0"/>
          <a:chExt cx="0" cy="0"/>
        </a:xfrm>
      </p:grpSpPr>
      <p:sp>
        <p:nvSpPr>
          <p:cNvPr id="32" name="Shape 32"/>
          <p:cNvSpPr txBox="1"/>
          <p:nvPr/>
        </p:nvSpPr>
        <p:spPr>
          <a:xfrm>
            <a:off x="47975" y="19200"/>
            <a:ext cx="9049200" cy="5066698"/>
          </a:xfrm>
          <a:prstGeom prst="rect">
            <a:avLst/>
          </a:prstGeom>
          <a:noFill/>
          <a:ln>
            <a:noFill/>
          </a:ln>
        </p:spPr>
        <p:txBody>
          <a:bodyPr lIns="91425" tIns="91425" rIns="91425" bIns="91425" anchor="t" anchorCtr="0">
            <a:noAutofit/>
          </a:bodyPr>
          <a:lstStyle/>
          <a:p>
            <a:endParaRPr/>
          </a:p>
        </p:txBody>
      </p:sp>
      <p:sp>
        <p:nvSpPr>
          <p:cNvPr id="33" name="Shape 33"/>
          <p:cNvSpPr/>
          <p:nvPr/>
        </p:nvSpPr>
        <p:spPr>
          <a:xfrm>
            <a:off x="1074150" y="307075"/>
            <a:ext cx="6995698" cy="681299"/>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4" name="Shape 34"/>
          <p:cNvSpPr txBox="1"/>
          <p:nvPr/>
        </p:nvSpPr>
        <p:spPr>
          <a:xfrm>
            <a:off x="1256550" y="379075"/>
            <a:ext cx="6630899" cy="479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ru" sz="1200" b="0" i="0" u="none" strike="noStrike" cap="none" baseline="0">
                <a:solidFill>
                  <a:srgbClr val="000000"/>
                </a:solidFill>
                <a:latin typeface="Arial"/>
                <a:ea typeface="Arial"/>
                <a:cs typeface="Arial"/>
                <a:sym typeface="Arial"/>
              </a:rPr>
              <a:t> </a:t>
            </a:r>
            <a:r>
              <a:rPr lang="ru" sz="1400" b="1" i="0" u="sng" strike="noStrike" cap="none" baseline="0">
                <a:solidFill>
                  <a:srgbClr val="000000"/>
                </a:solidFill>
                <a:latin typeface="Arial"/>
                <a:ea typeface="Arial"/>
                <a:cs typeface="Arial"/>
                <a:sym typeface="Arial"/>
              </a:rPr>
              <a:t>Мета</a:t>
            </a:r>
            <a:r>
              <a:rPr lang="ru" sz="1400" b="0" i="0" u="none" strike="noStrike" cap="none" baseline="0">
                <a:solidFill>
                  <a:srgbClr val="000000"/>
                </a:solidFill>
                <a:latin typeface="Arial"/>
                <a:ea typeface="Arial"/>
                <a:cs typeface="Arial"/>
                <a:sym typeface="Arial"/>
              </a:rPr>
              <a:t>: довести наявність історичного підґрунтя у творах  Т.Г.Шевченка на прикладі поеми “Іржавець”.</a:t>
            </a:r>
          </a:p>
        </p:txBody>
      </p:sp>
      <p:sp>
        <p:nvSpPr>
          <p:cNvPr id="35" name="Shape 35"/>
          <p:cNvSpPr/>
          <p:nvPr/>
        </p:nvSpPr>
        <p:spPr>
          <a:xfrm>
            <a:off x="1156325" y="1151525"/>
            <a:ext cx="6832499" cy="3320099"/>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6" name="Shape 36"/>
          <p:cNvSpPr txBox="1"/>
          <p:nvPr/>
        </p:nvSpPr>
        <p:spPr>
          <a:xfrm>
            <a:off x="1343450" y="1314675"/>
            <a:ext cx="6477300" cy="3032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1" i="0" u="sng" strike="noStrike" cap="none" baseline="0">
                <a:solidFill>
                  <a:srgbClr val="000000"/>
                </a:solidFill>
                <a:latin typeface="Arial"/>
                <a:ea typeface="Arial"/>
                <a:cs typeface="Arial"/>
                <a:sym typeface="Arial"/>
              </a:rPr>
              <a:t>Завдання: </a:t>
            </a:r>
          </a:p>
          <a:p>
            <a:endParaRPr lang="ru" sz="1400" b="1" i="0" u="sng" strike="noStrike" cap="none" baseline="0">
              <a:solidFill>
                <a:srgbClr val="00000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Прослідити історию України у період її боротьби за      державність.	</a:t>
            </a: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Освітити царат, як гнобителів українського народу.</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     		</a:t>
            </a: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       	Виявити зв’язок минулого з сьогоденням для того, щоб витягти         	          уроки для нашого майбутнього в єдиній країні.</a:t>
            </a:r>
          </a:p>
        </p:txBody>
      </p:sp>
      <p:sp>
        <p:nvSpPr>
          <p:cNvPr id="37" name="Shape 37"/>
          <p:cNvSpPr/>
          <p:nvPr/>
        </p:nvSpPr>
        <p:spPr>
          <a:xfrm>
            <a:off x="1631325" y="1871225"/>
            <a:ext cx="623700" cy="3264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8" name="Shape 38"/>
          <p:cNvSpPr/>
          <p:nvPr/>
        </p:nvSpPr>
        <p:spPr>
          <a:xfrm>
            <a:off x="1631325" y="2667675"/>
            <a:ext cx="623700" cy="3264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9" name="Shape 39"/>
          <p:cNvSpPr/>
          <p:nvPr/>
        </p:nvSpPr>
        <p:spPr>
          <a:xfrm>
            <a:off x="1645725" y="3550525"/>
            <a:ext cx="594900" cy="3264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43"/>
        <p:cNvGrpSpPr/>
        <p:nvPr/>
      </p:nvGrpSpPr>
      <p:grpSpPr>
        <a:xfrm>
          <a:off x="0" y="0"/>
          <a:ext cx="0" cy="0"/>
          <a:chOff x="0" y="0"/>
          <a:chExt cx="0" cy="0"/>
        </a:xfrm>
      </p:grpSpPr>
      <p:sp>
        <p:nvSpPr>
          <p:cNvPr id="44" name="Shape 44"/>
          <p:cNvSpPr txBox="1"/>
          <p:nvPr/>
        </p:nvSpPr>
        <p:spPr>
          <a:xfrm>
            <a:off x="47400" y="38400"/>
            <a:ext cx="9049200" cy="5066698"/>
          </a:xfrm>
          <a:prstGeom prst="rect">
            <a:avLst/>
          </a:prstGeom>
          <a:noFill/>
          <a:ln>
            <a:noFill/>
          </a:ln>
        </p:spPr>
        <p:txBody>
          <a:bodyPr lIns="91425" tIns="91425" rIns="91425" bIns="91425" anchor="t" anchorCtr="0">
            <a:noAutofit/>
          </a:bodyPr>
          <a:lstStyle/>
          <a:p>
            <a:endParaRPr/>
          </a:p>
        </p:txBody>
      </p:sp>
      <p:pic>
        <p:nvPicPr>
          <p:cNvPr id="45" name="Shape 45"/>
          <p:cNvPicPr preferRelativeResize="0"/>
          <p:nvPr/>
        </p:nvPicPr>
        <p:blipFill rotWithShape="1">
          <a:blip r:embed="rId4"/>
          <a:srcRect/>
          <a:stretch/>
        </p:blipFill>
        <p:spPr>
          <a:xfrm>
            <a:off x="47398" y="188400"/>
            <a:ext cx="3726600" cy="2981274"/>
          </a:xfrm>
          <a:prstGeom prst="rect">
            <a:avLst/>
          </a:prstGeom>
          <a:noFill/>
          <a:ln>
            <a:noFill/>
          </a:ln>
        </p:spPr>
      </p:pic>
      <p:sp>
        <p:nvSpPr>
          <p:cNvPr id="46" name="Shape 46"/>
          <p:cNvSpPr txBox="1"/>
          <p:nvPr/>
        </p:nvSpPr>
        <p:spPr>
          <a:xfrm>
            <a:off x="47400" y="3272175"/>
            <a:ext cx="3930898" cy="1805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		</a:t>
            </a:r>
          </a:p>
          <a:p>
            <a:pPr marL="0" marR="0" lvl="0" indent="457200" algn="l" rtl="0">
              <a:lnSpc>
                <a:spcPct val="100000"/>
              </a:lnSpc>
              <a:spcBef>
                <a:spcPts val="0"/>
              </a:spcBef>
              <a:spcAft>
                <a:spcPts val="0"/>
              </a:spcAft>
              <a:buClr>
                <a:schemeClr val="dk1"/>
              </a:buClr>
              <a:buSzPct val="25000"/>
              <a:buFont typeface="Arial"/>
              <a:buNone/>
            </a:pPr>
            <a:r>
              <a:rPr lang="ru" sz="1200" b="0" i="0" u="none" strike="noStrike" cap="none" baseline="0">
                <a:solidFill>
                  <a:schemeClr val="dk1"/>
                </a:solidFill>
                <a:latin typeface="Arial"/>
                <a:ea typeface="Arial"/>
                <a:cs typeface="Arial"/>
                <a:sym typeface="Arial"/>
              </a:rPr>
              <a:t>У поемі “Іржавець”</a:t>
            </a:r>
            <a:r>
              <a:rPr lang="ru" sz="1200" b="0" i="0" u="none" strike="noStrike" cap="none" baseline="0">
                <a:solidFill>
                  <a:srgbClr val="FF0000"/>
                </a:solidFill>
                <a:latin typeface="Arial"/>
                <a:ea typeface="Arial"/>
                <a:cs typeface="Arial"/>
                <a:sym typeface="Arial"/>
              </a:rPr>
              <a:t>*</a:t>
            </a:r>
            <a:r>
              <a:rPr lang="ru" sz="1200" b="0" i="0" u="none" strike="noStrike" cap="none" baseline="0">
                <a:solidFill>
                  <a:schemeClr val="dk1"/>
                </a:solidFill>
                <a:latin typeface="Arial"/>
                <a:ea typeface="Arial"/>
                <a:cs typeface="Arial"/>
                <a:sym typeface="Arial"/>
              </a:rPr>
              <a:t> виявилась цілком природна ненависть Шевченка до гнобителів українського народу.</a:t>
            </a:r>
          </a:p>
          <a:p>
            <a:endParaRPr lang="ru" sz="1200" b="0" i="0" u="none" strike="noStrike" cap="none" baseline="0">
              <a:solidFill>
                <a:schemeClr val="dk1"/>
              </a:solidFill>
              <a:latin typeface="Arial"/>
              <a:ea typeface="Arial"/>
              <a:cs typeface="Arial"/>
              <a:sym typeface="Arial"/>
            </a:endParaRPr>
          </a:p>
          <a:p>
            <a:endParaRPr lang="ru" sz="1200" b="0" i="0" u="none" strike="noStrike" cap="none" baseline="0">
              <a:solidFill>
                <a:schemeClr val="dk1"/>
              </a:solidFill>
              <a:latin typeface="Arial"/>
              <a:ea typeface="Arial"/>
              <a:cs typeface="Arial"/>
              <a:sym typeface="Arial"/>
            </a:endParaRPr>
          </a:p>
          <a:p>
            <a:pPr marL="0" marR="0" lvl="0" indent="457200" algn="l" rtl="0">
              <a:lnSpc>
                <a:spcPct val="100000"/>
              </a:lnSpc>
              <a:spcBef>
                <a:spcPts val="0"/>
              </a:spcBef>
              <a:spcAft>
                <a:spcPts val="0"/>
              </a:spcAft>
              <a:buClr>
                <a:schemeClr val="dk1"/>
              </a:buClr>
              <a:buSzPct val="25000"/>
              <a:buFont typeface="Arial"/>
              <a:buNone/>
            </a:pPr>
            <a:r>
              <a:rPr lang="ru" sz="1200" b="0" i="0" u="none" strike="noStrike" cap="none" baseline="0">
                <a:solidFill>
                  <a:srgbClr val="FF0000"/>
                </a:solidFill>
                <a:latin typeface="Arial"/>
                <a:ea typeface="Arial"/>
                <a:cs typeface="Arial"/>
                <a:sym typeface="Arial"/>
              </a:rPr>
              <a:t>*</a:t>
            </a:r>
            <a:r>
              <a:rPr lang="ru" sz="1200" b="0" i="0" u="none" strike="noStrike" cap="none" baseline="0">
                <a:solidFill>
                  <a:schemeClr val="dk1"/>
                </a:solidFill>
                <a:latin typeface="Arial"/>
                <a:ea typeface="Arial"/>
                <a:cs typeface="Arial"/>
                <a:sym typeface="Arial"/>
              </a:rPr>
              <a:t>Іржавець -село на Чернігівщині (в кол.         Прилуцькому  повіті) .</a:t>
            </a:r>
          </a:p>
          <a:p>
            <a:endParaRPr lang="ru" sz="1200" b="0" i="0" u="none" strike="noStrike" cap="none" baseline="0">
              <a:solidFill>
                <a:schemeClr val="dk1"/>
              </a:solidFill>
              <a:latin typeface="Arial"/>
              <a:ea typeface="Arial"/>
              <a:cs typeface="Arial"/>
              <a:sym typeface="Arial"/>
            </a:endParaRPr>
          </a:p>
        </p:txBody>
      </p:sp>
      <p:sp>
        <p:nvSpPr>
          <p:cNvPr id="47" name="Shape 47"/>
          <p:cNvSpPr txBox="1"/>
          <p:nvPr/>
        </p:nvSpPr>
        <p:spPr>
          <a:xfrm>
            <a:off x="189750" y="3308925"/>
            <a:ext cx="3584100" cy="1731598"/>
          </a:xfrm>
          <a:prstGeom prst="rect">
            <a:avLst/>
          </a:prstGeom>
          <a:noFill/>
          <a:ln>
            <a:noFill/>
          </a:ln>
        </p:spPr>
        <p:txBody>
          <a:bodyPr lIns="91425" tIns="91425" rIns="91425" bIns="91425" anchor="t" anchorCtr="0">
            <a:noAutofit/>
          </a:bodyPr>
          <a:lstStyle/>
          <a:p>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51"/>
        <p:cNvGrpSpPr/>
        <p:nvPr/>
      </p:nvGrpSpPr>
      <p:grpSpPr>
        <a:xfrm>
          <a:off x="0" y="0"/>
          <a:ext cx="0" cy="0"/>
          <a:chOff x="0" y="0"/>
          <a:chExt cx="0" cy="0"/>
        </a:xfrm>
      </p:grpSpPr>
      <p:sp>
        <p:nvSpPr>
          <p:cNvPr id="52" name="Shape 52"/>
          <p:cNvSpPr txBox="1"/>
          <p:nvPr/>
        </p:nvSpPr>
        <p:spPr>
          <a:xfrm>
            <a:off x="1365650" y="890650"/>
            <a:ext cx="2173199" cy="2517600"/>
          </a:xfrm>
          <a:prstGeom prst="rect">
            <a:avLst/>
          </a:prstGeom>
          <a:noFill/>
          <a:ln>
            <a:noFill/>
          </a:ln>
        </p:spPr>
        <p:txBody>
          <a:bodyPr lIns="91425" tIns="91425" rIns="91425" bIns="91425" anchor="t" anchorCtr="0">
            <a:noAutofit/>
          </a:bodyPr>
          <a:lstStyle/>
          <a:p>
            <a:endParaRPr/>
          </a:p>
        </p:txBody>
      </p:sp>
      <p:sp>
        <p:nvSpPr>
          <p:cNvPr id="53" name="Shape 53"/>
          <p:cNvSpPr/>
          <p:nvPr/>
        </p:nvSpPr>
        <p:spPr>
          <a:xfrm>
            <a:off x="500033" y="1000113"/>
            <a:ext cx="2758766" cy="2408134"/>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ru" sz="1200" b="0" i="0" u="none" strike="noStrike" cap="none" baseline="0">
                <a:solidFill>
                  <a:schemeClr val="dk1"/>
                </a:solidFill>
                <a:latin typeface="Arial"/>
                <a:ea typeface="Arial"/>
                <a:cs typeface="Arial"/>
                <a:sym typeface="Arial"/>
              </a:rPr>
              <a:t>“Боже мій з тобою!</a:t>
            </a:r>
          </a:p>
          <a:p>
            <a:pPr marL="0" marR="0" lvl="0" indent="0" algn="l" rtl="0">
              <a:lnSpc>
                <a:spcPct val="100000"/>
              </a:lnSpc>
              <a:spcBef>
                <a:spcPts val="0"/>
              </a:spcBef>
              <a:spcAft>
                <a:spcPts val="0"/>
              </a:spcAft>
              <a:buClr>
                <a:schemeClr val="dk1"/>
              </a:buClr>
              <a:buSzPct val="25000"/>
              <a:buFont typeface="Arial"/>
              <a:buNone/>
            </a:pPr>
            <a:r>
              <a:rPr lang="ru" sz="1200" b="0" i="0" u="none" strike="noStrike" cap="none" baseline="0">
                <a:solidFill>
                  <a:schemeClr val="dk1"/>
                </a:solidFill>
                <a:latin typeface="Arial"/>
                <a:ea typeface="Arial"/>
                <a:cs typeface="Arial"/>
                <a:sym typeface="Arial"/>
              </a:rPr>
              <a:t>Мій краю прекрасний, розкошний, багатий!</a:t>
            </a:r>
          </a:p>
          <a:p>
            <a:pPr marL="0" marR="0" lvl="0" indent="0" algn="l" rtl="0">
              <a:lnSpc>
                <a:spcPct val="100000"/>
              </a:lnSpc>
              <a:spcBef>
                <a:spcPts val="0"/>
              </a:spcBef>
              <a:spcAft>
                <a:spcPts val="0"/>
              </a:spcAft>
              <a:buClr>
                <a:schemeClr val="dk1"/>
              </a:buClr>
              <a:buSzPct val="25000"/>
              <a:buFont typeface="Arial"/>
              <a:buNone/>
            </a:pPr>
            <a:r>
              <a:rPr lang="ru" sz="1200" b="0" i="0" u="none" strike="noStrike" cap="none" baseline="0">
                <a:solidFill>
                  <a:schemeClr val="dk1"/>
                </a:solidFill>
                <a:latin typeface="Arial"/>
                <a:ea typeface="Arial"/>
                <a:cs typeface="Arial"/>
                <a:sym typeface="Arial"/>
              </a:rPr>
              <a:t>Хто тебе не мучив? якби розказать</a:t>
            </a:r>
          </a:p>
          <a:p>
            <a:pPr marL="0" marR="0" lvl="0" indent="0" algn="l" rtl="0">
              <a:lnSpc>
                <a:spcPct val="100000"/>
              </a:lnSpc>
              <a:spcBef>
                <a:spcPts val="0"/>
              </a:spcBef>
              <a:spcAft>
                <a:spcPts val="0"/>
              </a:spcAft>
              <a:buClr>
                <a:schemeClr val="dk1"/>
              </a:buClr>
              <a:buSzPct val="25000"/>
              <a:buFont typeface="Arial"/>
              <a:buNone/>
            </a:pPr>
            <a:r>
              <a:rPr lang="ru" sz="1200" b="0" i="0" u="none" strike="noStrike" cap="none" baseline="0">
                <a:solidFill>
                  <a:schemeClr val="dk1"/>
                </a:solidFill>
                <a:latin typeface="Arial"/>
                <a:ea typeface="Arial"/>
                <a:cs typeface="Arial"/>
                <a:sym typeface="Arial"/>
              </a:rPr>
              <a:t>Про якого-небудь одного магната</a:t>
            </a:r>
          </a:p>
          <a:p>
            <a:pPr marL="0" marR="0" lvl="0" indent="0" algn="l" rtl="0">
              <a:lnSpc>
                <a:spcPct val="100000"/>
              </a:lnSpc>
              <a:spcBef>
                <a:spcPts val="0"/>
              </a:spcBef>
              <a:spcAft>
                <a:spcPts val="0"/>
              </a:spcAft>
              <a:buClr>
                <a:schemeClr val="dk1"/>
              </a:buClr>
              <a:buSzPct val="25000"/>
              <a:buFont typeface="Arial"/>
              <a:buNone/>
            </a:pPr>
            <a:r>
              <a:rPr lang="ru" sz="1200" b="0" i="0" u="none" strike="noStrike" cap="none" baseline="0">
                <a:solidFill>
                  <a:schemeClr val="dk1"/>
                </a:solidFill>
                <a:latin typeface="Arial"/>
                <a:ea typeface="Arial"/>
                <a:cs typeface="Arial"/>
                <a:sym typeface="Arial"/>
              </a:rPr>
              <a:t>Історію-правду, то перелякать </a:t>
            </a:r>
          </a:p>
          <a:p>
            <a:pPr marL="0" marR="0" lvl="0" indent="0" algn="l" rtl="0">
              <a:lnSpc>
                <a:spcPct val="100000"/>
              </a:lnSpc>
              <a:spcBef>
                <a:spcPts val="0"/>
              </a:spcBef>
              <a:spcAft>
                <a:spcPts val="0"/>
              </a:spcAft>
              <a:buClr>
                <a:schemeClr val="dk1"/>
              </a:buClr>
              <a:buSzPct val="25000"/>
              <a:buFont typeface="Arial"/>
              <a:buNone/>
            </a:pPr>
            <a:r>
              <a:rPr lang="ru" sz="1200" b="0" i="0" u="none" strike="noStrike" cap="none" baseline="0">
                <a:solidFill>
                  <a:schemeClr val="dk1"/>
                </a:solidFill>
                <a:latin typeface="Arial"/>
                <a:ea typeface="Arial"/>
                <a:cs typeface="Arial"/>
                <a:sym typeface="Arial"/>
              </a:rPr>
              <a:t>Саме б пекло можна.”</a:t>
            </a:r>
          </a:p>
          <a:p>
            <a:endParaRPr lang="ru" sz="12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ru" sz="1200" b="0" i="0" u="none" strike="noStrike" cap="none" baseline="0">
                <a:solidFill>
                  <a:schemeClr val="dk1"/>
                </a:solidFill>
                <a:latin typeface="Arial"/>
                <a:ea typeface="Arial"/>
                <a:cs typeface="Arial"/>
                <a:sym typeface="Arial"/>
              </a:rPr>
              <a:t> 			”Іржавець”</a:t>
            </a:r>
          </a:p>
        </p:txBody>
      </p:sp>
      <p:pic>
        <p:nvPicPr>
          <p:cNvPr id="54" name="Shape 54"/>
          <p:cNvPicPr preferRelativeResize="0"/>
          <p:nvPr/>
        </p:nvPicPr>
        <p:blipFill rotWithShape="1">
          <a:blip r:embed="rId4"/>
          <a:srcRect/>
          <a:stretch/>
        </p:blipFill>
        <p:spPr>
          <a:xfrm>
            <a:off x="4175800" y="510925"/>
            <a:ext cx="4396875" cy="3277048"/>
          </a:xfrm>
          <a:prstGeom prst="rect">
            <a:avLst/>
          </a:prstGeom>
          <a:noFill/>
          <a:ln>
            <a:noFill/>
          </a:ln>
        </p:spPr>
      </p:pic>
      <p:sp>
        <p:nvSpPr>
          <p:cNvPr id="55" name="Shape 55"/>
          <p:cNvSpPr/>
          <p:nvPr/>
        </p:nvSpPr>
        <p:spPr>
          <a:xfrm>
            <a:off x="3981275" y="3954675"/>
            <a:ext cx="5046898" cy="1059598"/>
          </a:xfrm>
          <a:prstGeom prst="homePlate">
            <a:avLst>
              <a:gd name="adj" fmla="val 50000"/>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Українські землі знаходились під гнобленням інших держав(Московіі,Речі Посполитої,Османськоїімперіі та інш.) протягом декількох сторіч.</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59"/>
        <p:cNvGrpSpPr/>
        <p:nvPr/>
      </p:nvGrpSpPr>
      <p:grpSpPr>
        <a:xfrm>
          <a:off x="0" y="0"/>
          <a:ext cx="0" cy="0"/>
          <a:chOff x="0" y="0"/>
          <a:chExt cx="0" cy="0"/>
        </a:xfrm>
      </p:grpSpPr>
      <p:sp>
        <p:nvSpPr>
          <p:cNvPr id="60" name="Shape 60"/>
          <p:cNvSpPr/>
          <p:nvPr/>
        </p:nvSpPr>
        <p:spPr>
          <a:xfrm>
            <a:off x="364650" y="187275"/>
            <a:ext cx="3848099" cy="4553398"/>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1" name="Shape 61"/>
          <p:cNvSpPr/>
          <p:nvPr/>
        </p:nvSpPr>
        <p:spPr>
          <a:xfrm>
            <a:off x="1185150" y="187275"/>
            <a:ext cx="2178300" cy="431700"/>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800" b="0" i="0" u="none" strike="noStrike" cap="none" baseline="0">
                <a:solidFill>
                  <a:srgbClr val="000000"/>
                </a:solidFill>
                <a:latin typeface="Arial"/>
                <a:ea typeface="Arial"/>
                <a:cs typeface="Arial"/>
                <a:sym typeface="Arial"/>
              </a:rPr>
              <a:t>      “Іржавець”</a:t>
            </a:r>
          </a:p>
        </p:txBody>
      </p:sp>
      <p:sp>
        <p:nvSpPr>
          <p:cNvPr id="62" name="Shape 62"/>
          <p:cNvSpPr/>
          <p:nvPr/>
        </p:nvSpPr>
        <p:spPr>
          <a:xfrm>
            <a:off x="935550" y="2300700"/>
            <a:ext cx="2706300" cy="407700"/>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457200" marR="0" lvl="0" indent="0" algn="l" rtl="0">
              <a:lnSpc>
                <a:spcPct val="100000"/>
              </a:lnSpc>
              <a:spcBef>
                <a:spcPts val="0"/>
              </a:spcBef>
              <a:spcAft>
                <a:spcPts val="0"/>
              </a:spcAft>
              <a:buClr>
                <a:srgbClr val="000000"/>
              </a:buClr>
              <a:buSzPct val="25000"/>
              <a:buFont typeface="Arial"/>
              <a:buNone/>
            </a:pPr>
            <a:r>
              <a:rPr lang="ru" sz="1800" b="0" i="0" u="none" strike="noStrike" cap="none" baseline="0">
                <a:solidFill>
                  <a:srgbClr val="000000"/>
                </a:solidFill>
                <a:latin typeface="Arial"/>
                <a:ea typeface="Arial"/>
                <a:cs typeface="Arial"/>
                <a:sym typeface="Arial"/>
              </a:rPr>
              <a:t> Історичні події</a:t>
            </a:r>
          </a:p>
        </p:txBody>
      </p:sp>
      <p:sp>
        <p:nvSpPr>
          <p:cNvPr id="63" name="Shape 63"/>
          <p:cNvSpPr txBox="1"/>
          <p:nvPr/>
        </p:nvSpPr>
        <p:spPr>
          <a:xfrm>
            <a:off x="451025" y="748500"/>
            <a:ext cx="3627300" cy="3838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“Розказали кобзарі нам</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Про войни і чвари,</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Про тяжкеє лихоліття...</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Про лютії кари,</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Що ляхи нам завдавали -</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Про все розказали.”</a:t>
            </a: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Боротьба козаків за волю. Повстання Криштофа Косинського(1591-1593), Северина Наливайко(1594-1596), </a:t>
            </a:r>
            <a:r>
              <a:rPr lang="ru" sz="1400" b="0" i="0" u="none" strike="noStrike" cap="none" baseline="0">
                <a:solidFill>
                  <a:schemeClr val="dk1"/>
                </a:solidFill>
                <a:latin typeface="Arial"/>
                <a:ea typeface="Arial"/>
                <a:cs typeface="Arial"/>
                <a:sym typeface="Arial"/>
              </a:rPr>
              <a:t>діяльність Петра Сагайдачного, Національно-визвольна війна українського народу(1648-1657).</a:t>
            </a:r>
          </a:p>
        </p:txBody>
      </p:sp>
      <p:pic>
        <p:nvPicPr>
          <p:cNvPr id="64" name="Shape 64"/>
          <p:cNvPicPr preferRelativeResize="0"/>
          <p:nvPr/>
        </p:nvPicPr>
        <p:blipFill rotWithShape="1">
          <a:blip r:embed="rId4"/>
          <a:srcRect/>
          <a:stretch/>
        </p:blipFill>
        <p:spPr>
          <a:xfrm>
            <a:off x="4289487" y="388775"/>
            <a:ext cx="2255074" cy="3456074"/>
          </a:xfrm>
          <a:prstGeom prst="rect">
            <a:avLst/>
          </a:prstGeom>
          <a:noFill/>
          <a:ln>
            <a:noFill/>
          </a:ln>
        </p:spPr>
      </p:pic>
      <p:pic>
        <p:nvPicPr>
          <p:cNvPr id="65" name="Shape 65"/>
          <p:cNvPicPr preferRelativeResize="0"/>
          <p:nvPr/>
        </p:nvPicPr>
        <p:blipFill rotWithShape="1">
          <a:blip r:embed="rId5"/>
          <a:srcRect/>
          <a:stretch/>
        </p:blipFill>
        <p:spPr>
          <a:xfrm>
            <a:off x="6675375" y="388775"/>
            <a:ext cx="2468625" cy="3456074"/>
          </a:xfrm>
          <a:prstGeom prst="rect">
            <a:avLst/>
          </a:prstGeom>
          <a:noFill/>
          <a:ln>
            <a:noFill/>
          </a:ln>
        </p:spPr>
      </p:pic>
      <p:sp>
        <p:nvSpPr>
          <p:cNvPr id="66" name="Shape 66"/>
          <p:cNvSpPr/>
          <p:nvPr/>
        </p:nvSpPr>
        <p:spPr>
          <a:xfrm>
            <a:off x="4447887" y="3844850"/>
            <a:ext cx="1938299" cy="431700"/>
          </a:xfrm>
          <a:prstGeom prst="upArrowCallout">
            <a:avLst>
              <a:gd name="adj1" fmla="val 25000"/>
              <a:gd name="adj2" fmla="val 25000"/>
              <a:gd name="adj3" fmla="val 25000"/>
              <a:gd name="adj4" fmla="val 6497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  П.Сагайдачний</a:t>
            </a:r>
          </a:p>
        </p:txBody>
      </p:sp>
      <p:sp>
        <p:nvSpPr>
          <p:cNvPr id="67" name="Shape 67"/>
          <p:cNvSpPr/>
          <p:nvPr/>
        </p:nvSpPr>
        <p:spPr>
          <a:xfrm>
            <a:off x="6849336" y="3856850"/>
            <a:ext cx="2120700" cy="407700"/>
          </a:xfrm>
          <a:prstGeom prst="upArrowCallout">
            <a:avLst>
              <a:gd name="adj1" fmla="val 25000"/>
              <a:gd name="adj2" fmla="val 25000"/>
              <a:gd name="adj3" fmla="val 25000"/>
              <a:gd name="adj4" fmla="val 6497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      С.Наливайко</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71"/>
        <p:cNvGrpSpPr/>
        <p:nvPr/>
      </p:nvGrpSpPr>
      <p:grpSpPr>
        <a:xfrm>
          <a:off x="0" y="0"/>
          <a:ext cx="0" cy="0"/>
          <a:chOff x="0" y="0"/>
          <a:chExt cx="0" cy="0"/>
        </a:xfrm>
      </p:grpSpPr>
      <p:sp>
        <p:nvSpPr>
          <p:cNvPr id="72" name="Shape 72"/>
          <p:cNvSpPr txBox="1"/>
          <p:nvPr/>
        </p:nvSpPr>
        <p:spPr>
          <a:xfrm>
            <a:off x="47975" y="19200"/>
            <a:ext cx="9049200" cy="5066698"/>
          </a:xfrm>
          <a:prstGeom prst="rect">
            <a:avLst/>
          </a:prstGeom>
          <a:noFill/>
          <a:ln>
            <a:noFill/>
          </a:ln>
        </p:spPr>
        <p:txBody>
          <a:bodyPr lIns="91425" tIns="91425" rIns="91425" bIns="91425" anchor="t" anchorCtr="0">
            <a:noAutofit/>
          </a:bodyPr>
          <a:lstStyle/>
          <a:p>
            <a:endParaRPr/>
          </a:p>
        </p:txBody>
      </p:sp>
      <p:sp>
        <p:nvSpPr>
          <p:cNvPr id="73" name="Shape 73"/>
          <p:cNvSpPr/>
          <p:nvPr/>
        </p:nvSpPr>
        <p:spPr>
          <a:xfrm>
            <a:off x="115150" y="182250"/>
            <a:ext cx="4663800" cy="4779000"/>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4" name="Shape 74"/>
          <p:cNvSpPr txBox="1"/>
          <p:nvPr/>
        </p:nvSpPr>
        <p:spPr>
          <a:xfrm>
            <a:off x="115150" y="690750"/>
            <a:ext cx="4567800" cy="4270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“Заступила чорна хмара</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Та білую хмару.</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Опанував запорожцем</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Поганий татарин.”</a:t>
            </a:r>
          </a:p>
          <a:p>
            <a:endParaRPr lang="ru"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“Чули, чули небожата,</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Чули, та мовчали.</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Бо й їм добре на чужині</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Мурзи</a:t>
            </a:r>
            <a:r>
              <a:rPr lang="ru" sz="1400" b="0" i="0" u="none" strike="noStrike" cap="none" baseline="0">
                <a:solidFill>
                  <a:srgbClr val="FF0000"/>
                </a:solidFill>
                <a:latin typeface="Arial"/>
                <a:ea typeface="Arial"/>
                <a:cs typeface="Arial"/>
                <a:sym typeface="Arial"/>
              </a:rPr>
              <a:t>*</a:t>
            </a:r>
            <a:r>
              <a:rPr lang="ru" sz="1400" b="0" i="0" u="none" strike="noStrike" cap="none" baseline="0">
                <a:solidFill>
                  <a:srgbClr val="000000"/>
                </a:solidFill>
                <a:latin typeface="Arial"/>
                <a:ea typeface="Arial"/>
                <a:cs typeface="Arial"/>
                <a:sym typeface="Arial"/>
              </a:rPr>
              <a:t> завдавали.”</a:t>
            </a: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Напади та гноблення з боку турків та Османської імперії. </a:t>
            </a:r>
            <a:r>
              <a:rPr lang="ru" sz="1400" b="1" i="0" u="none" strike="noStrike" cap="none" baseline="0">
                <a:solidFill>
                  <a:srgbClr val="FF0000"/>
                </a:solidFill>
                <a:latin typeface="Arial"/>
                <a:ea typeface="Arial"/>
                <a:cs typeface="Arial"/>
                <a:sym typeface="Arial"/>
              </a:rPr>
              <a:t>*</a:t>
            </a:r>
            <a:r>
              <a:rPr lang="ru" sz="1400" b="0" i="0" u="none" strike="noStrike" cap="none" baseline="0">
                <a:solidFill>
                  <a:srgbClr val="000000"/>
                </a:solidFill>
                <a:latin typeface="Arial"/>
                <a:ea typeface="Arial"/>
                <a:cs typeface="Arial"/>
                <a:sym typeface="Arial"/>
              </a:rPr>
              <a:t>Мурзи-татарські військові старшини-феодали.</a:t>
            </a: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p:txBody>
      </p:sp>
      <p:sp>
        <p:nvSpPr>
          <p:cNvPr id="75" name="Shape 75"/>
          <p:cNvSpPr/>
          <p:nvPr/>
        </p:nvSpPr>
        <p:spPr>
          <a:xfrm>
            <a:off x="1708175" y="2677300"/>
            <a:ext cx="1957499" cy="498899"/>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800" b="0" i="0" u="none" strike="noStrike" cap="none" baseline="0">
                <a:solidFill>
                  <a:srgbClr val="000000"/>
                </a:solidFill>
                <a:latin typeface="Arial"/>
                <a:ea typeface="Arial"/>
                <a:cs typeface="Arial"/>
                <a:sym typeface="Arial"/>
              </a:rPr>
              <a:t>Історичні події</a:t>
            </a:r>
          </a:p>
        </p:txBody>
      </p:sp>
      <p:pic>
        <p:nvPicPr>
          <p:cNvPr id="76" name="Shape 76"/>
          <p:cNvPicPr preferRelativeResize="0"/>
          <p:nvPr/>
        </p:nvPicPr>
        <p:blipFill rotWithShape="1">
          <a:blip r:embed="rId4"/>
          <a:srcRect/>
          <a:stretch/>
        </p:blipFill>
        <p:spPr>
          <a:xfrm>
            <a:off x="4913225" y="105497"/>
            <a:ext cx="4110025" cy="2720824"/>
          </a:xfrm>
          <a:prstGeom prst="rect">
            <a:avLst/>
          </a:prstGeom>
          <a:noFill/>
          <a:ln>
            <a:noFill/>
          </a:ln>
        </p:spPr>
      </p:pic>
      <p:pic>
        <p:nvPicPr>
          <p:cNvPr id="77" name="Shape 77"/>
          <p:cNvPicPr preferRelativeResize="0"/>
          <p:nvPr/>
        </p:nvPicPr>
        <p:blipFill rotWithShape="1">
          <a:blip r:embed="rId5"/>
          <a:srcRect/>
          <a:stretch/>
        </p:blipFill>
        <p:spPr>
          <a:xfrm>
            <a:off x="5562550" y="2826325"/>
            <a:ext cx="3143249" cy="22097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81"/>
        <p:cNvGrpSpPr/>
        <p:nvPr/>
      </p:nvGrpSpPr>
      <p:grpSpPr>
        <a:xfrm>
          <a:off x="0" y="0"/>
          <a:ext cx="0" cy="0"/>
          <a:chOff x="0" y="0"/>
          <a:chExt cx="0" cy="0"/>
        </a:xfrm>
      </p:grpSpPr>
      <p:sp>
        <p:nvSpPr>
          <p:cNvPr id="82" name="Shape 82"/>
          <p:cNvSpPr/>
          <p:nvPr/>
        </p:nvSpPr>
        <p:spPr>
          <a:xfrm>
            <a:off x="262600" y="237225"/>
            <a:ext cx="4089898" cy="4442999"/>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3" name="Shape 83"/>
          <p:cNvSpPr txBox="1"/>
          <p:nvPr/>
        </p:nvSpPr>
        <p:spPr>
          <a:xfrm>
            <a:off x="355800" y="560925"/>
            <a:ext cx="3866400" cy="3634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
            </a:r>
            <a:br>
              <a:rPr lang="ru" sz="1400" b="0" i="0" u="none" strike="noStrike" cap="none" baseline="0">
                <a:solidFill>
                  <a:srgbClr val="000000"/>
                </a:solidFill>
                <a:latin typeface="Arial"/>
                <a:ea typeface="Arial"/>
                <a:cs typeface="Arial"/>
                <a:sym typeface="Arial"/>
              </a:rPr>
            </a:br>
            <a:r>
              <a:rPr lang="ru" sz="1400" b="0" i="0" u="none" strike="noStrike" cap="none" baseline="0">
                <a:solidFill>
                  <a:srgbClr val="000000"/>
                </a:solidFill>
                <a:latin typeface="Arial"/>
                <a:ea typeface="Arial"/>
                <a:cs typeface="Arial"/>
                <a:sym typeface="Arial"/>
              </a:rPr>
              <a:t>“Оніміли з переляку </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Сліпі небораки.</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Отак ії воєводи,</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Петрові собаки,</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Рвали, гризли…”</a:t>
            </a: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chemeClr val="dk1"/>
                </a:solidFill>
                <a:latin typeface="Arial"/>
                <a:ea typeface="Arial"/>
                <a:cs typeface="Arial"/>
                <a:sym typeface="Arial"/>
              </a:rPr>
              <a:t>Осудження Шевченком Петра I пояснюється тим, що його політика на Україні привела до посилення соціального гноблення українського народу.</a:t>
            </a:r>
          </a:p>
        </p:txBody>
      </p:sp>
      <p:sp>
        <p:nvSpPr>
          <p:cNvPr id="84" name="Shape 84"/>
          <p:cNvSpPr/>
          <p:nvPr/>
        </p:nvSpPr>
        <p:spPr>
          <a:xfrm>
            <a:off x="1066175" y="2478725"/>
            <a:ext cx="2194200" cy="474298"/>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800" b="0" i="0" u="none" strike="noStrike" cap="none" baseline="0">
                <a:solidFill>
                  <a:srgbClr val="000000"/>
                </a:solidFill>
                <a:latin typeface="Arial"/>
                <a:ea typeface="Arial"/>
                <a:cs typeface="Arial"/>
                <a:sym typeface="Arial"/>
              </a:rPr>
              <a:t>Історичні події</a:t>
            </a:r>
          </a:p>
        </p:txBody>
      </p:sp>
      <p:pic>
        <p:nvPicPr>
          <p:cNvPr id="85" name="Shape 85"/>
          <p:cNvPicPr preferRelativeResize="0"/>
          <p:nvPr/>
        </p:nvPicPr>
        <p:blipFill rotWithShape="1">
          <a:blip r:embed="rId4"/>
          <a:srcRect/>
          <a:stretch/>
        </p:blipFill>
        <p:spPr>
          <a:xfrm>
            <a:off x="5240625" y="80950"/>
            <a:ext cx="3809999" cy="4981574"/>
          </a:xfrm>
          <a:prstGeom prst="rect">
            <a:avLst/>
          </a:prstGeom>
          <a:noFill/>
          <a:ln>
            <a:noFill/>
          </a:ln>
        </p:spPr>
      </p:pic>
      <p:sp>
        <p:nvSpPr>
          <p:cNvPr id="86" name="Shape 86"/>
          <p:cNvSpPr/>
          <p:nvPr/>
        </p:nvSpPr>
        <p:spPr>
          <a:xfrm>
            <a:off x="3854475" y="4660950"/>
            <a:ext cx="1233300" cy="409500"/>
          </a:xfrm>
          <a:prstGeom prst="homePlate">
            <a:avLst>
              <a:gd name="adj" fmla="val 50000"/>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Петро I</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90"/>
        <p:cNvGrpSpPr/>
        <p:nvPr/>
      </p:nvGrpSpPr>
      <p:grpSpPr>
        <a:xfrm>
          <a:off x="0" y="0"/>
          <a:ext cx="0" cy="0"/>
          <a:chOff x="0" y="0"/>
          <a:chExt cx="0" cy="0"/>
        </a:xfrm>
      </p:grpSpPr>
      <p:sp>
        <p:nvSpPr>
          <p:cNvPr id="91" name="Shape 91"/>
          <p:cNvSpPr txBox="1"/>
          <p:nvPr/>
        </p:nvSpPr>
        <p:spPr>
          <a:xfrm>
            <a:off x="47975" y="19200"/>
            <a:ext cx="9049200" cy="5066698"/>
          </a:xfrm>
          <a:prstGeom prst="rect">
            <a:avLst/>
          </a:prstGeom>
          <a:noFill/>
          <a:ln>
            <a:noFill/>
          </a:ln>
        </p:spPr>
        <p:txBody>
          <a:bodyPr lIns="91425" tIns="91425" rIns="91425" bIns="91425" anchor="t" anchorCtr="0">
            <a:noAutofit/>
          </a:bodyPr>
          <a:lstStyle/>
          <a:p>
            <a:endParaRPr/>
          </a:p>
        </p:txBody>
      </p:sp>
      <p:sp>
        <p:nvSpPr>
          <p:cNvPr id="92" name="Shape 92"/>
          <p:cNvSpPr txBox="1"/>
          <p:nvPr/>
        </p:nvSpPr>
        <p:spPr>
          <a:xfrm>
            <a:off x="3051550" y="201450"/>
            <a:ext cx="5853600" cy="4740599"/>
          </a:xfrm>
          <a:prstGeom prst="rect">
            <a:avLst/>
          </a:prstGeom>
          <a:noFill/>
          <a:ln>
            <a:noFill/>
          </a:ln>
        </p:spPr>
        <p:txBody>
          <a:bodyPr lIns="91425" tIns="91425" rIns="91425" bIns="91425" anchor="t" anchorCtr="0">
            <a:noAutofit/>
          </a:bodyPr>
          <a:lstStyle/>
          <a:p>
            <a:endParaRPr/>
          </a:p>
        </p:txBody>
      </p:sp>
      <p:sp>
        <p:nvSpPr>
          <p:cNvPr id="93" name="Shape 93"/>
          <p:cNvSpPr/>
          <p:nvPr/>
        </p:nvSpPr>
        <p:spPr>
          <a:xfrm>
            <a:off x="412625" y="182325"/>
            <a:ext cx="4241400" cy="4807499"/>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4" name="Shape 94"/>
          <p:cNvSpPr txBox="1"/>
          <p:nvPr/>
        </p:nvSpPr>
        <p:spPr>
          <a:xfrm>
            <a:off x="431825" y="767675"/>
            <a:ext cx="4241400" cy="41744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“Наробили колись шведи</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Великої слави:</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Утікали з Мазепою</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В Бендери</a:t>
            </a:r>
            <a:r>
              <a:rPr lang="ru" sz="1400" b="1" i="0" u="none" strike="noStrike" cap="none" baseline="0">
                <a:solidFill>
                  <a:srgbClr val="FF0000"/>
                </a:solidFill>
                <a:latin typeface="Arial"/>
                <a:ea typeface="Arial"/>
                <a:cs typeface="Arial"/>
                <a:sym typeface="Arial"/>
              </a:rPr>
              <a:t>*</a:t>
            </a:r>
            <a:r>
              <a:rPr lang="ru" sz="1400" b="0" i="0" u="none" strike="noStrike" cap="none" baseline="0">
                <a:solidFill>
                  <a:srgbClr val="000000"/>
                </a:solidFill>
                <a:latin typeface="Arial"/>
                <a:ea typeface="Arial"/>
                <a:cs typeface="Arial"/>
                <a:sym typeface="Arial"/>
              </a:rPr>
              <a:t> з Полтави.</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А за ними й Гордієнко...”</a:t>
            </a: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Мова йде про розгром під Полтавою 1709р. шведських інтервентів на чолі з Карлом XII та полків Мазепи. </a:t>
            </a:r>
            <a:r>
              <a:rPr lang="ru" sz="1400" b="1" i="0" u="none" strike="noStrike" cap="none" baseline="0">
                <a:solidFill>
                  <a:srgbClr val="FF0000"/>
                </a:solidFill>
                <a:latin typeface="Arial"/>
                <a:ea typeface="Arial"/>
                <a:cs typeface="Arial"/>
                <a:sym typeface="Arial"/>
              </a:rPr>
              <a:t>*</a:t>
            </a:r>
            <a:r>
              <a:rPr lang="ru" sz="1400" b="0" i="0" u="none" strike="noStrike" cap="none" baseline="0">
                <a:solidFill>
                  <a:srgbClr val="000000"/>
                </a:solidFill>
                <a:latin typeface="Arial"/>
                <a:ea typeface="Arial"/>
                <a:cs typeface="Arial"/>
                <a:sym typeface="Arial"/>
              </a:rPr>
              <a:t>Бендери- місто в Молдавії, в той час було під владою Туреччини. </a:t>
            </a:r>
          </a:p>
        </p:txBody>
      </p:sp>
      <p:sp>
        <p:nvSpPr>
          <p:cNvPr id="95" name="Shape 95"/>
          <p:cNvSpPr/>
          <p:nvPr/>
        </p:nvSpPr>
        <p:spPr>
          <a:xfrm>
            <a:off x="1396175" y="2235900"/>
            <a:ext cx="2312700" cy="470100"/>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800" b="0" i="0" u="none" strike="noStrike" cap="none" baseline="0">
                <a:solidFill>
                  <a:srgbClr val="000000"/>
                </a:solidFill>
                <a:latin typeface="Arial"/>
                <a:ea typeface="Arial"/>
                <a:cs typeface="Arial"/>
                <a:sym typeface="Arial"/>
              </a:rPr>
              <a:t>  Історични події</a:t>
            </a:r>
          </a:p>
        </p:txBody>
      </p:sp>
      <p:pic>
        <p:nvPicPr>
          <p:cNvPr id="96" name="Shape 96"/>
          <p:cNvPicPr preferRelativeResize="0"/>
          <p:nvPr/>
        </p:nvPicPr>
        <p:blipFill rotWithShape="1">
          <a:blip r:embed="rId4"/>
          <a:srcRect/>
          <a:stretch/>
        </p:blipFill>
        <p:spPr>
          <a:xfrm>
            <a:off x="5619400" y="182325"/>
            <a:ext cx="2952750" cy="4076699"/>
          </a:xfrm>
          <a:prstGeom prst="rect">
            <a:avLst/>
          </a:prstGeom>
          <a:noFill/>
          <a:ln>
            <a:noFill/>
          </a:ln>
        </p:spPr>
      </p:pic>
      <p:sp>
        <p:nvSpPr>
          <p:cNvPr id="97" name="Shape 97"/>
          <p:cNvSpPr/>
          <p:nvPr/>
        </p:nvSpPr>
        <p:spPr>
          <a:xfrm>
            <a:off x="5435725" y="4299050"/>
            <a:ext cx="3320099" cy="642900"/>
          </a:xfrm>
          <a:prstGeom prst="upArrowCallout">
            <a:avLst>
              <a:gd name="adj1" fmla="val 25000"/>
              <a:gd name="adj2" fmla="val 25000"/>
              <a:gd name="adj3" fmla="val 25000"/>
              <a:gd name="adj4" fmla="val 6497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“Полтавська баталія” .Фрагмент мозаїки М. В. Ломоносова</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01"/>
        <p:cNvGrpSpPr/>
        <p:nvPr/>
      </p:nvGrpSpPr>
      <p:grpSpPr>
        <a:xfrm>
          <a:off x="0" y="0"/>
          <a:ext cx="0" cy="0"/>
          <a:chOff x="0" y="0"/>
          <a:chExt cx="0" cy="0"/>
        </a:xfrm>
      </p:grpSpPr>
      <p:sp>
        <p:nvSpPr>
          <p:cNvPr id="102" name="Shape 102"/>
          <p:cNvSpPr txBox="1"/>
          <p:nvPr/>
        </p:nvSpPr>
        <p:spPr>
          <a:xfrm>
            <a:off x="47975" y="19200"/>
            <a:ext cx="9049200" cy="5066698"/>
          </a:xfrm>
          <a:prstGeom prst="rect">
            <a:avLst/>
          </a:prstGeom>
          <a:noFill/>
          <a:ln>
            <a:noFill/>
          </a:ln>
        </p:spPr>
        <p:txBody>
          <a:bodyPr lIns="91425" tIns="91425" rIns="91425" bIns="91425" anchor="t" anchorCtr="0">
            <a:noAutofit/>
          </a:bodyPr>
          <a:lstStyle/>
          <a:p>
            <a:endParaRPr/>
          </a:p>
        </p:txBody>
      </p:sp>
      <p:sp>
        <p:nvSpPr>
          <p:cNvPr id="103" name="Shape 103"/>
          <p:cNvSpPr/>
          <p:nvPr/>
        </p:nvSpPr>
        <p:spPr>
          <a:xfrm>
            <a:off x="201550" y="134400"/>
            <a:ext cx="4241400" cy="4836300"/>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4" name="Shape 104"/>
          <p:cNvSpPr/>
          <p:nvPr/>
        </p:nvSpPr>
        <p:spPr>
          <a:xfrm>
            <a:off x="1247550" y="2428050"/>
            <a:ext cx="1976700" cy="498899"/>
          </a:xfrm>
          <a:prstGeom prst="roundRect">
            <a:avLst>
              <a:gd name="adj" fmla="val 1666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800" b="0" i="0" u="none" strike="noStrike" cap="none" baseline="0">
                <a:solidFill>
                  <a:srgbClr val="000000"/>
                </a:solidFill>
                <a:latin typeface="Arial"/>
                <a:ea typeface="Arial"/>
                <a:cs typeface="Arial"/>
                <a:sym typeface="Arial"/>
              </a:rPr>
              <a:t>Історичні події</a:t>
            </a:r>
          </a:p>
        </p:txBody>
      </p:sp>
      <p:sp>
        <p:nvSpPr>
          <p:cNvPr id="105" name="Shape 105"/>
          <p:cNvSpPr txBox="1"/>
          <p:nvPr/>
        </p:nvSpPr>
        <p:spPr>
          <a:xfrm>
            <a:off x="278275" y="614150"/>
            <a:ext cx="4059299" cy="42989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“Як мандрували день і ніч,</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Як покидали запорожці</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Великий Луг і матір Січ,</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Взяли з собою Матер Божу,</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А більш нічого не взяли,</a:t>
            </a:r>
          </a:p>
          <a:p>
            <a:pPr marL="0" marR="0" lvl="0" indent="0" algn="l" rtl="0">
              <a:lnSpc>
                <a:spcPct val="100000"/>
              </a:lnSpc>
              <a:spcBef>
                <a:spcPts val="0"/>
              </a:spcBef>
              <a:spcAft>
                <a:spcPts val="0"/>
              </a:spcAft>
              <a:buClr>
                <a:schemeClr val="dk1"/>
              </a:buClr>
              <a:buSzPct val="25000"/>
              <a:buFont typeface="Arial"/>
              <a:buNone/>
            </a:pPr>
            <a:r>
              <a:rPr lang="ru" sz="1400" b="0" i="0" u="none" strike="noStrike" cap="none" baseline="0">
                <a:solidFill>
                  <a:srgbClr val="000000"/>
                </a:solidFill>
                <a:latin typeface="Arial"/>
                <a:ea typeface="Arial"/>
                <a:cs typeface="Arial"/>
                <a:sym typeface="Arial"/>
              </a:rPr>
              <a:t>І в Крим до хана понесли</a:t>
            </a: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На нове горе-Запорожжя.”</a:t>
            </a: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endParaRPr lang="ru"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Після зруйнування Запорозької Січі 1709р. частина запорожців переселилась в Олешки (пониззя Дніпра), на територію, що належала кримському ханові, і там організувала так звану Олешківську Січ. Тут запорожці зазнавали ще більших утисків , тому Шевченко назвав ії “новим горе- Запорожжям”.</a:t>
            </a:r>
          </a:p>
        </p:txBody>
      </p:sp>
      <p:pic>
        <p:nvPicPr>
          <p:cNvPr id="106" name="Shape 106"/>
          <p:cNvPicPr preferRelativeResize="0"/>
          <p:nvPr/>
        </p:nvPicPr>
        <p:blipFill rotWithShape="1">
          <a:blip r:embed="rId4"/>
          <a:srcRect/>
          <a:stretch/>
        </p:blipFill>
        <p:spPr>
          <a:xfrm>
            <a:off x="5258650" y="201500"/>
            <a:ext cx="3206149" cy="4372030"/>
          </a:xfrm>
          <a:prstGeom prst="rect">
            <a:avLst/>
          </a:prstGeom>
          <a:noFill/>
          <a:ln>
            <a:noFill/>
          </a:ln>
        </p:spPr>
      </p:pic>
      <p:sp>
        <p:nvSpPr>
          <p:cNvPr id="107" name="Shape 107"/>
          <p:cNvSpPr/>
          <p:nvPr/>
        </p:nvSpPr>
        <p:spPr>
          <a:xfrm>
            <a:off x="5076325" y="4573525"/>
            <a:ext cx="3761700" cy="527699"/>
          </a:xfrm>
          <a:prstGeom prst="upArrowCallout">
            <a:avLst>
              <a:gd name="adj1" fmla="val 25000"/>
              <a:gd name="adj2" fmla="val 25000"/>
              <a:gd name="adj3" fmla="val 25000"/>
              <a:gd name="adj4" fmla="val 64977"/>
            </a:avLst>
          </a:prstGeom>
          <a:solidFill>
            <a:srgbClr val="D7E4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ru" sz="1400" b="0" i="0" u="none" strike="noStrike" cap="none" baseline="0">
                <a:solidFill>
                  <a:srgbClr val="000000"/>
                </a:solidFill>
                <a:latin typeface="Arial"/>
                <a:ea typeface="Arial"/>
                <a:cs typeface="Arial"/>
                <a:sym typeface="Arial"/>
              </a:rPr>
              <a:t>“Козак-запорожець”. О.В.Висковатов</a:t>
            </a: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Экран (16:9)</PresentationFormat>
  <Paragraphs>152</Paragraphs>
  <Slides>13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simple-light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Admin</cp:lastModifiedBy>
  <cp:revision>1</cp:revision>
  <dcterms:modified xsi:type="dcterms:W3CDTF">2014-04-09T12:17:17Z</dcterms:modified>
</cp:coreProperties>
</file>