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69" r:id="rId4"/>
    <p:sldId id="270" r:id="rId5"/>
    <p:sldId id="271" r:id="rId6"/>
    <p:sldId id="259" r:id="rId7"/>
    <p:sldId id="266" r:id="rId8"/>
    <p:sldId id="265" r:id="rId9"/>
    <p:sldId id="260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4"/>
    </p:cViewPr>
  </p:sorterViewPr>
  <p:notesViewPr>
    <p:cSldViewPr>
      <p:cViewPr varScale="1">
        <p:scale>
          <a:sx n="29" d="100"/>
          <a:sy n="29" d="100"/>
        </p:scale>
        <p:origin x="-124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A0FB0-2D2A-4B1B-ABD8-32460B739E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B509D-C736-4AF0-B7B9-22B4CB87C9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509D-C736-4AF0-B7B9-22B4CB87C9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3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52736"/>
            <a:ext cx="6400800" cy="210194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Історичне </a:t>
            </a:r>
            <a:r>
              <a:rPr lang="uk-UA" b="1" dirty="0" err="1" smtClean="0">
                <a:solidFill>
                  <a:schemeClr val="accent4">
                    <a:lumMod val="75000"/>
                  </a:schemeClr>
                </a:solidFill>
              </a:rPr>
              <a:t>підгрунтя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поеми </a:t>
            </a:r>
            <a:r>
              <a:rPr lang="uk-UA" b="1" dirty="0" err="1" smtClean="0">
                <a:solidFill>
                  <a:srgbClr val="6585CF">
                    <a:lumMod val="75000"/>
                  </a:srgbClr>
                </a:solidFill>
              </a:rPr>
              <a:t>Т.г.шевченка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«ІВАН ПІДКОВА»</a:t>
            </a:r>
            <a:b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552728" cy="1714512"/>
          </a:xfrm>
        </p:spPr>
        <p:txBody>
          <a:bodyPr>
            <a:normAutofit fontScale="55000" lnSpcReduction="20000"/>
          </a:bodyPr>
          <a:lstStyle/>
          <a:p>
            <a:r>
              <a:rPr lang="uk-UA" sz="2500" dirty="0">
                <a:solidFill>
                  <a:schemeClr val="tx1"/>
                </a:solidFill>
              </a:rPr>
              <a:t>В</a:t>
            </a:r>
            <a:r>
              <a:rPr lang="uk-UA" sz="2500" dirty="0" smtClean="0">
                <a:solidFill>
                  <a:schemeClr val="tx1"/>
                </a:solidFill>
              </a:rPr>
              <a:t>иконала учениця 8 класу </a:t>
            </a:r>
          </a:p>
          <a:p>
            <a:r>
              <a:rPr lang="uk-UA" sz="2500" dirty="0" err="1" smtClean="0">
                <a:solidFill>
                  <a:schemeClr val="tx1"/>
                </a:solidFill>
              </a:rPr>
              <a:t>загальноосв</a:t>
            </a:r>
            <a:r>
              <a:rPr lang="en-US" sz="2500" dirty="0" err="1" smtClean="0">
                <a:solidFill>
                  <a:schemeClr val="tx1"/>
                </a:solidFill>
              </a:rPr>
              <a:t>i</a:t>
            </a:r>
            <a:r>
              <a:rPr lang="uk-UA" sz="2500" dirty="0" err="1" smtClean="0">
                <a:solidFill>
                  <a:schemeClr val="tx1"/>
                </a:solidFill>
              </a:rPr>
              <a:t>тньої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</a:rPr>
              <a:t>школи</a:t>
            </a:r>
            <a:r>
              <a:rPr lang="ru-RU" sz="2500" dirty="0" smtClean="0">
                <a:solidFill>
                  <a:schemeClr val="tx1"/>
                </a:solidFill>
              </a:rPr>
              <a:t>  І-ІІІ </a:t>
            </a:r>
            <a:r>
              <a:rPr lang="ru-RU" sz="2500" dirty="0" err="1" smtClean="0">
                <a:solidFill>
                  <a:schemeClr val="tx1"/>
                </a:solidFill>
              </a:rPr>
              <a:t>ступенів</a:t>
            </a:r>
            <a:r>
              <a:rPr lang="ru-RU" sz="2500" dirty="0" smtClean="0">
                <a:solidFill>
                  <a:schemeClr val="tx1"/>
                </a:solidFill>
              </a:rPr>
              <a:t> № 1</a:t>
            </a:r>
          </a:p>
          <a:p>
            <a:r>
              <a:rPr lang="uk-UA" sz="2500" dirty="0" smtClean="0">
                <a:solidFill>
                  <a:schemeClr val="tx1"/>
                </a:solidFill>
              </a:rPr>
              <a:t>імені</a:t>
            </a:r>
            <a:r>
              <a:rPr lang="ru-RU" sz="2500" dirty="0" smtClean="0">
                <a:solidFill>
                  <a:schemeClr val="tx1"/>
                </a:solidFill>
              </a:rPr>
              <a:t>  Героя Радянського Союзу Якименка А.Д.</a:t>
            </a:r>
          </a:p>
          <a:p>
            <a:r>
              <a:rPr lang="uk-UA" sz="2500" dirty="0" err="1" smtClean="0">
                <a:solidFill>
                  <a:schemeClr val="tx1"/>
                </a:solidFill>
              </a:rPr>
              <a:t>смт</a:t>
            </a:r>
            <a:r>
              <a:rPr lang="uk-UA" sz="2500" dirty="0" smtClean="0">
                <a:solidFill>
                  <a:schemeClr val="tx1"/>
                </a:solidFill>
              </a:rPr>
              <a:t> Володарське Володарського району Донецької області </a:t>
            </a:r>
            <a:endParaRPr lang="ru-RU" sz="2500" dirty="0" smtClean="0">
              <a:solidFill>
                <a:schemeClr val="tx1"/>
              </a:solidFill>
            </a:endParaRPr>
          </a:p>
          <a:p>
            <a:r>
              <a:rPr lang="ru-RU" sz="2500" dirty="0" err="1" smtClean="0">
                <a:solidFill>
                  <a:schemeClr val="tx1"/>
                </a:solidFill>
              </a:rPr>
              <a:t>Селеменева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</a:rPr>
              <a:t>Тетяна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</a:rPr>
              <a:t>Вячеславівна</a:t>
            </a:r>
            <a:endParaRPr lang="ru-RU" sz="2500" dirty="0" smtClean="0">
              <a:solidFill>
                <a:schemeClr val="tx1"/>
              </a:solidFill>
            </a:endParaRPr>
          </a:p>
          <a:p>
            <a:endParaRPr lang="ru-RU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81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6943" y="1196752"/>
            <a:ext cx="3213670" cy="719138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Походи козаків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79912" y="980728"/>
            <a:ext cx="4393158" cy="468035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300" dirty="0" err="1" smtClean="0"/>
              <a:t>Слідом</a:t>
            </a:r>
            <a:r>
              <a:rPr lang="ru-RU" sz="1300" dirty="0" smtClean="0"/>
              <a:t> </a:t>
            </a:r>
            <a:r>
              <a:rPr lang="ru-RU" sz="1300" dirty="0"/>
              <a:t>за </a:t>
            </a:r>
            <a:r>
              <a:rPr lang="ru-RU" sz="1300" dirty="0" err="1"/>
              <a:t>козаками</a:t>
            </a:r>
            <a:r>
              <a:rPr lang="ru-RU" sz="1300" dirty="0"/>
              <a:t> </a:t>
            </a:r>
            <a:r>
              <a:rPr lang="ru-RU" sz="1300" dirty="0" err="1"/>
              <a:t>молдавський</a:t>
            </a:r>
            <a:r>
              <a:rPr lang="ru-RU" sz="1300" dirty="0"/>
              <a:t> </a:t>
            </a:r>
            <a:r>
              <a:rPr lang="ru-RU" sz="1300" dirty="0" err="1"/>
              <a:t>господар</a:t>
            </a:r>
            <a:r>
              <a:rPr lang="ru-RU" sz="1300" dirty="0"/>
              <a:t> послав до </a:t>
            </a:r>
            <a:r>
              <a:rPr lang="ru-RU" sz="1300" dirty="0" err="1"/>
              <a:t>галицького</a:t>
            </a:r>
            <a:r>
              <a:rPr lang="ru-RU" sz="1300" dirty="0"/>
              <a:t> </a:t>
            </a:r>
            <a:r>
              <a:rPr lang="ru-RU" sz="1300" dirty="0" err="1"/>
              <a:t>каштеляна</a:t>
            </a:r>
            <a:r>
              <a:rPr lang="ru-RU" sz="1300" dirty="0"/>
              <a:t> Яна </a:t>
            </a:r>
            <a:r>
              <a:rPr lang="ru-RU" sz="1300" dirty="0" err="1"/>
              <a:t>Сенинського</a:t>
            </a:r>
            <a:r>
              <a:rPr lang="ru-RU" sz="1300" dirty="0"/>
              <a:t> </a:t>
            </a:r>
            <a:r>
              <a:rPr lang="ru-RU" sz="1300" dirty="0" err="1"/>
              <a:t>чауша</a:t>
            </a:r>
            <a:r>
              <a:rPr lang="ru-RU" sz="1300" dirty="0"/>
              <a:t> </a:t>
            </a:r>
            <a:r>
              <a:rPr lang="ru-RU" sz="1300" dirty="0" err="1"/>
              <a:t>турецького</a:t>
            </a:r>
            <a:r>
              <a:rPr lang="ru-RU" sz="1300" dirty="0"/>
              <a:t> падишаха з </a:t>
            </a:r>
            <a:r>
              <a:rPr lang="ru-RU" sz="1300" dirty="0" err="1"/>
              <a:t>вимогою</a:t>
            </a:r>
            <a:r>
              <a:rPr lang="ru-RU" sz="1300" dirty="0"/>
              <a:t> </a:t>
            </a:r>
            <a:r>
              <a:rPr lang="ru-RU" sz="1300" dirty="0" err="1"/>
              <a:t>заарештувати</a:t>
            </a:r>
            <a:r>
              <a:rPr lang="ru-RU" sz="1300" dirty="0"/>
              <a:t> </a:t>
            </a:r>
            <a:r>
              <a:rPr lang="ru-RU" sz="1300" dirty="0" err="1"/>
              <a:t>Підкову</a:t>
            </a:r>
            <a:r>
              <a:rPr lang="ru-RU" sz="1300" dirty="0"/>
              <a:t> й </a:t>
            </a:r>
            <a:r>
              <a:rPr lang="ru-RU" sz="1300" dirty="0" err="1"/>
              <a:t>суворо</a:t>
            </a:r>
            <a:r>
              <a:rPr lang="ru-RU" sz="1300" dirty="0"/>
              <a:t> </a:t>
            </a:r>
            <a:r>
              <a:rPr lang="ru-RU" sz="1300" dirty="0" err="1"/>
              <a:t>покарати</a:t>
            </a:r>
            <a:r>
              <a:rPr lang="ru-RU" sz="1300" dirty="0"/>
              <a:t> </a:t>
            </a:r>
            <a:r>
              <a:rPr lang="ru-RU" sz="1300" dirty="0" err="1"/>
              <a:t>його</a:t>
            </a:r>
            <a:r>
              <a:rPr lang="ru-RU" sz="1300" dirty="0"/>
              <a:t> </a:t>
            </a:r>
            <a:r>
              <a:rPr lang="ru-RU" sz="1300" dirty="0" err="1"/>
              <a:t>соратників</a:t>
            </a:r>
            <a:r>
              <a:rPr lang="ru-RU" sz="1300" dirty="0"/>
              <a:t>. </a:t>
            </a:r>
            <a:r>
              <a:rPr lang="ru-RU" sz="1300" dirty="0" err="1"/>
              <a:t>Звістка</a:t>
            </a:r>
            <a:r>
              <a:rPr lang="ru-RU" sz="1300" dirty="0"/>
              <a:t> про </a:t>
            </a:r>
            <a:r>
              <a:rPr lang="ru-RU" sz="1300" dirty="0" err="1"/>
              <a:t>похід</a:t>
            </a:r>
            <a:r>
              <a:rPr lang="ru-RU" sz="1300" dirty="0"/>
              <a:t> стала </a:t>
            </a:r>
            <a:r>
              <a:rPr lang="ru-RU" sz="1300" dirty="0" err="1"/>
              <a:t>відома</a:t>
            </a:r>
            <a:r>
              <a:rPr lang="ru-RU" sz="1300" dirty="0"/>
              <a:t> і королю </a:t>
            </a:r>
            <a:r>
              <a:rPr lang="ru-RU" sz="1300" dirty="0" err="1"/>
              <a:t>Речі</a:t>
            </a:r>
            <a:r>
              <a:rPr lang="ru-RU" sz="1300" dirty="0"/>
              <a:t> </a:t>
            </a:r>
            <a:r>
              <a:rPr lang="ru-RU" sz="1300" dirty="0" err="1"/>
              <a:t>Посполитої</a:t>
            </a:r>
            <a:r>
              <a:rPr lang="ru-RU" sz="1300" dirty="0"/>
              <a:t> Стефану </a:t>
            </a:r>
            <a:r>
              <a:rPr lang="ru-RU" sz="1300" dirty="0" err="1"/>
              <a:t>Баторію</a:t>
            </a:r>
            <a:r>
              <a:rPr lang="ru-RU" sz="1300" dirty="0"/>
              <a:t>. </a:t>
            </a:r>
            <a:r>
              <a:rPr lang="ru-RU" sz="1300" dirty="0" err="1"/>
              <a:t>Коронний</a:t>
            </a:r>
            <a:r>
              <a:rPr lang="ru-RU" sz="1300" dirty="0"/>
              <a:t> </a:t>
            </a:r>
            <a:r>
              <a:rPr lang="ru-RU" sz="1300" dirty="0" err="1"/>
              <a:t>гетьман</a:t>
            </a:r>
            <a:r>
              <a:rPr lang="ru-RU" sz="1300" dirty="0"/>
              <a:t> </a:t>
            </a:r>
            <a:r>
              <a:rPr lang="ru-RU" sz="1300" dirty="0" err="1"/>
              <a:t>Микола</a:t>
            </a:r>
            <a:r>
              <a:rPr lang="ru-RU" sz="1300" dirty="0"/>
              <a:t> </a:t>
            </a:r>
            <a:r>
              <a:rPr lang="ru-RU" sz="1300" dirty="0" err="1"/>
              <a:t>Сенявський</a:t>
            </a:r>
            <a:r>
              <a:rPr lang="ru-RU" sz="1300" dirty="0"/>
              <a:t> </a:t>
            </a:r>
            <a:r>
              <a:rPr lang="ru-RU" sz="1300" dirty="0" err="1"/>
              <a:t>отримав</a:t>
            </a:r>
            <a:r>
              <a:rPr lang="ru-RU" sz="1300" dirty="0"/>
              <a:t> </a:t>
            </a:r>
            <a:r>
              <a:rPr lang="ru-RU" sz="1300" dirty="0" err="1"/>
              <a:t>від</a:t>
            </a:r>
            <a:r>
              <a:rPr lang="ru-RU" sz="1300" dirty="0"/>
              <a:t> </a:t>
            </a:r>
            <a:r>
              <a:rPr lang="ru-RU" sz="1300" dirty="0" err="1"/>
              <a:t>нього</a:t>
            </a:r>
            <a:r>
              <a:rPr lang="ru-RU" sz="1300" dirty="0"/>
              <a:t> наказ </a:t>
            </a:r>
            <a:r>
              <a:rPr lang="ru-RU" sz="1300" dirty="0" err="1"/>
              <a:t>негайно</a:t>
            </a:r>
            <a:r>
              <a:rPr lang="ru-RU" sz="1300" dirty="0"/>
              <a:t> </a:t>
            </a:r>
            <a:r>
              <a:rPr lang="ru-RU" sz="1300" dirty="0" err="1"/>
              <a:t>схопити</a:t>
            </a:r>
            <a:r>
              <a:rPr lang="ru-RU" sz="1300" dirty="0"/>
              <a:t> </a:t>
            </a:r>
            <a:r>
              <a:rPr lang="ru-RU" sz="1300" dirty="0" err="1"/>
              <a:t>Підкову</a:t>
            </a:r>
            <a:r>
              <a:rPr lang="ru-RU" sz="1300" dirty="0"/>
              <a:t>. </a:t>
            </a:r>
            <a:r>
              <a:rPr lang="ru-RU" sz="1300" dirty="0" err="1"/>
              <a:t>Проте</a:t>
            </a:r>
            <a:r>
              <a:rPr lang="ru-RU" sz="1300" dirty="0"/>
              <a:t> </a:t>
            </a:r>
            <a:r>
              <a:rPr lang="ru-RU" sz="1300" dirty="0" err="1"/>
              <a:t>завдання</a:t>
            </a:r>
            <a:r>
              <a:rPr lang="ru-RU" sz="1300" dirty="0"/>
              <a:t> </a:t>
            </a:r>
            <a:r>
              <a:rPr lang="ru-RU" sz="1300" dirty="0" err="1"/>
              <a:t>виявилося</a:t>
            </a:r>
            <a:r>
              <a:rPr lang="ru-RU" sz="1300" dirty="0"/>
              <a:t> нелегким </a:t>
            </a:r>
            <a:r>
              <a:rPr lang="ru-RU" sz="1300" dirty="0" err="1"/>
              <a:t>навіть</a:t>
            </a:r>
            <a:r>
              <a:rPr lang="ru-RU" sz="1300" dirty="0"/>
              <a:t>, для </a:t>
            </a:r>
            <a:r>
              <a:rPr lang="ru-RU" sz="1300" dirty="0" err="1"/>
              <a:t>трьох</a:t>
            </a:r>
            <a:r>
              <a:rPr lang="ru-RU" sz="1300" dirty="0"/>
              <a:t> рот </a:t>
            </a:r>
            <a:r>
              <a:rPr lang="ru-RU" sz="1300" dirty="0" err="1" smtClean="0"/>
              <a:t>жовнірів</a:t>
            </a:r>
            <a:r>
              <a:rPr lang="ru-RU" sz="1300" dirty="0" smtClean="0"/>
              <a:t> </a:t>
            </a:r>
            <a:r>
              <a:rPr lang="ru-RU" sz="1300" dirty="0"/>
              <a:t>на </a:t>
            </a:r>
            <a:r>
              <a:rPr lang="ru-RU" sz="1300" dirty="0" err="1"/>
              <a:t>чолі</a:t>
            </a:r>
            <a:r>
              <a:rPr lang="ru-RU" sz="1300" dirty="0"/>
              <a:t> з шляхтичем </a:t>
            </a:r>
            <a:r>
              <a:rPr lang="ru-RU" sz="1300" dirty="0" err="1"/>
              <a:t>Боболецьким</a:t>
            </a:r>
            <a:r>
              <a:rPr lang="ru-RU" sz="1300" dirty="0"/>
              <a:t>. </a:t>
            </a:r>
            <a:r>
              <a:rPr lang="ru-RU" sz="1300" dirty="0" err="1"/>
              <a:t>Діставши</a:t>
            </a:r>
            <a:r>
              <a:rPr lang="ru-RU" sz="1300" dirty="0"/>
              <a:t> </a:t>
            </a:r>
            <a:r>
              <a:rPr lang="ru-RU" sz="1300" dirty="0" err="1"/>
              <a:t>збройну</a:t>
            </a:r>
            <a:r>
              <a:rPr lang="ru-RU" sz="1300" dirty="0"/>
              <a:t> </a:t>
            </a:r>
            <a:r>
              <a:rPr lang="ru-RU" sz="1300" dirty="0" err="1"/>
              <a:t>відсіч</a:t>
            </a:r>
            <a:r>
              <a:rPr lang="ru-RU" sz="1300" dirty="0"/>
              <a:t> у </a:t>
            </a:r>
            <a:r>
              <a:rPr lang="ru-RU" sz="1300" dirty="0" err="1"/>
              <a:t>Немирові</a:t>
            </a:r>
            <a:r>
              <a:rPr lang="ru-RU" sz="1300" dirty="0"/>
              <a:t>, вони </a:t>
            </a:r>
            <a:r>
              <a:rPr lang="ru-RU" sz="1300" dirty="0" err="1"/>
              <a:t>ні</a:t>
            </a:r>
            <a:r>
              <a:rPr lang="ru-RU" sz="1300" dirty="0"/>
              <a:t> з </a:t>
            </a:r>
            <a:r>
              <a:rPr lang="ru-RU" sz="1300" dirty="0" err="1"/>
              <a:t>чим</a:t>
            </a:r>
            <a:r>
              <a:rPr lang="ru-RU" sz="1300" dirty="0"/>
              <a:t> </a:t>
            </a:r>
            <a:r>
              <a:rPr lang="ru-RU" sz="1300" dirty="0" err="1"/>
              <a:t>повернулися</a:t>
            </a:r>
            <a:r>
              <a:rPr lang="ru-RU" sz="1300" dirty="0"/>
              <a:t> до </a:t>
            </a:r>
            <a:r>
              <a:rPr lang="ru-RU" sz="1300" dirty="0" err="1"/>
              <a:t>столиці</a:t>
            </a:r>
            <a:r>
              <a:rPr lang="ru-RU" sz="1300" dirty="0"/>
              <a:t>. </a:t>
            </a:r>
            <a:r>
              <a:rPr lang="ru-RU" sz="1300" dirty="0" err="1"/>
              <a:t>Сенявський</a:t>
            </a:r>
            <a:r>
              <a:rPr lang="ru-RU" sz="1300" dirty="0"/>
              <a:t> </a:t>
            </a:r>
            <a:r>
              <a:rPr lang="ru-RU" sz="1300" dirty="0" err="1"/>
              <a:t>виправдовувався</a:t>
            </a:r>
            <a:r>
              <a:rPr lang="ru-RU" sz="1300" dirty="0"/>
              <a:t> перед королем </a:t>
            </a:r>
            <a:r>
              <a:rPr lang="ru-RU" sz="1300" dirty="0" err="1"/>
              <a:t>підтримкою</a:t>
            </a:r>
            <a:r>
              <a:rPr lang="ru-RU" sz="1300" dirty="0"/>
              <a:t> </a:t>
            </a:r>
            <a:r>
              <a:rPr lang="ru-RU" sz="1300" dirty="0" err="1"/>
              <a:t>непокірного</a:t>
            </a:r>
            <a:r>
              <a:rPr lang="ru-RU" sz="1300" dirty="0"/>
              <a:t> </a:t>
            </a:r>
            <a:r>
              <a:rPr lang="ru-RU" sz="1300" dirty="0" err="1"/>
              <a:t>козацького</a:t>
            </a:r>
            <a:r>
              <a:rPr lang="ru-RU" sz="1300" dirty="0"/>
              <a:t> ватажка </a:t>
            </a:r>
            <a:r>
              <a:rPr lang="ru-RU" sz="1300" dirty="0" err="1"/>
              <a:t>місцевими</a:t>
            </a:r>
            <a:r>
              <a:rPr lang="ru-RU" sz="1300" dirty="0"/>
              <a:t> </a:t>
            </a:r>
            <a:r>
              <a:rPr lang="ru-RU" sz="1300" dirty="0" smtClean="0"/>
              <a:t>властями. Урядник </a:t>
            </a:r>
            <a:r>
              <a:rPr lang="ru-RU" sz="1300" dirty="0" err="1"/>
              <a:t>зухвало</a:t>
            </a:r>
            <a:r>
              <a:rPr lang="ru-RU" sz="1300" dirty="0"/>
              <a:t> </a:t>
            </a:r>
            <a:r>
              <a:rPr lang="ru-RU" sz="1300" dirty="0" err="1"/>
              <a:t>відповів</a:t>
            </a:r>
            <a:r>
              <a:rPr lang="ru-RU" sz="1300" dirty="0"/>
              <a:t> </a:t>
            </a:r>
            <a:r>
              <a:rPr lang="ru-RU" sz="1300" dirty="0" err="1"/>
              <a:t>королівському</a:t>
            </a:r>
            <a:r>
              <a:rPr lang="ru-RU" sz="1300" dirty="0"/>
              <a:t> </a:t>
            </a:r>
            <a:r>
              <a:rPr lang="ru-RU" sz="1300" dirty="0" err="1"/>
              <a:t>посланцю</a:t>
            </a:r>
            <a:r>
              <a:rPr lang="ru-RU" sz="1300" dirty="0"/>
              <a:t>: «</a:t>
            </a:r>
            <a:r>
              <a:rPr lang="ru-RU" sz="1300" dirty="0" err="1"/>
              <a:t>Видати</a:t>
            </a:r>
            <a:r>
              <a:rPr lang="ru-RU" sz="1300" dirty="0"/>
              <a:t> </a:t>
            </a:r>
            <a:r>
              <a:rPr lang="ru-RU" sz="1300" dirty="0" err="1"/>
              <a:t>тобі</a:t>
            </a:r>
            <a:r>
              <a:rPr lang="ru-RU" sz="1300" dirty="0"/>
              <a:t> </a:t>
            </a:r>
            <a:r>
              <a:rPr lang="ru-RU" sz="1300" dirty="0" err="1"/>
              <a:t>його</a:t>
            </a:r>
            <a:r>
              <a:rPr lang="ru-RU" sz="1300" dirty="0"/>
              <a:t> я не </a:t>
            </a:r>
            <a:r>
              <a:rPr lang="ru-RU" sz="1300" dirty="0" err="1"/>
              <a:t>можу</a:t>
            </a:r>
            <a:r>
              <a:rPr lang="ru-RU" sz="1300" dirty="0"/>
              <a:t>, але й не </a:t>
            </a:r>
            <a:r>
              <a:rPr lang="ru-RU" sz="1300" dirty="0" err="1"/>
              <a:t>захищаю</a:t>
            </a:r>
            <a:r>
              <a:rPr lang="ru-RU" sz="1300" dirty="0"/>
              <a:t>, </a:t>
            </a:r>
            <a:r>
              <a:rPr lang="ru-RU" sz="1300" dirty="0" err="1"/>
              <a:t>візьми</a:t>
            </a:r>
            <a:r>
              <a:rPr lang="ru-RU" sz="1300" dirty="0"/>
              <a:t> </a:t>
            </a:r>
            <a:r>
              <a:rPr lang="ru-RU" sz="1300" dirty="0" err="1"/>
              <a:t>його</a:t>
            </a:r>
            <a:r>
              <a:rPr lang="ru-RU" sz="1300" dirty="0"/>
              <a:t>, </a:t>
            </a:r>
            <a:r>
              <a:rPr lang="ru-RU" sz="1300" dirty="0" err="1"/>
              <a:t>якщо</a:t>
            </a:r>
            <a:r>
              <a:rPr lang="ru-RU" sz="1300" dirty="0"/>
              <a:t> </a:t>
            </a:r>
            <a:r>
              <a:rPr lang="ru-RU" sz="1300" dirty="0" err="1"/>
              <a:t>можеш</a:t>
            </a:r>
            <a:r>
              <a:rPr lang="ru-RU" sz="1300" dirty="0" smtClean="0"/>
              <a:t>».</a:t>
            </a:r>
            <a:endParaRPr lang="ru-RU" sz="1300" dirty="0"/>
          </a:p>
          <a:p>
            <a:endParaRPr lang="ru-RU" sz="1200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70506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0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87442"/>
            <a:ext cx="3124200" cy="2084388"/>
          </a:xfrm>
        </p:spPr>
      </p:pic>
      <p:sp>
        <p:nvSpPr>
          <p:cNvPr id="2" name="Прямоугольник 1"/>
          <p:cNvSpPr/>
          <p:nvPr/>
        </p:nvSpPr>
        <p:spPr>
          <a:xfrm>
            <a:off x="899592" y="1194288"/>
            <a:ext cx="734481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 err="1"/>
              <a:t>Перебуваючи</a:t>
            </a:r>
            <a:r>
              <a:rPr lang="ru-RU" sz="1500" dirty="0"/>
              <a:t> в </a:t>
            </a:r>
            <a:r>
              <a:rPr lang="ru-RU" sz="1500" dirty="0" err="1"/>
              <a:t>Немирові</a:t>
            </a:r>
            <a:r>
              <a:rPr lang="ru-RU" sz="1500" dirty="0"/>
              <a:t>, </a:t>
            </a:r>
            <a:r>
              <a:rPr lang="ru-RU" sz="1500" dirty="0" err="1"/>
              <a:t>Іван</a:t>
            </a:r>
            <a:r>
              <a:rPr lang="ru-RU" sz="1500" dirty="0"/>
              <a:t> </a:t>
            </a:r>
            <a:r>
              <a:rPr lang="ru-RU" sz="1500" dirty="0" err="1"/>
              <a:t>Підкова</a:t>
            </a:r>
            <a:r>
              <a:rPr lang="ru-RU" sz="1500" dirty="0"/>
              <a:t> </a:t>
            </a:r>
            <a:r>
              <a:rPr lang="ru-RU" sz="1500" dirty="0" err="1"/>
              <a:t>зібрав</a:t>
            </a:r>
            <a:r>
              <a:rPr lang="ru-RU" sz="1500" dirty="0"/>
              <a:t> </a:t>
            </a:r>
            <a:r>
              <a:rPr lang="ru-RU" sz="1500" dirty="0" err="1"/>
              <a:t>новий</a:t>
            </a:r>
            <a:r>
              <a:rPr lang="ru-RU" sz="1500" dirty="0"/>
              <a:t> </a:t>
            </a:r>
            <a:r>
              <a:rPr lang="ru-RU" sz="1500" dirty="0" err="1"/>
              <a:t>загін</a:t>
            </a:r>
            <a:r>
              <a:rPr lang="ru-RU" sz="1500" dirty="0"/>
              <a:t> і в </a:t>
            </a:r>
            <a:r>
              <a:rPr lang="ru-RU" sz="1500" dirty="0" err="1"/>
              <a:t>листопаді</a:t>
            </a:r>
            <a:r>
              <a:rPr lang="ru-RU" sz="1500" dirty="0"/>
              <a:t> </a:t>
            </a:r>
            <a:r>
              <a:rPr lang="ru-RU" sz="1500" dirty="0" err="1"/>
              <a:t>вирушив</a:t>
            </a:r>
            <a:r>
              <a:rPr lang="ru-RU" sz="1500" dirty="0"/>
              <a:t> до </a:t>
            </a:r>
            <a:r>
              <a:rPr lang="ru-RU" sz="1500" dirty="0" err="1"/>
              <a:t>Молдови</a:t>
            </a:r>
            <a:r>
              <a:rPr lang="ru-RU" sz="1500" dirty="0"/>
              <a:t>. Дорогою до </a:t>
            </a:r>
            <a:r>
              <a:rPr lang="ru-RU" sz="1500" dirty="0" err="1"/>
              <a:t>нього</a:t>
            </a:r>
            <a:r>
              <a:rPr lang="ru-RU" sz="1500" dirty="0"/>
              <a:t> </a:t>
            </a:r>
            <a:r>
              <a:rPr lang="ru-RU" sz="1500" dirty="0" err="1"/>
              <a:t>приєднався</a:t>
            </a:r>
            <a:r>
              <a:rPr lang="ru-RU" sz="1500" dirty="0"/>
              <a:t> </a:t>
            </a:r>
            <a:r>
              <a:rPr lang="ru-RU" sz="1500" dirty="0" err="1"/>
              <a:t>Яків</a:t>
            </a:r>
            <a:r>
              <a:rPr lang="ru-RU" sz="1500" dirty="0"/>
              <a:t> Шах. Тим часом, заручившись </a:t>
            </a:r>
            <a:r>
              <a:rPr lang="ru-RU" sz="1500" dirty="0" err="1"/>
              <a:t>підтримкою</a:t>
            </a:r>
            <a:r>
              <a:rPr lang="ru-RU" sz="1500" dirty="0"/>
              <a:t> </a:t>
            </a:r>
            <a:r>
              <a:rPr lang="ru-RU" sz="1500" dirty="0" err="1"/>
              <a:t>півтисячного</a:t>
            </a:r>
            <a:r>
              <a:rPr lang="ru-RU" sz="1500" dirty="0"/>
              <a:t> загону </a:t>
            </a:r>
            <a:r>
              <a:rPr lang="ru-RU" sz="1500" dirty="0" err="1"/>
              <a:t>турецьких</a:t>
            </a:r>
            <a:r>
              <a:rPr lang="ru-RU" sz="1500" dirty="0"/>
              <a:t> </a:t>
            </a:r>
            <a:r>
              <a:rPr lang="ru-RU" sz="1500" dirty="0" err="1"/>
              <a:t>воїнів</a:t>
            </a:r>
            <a:r>
              <a:rPr lang="ru-RU" sz="1500" dirty="0"/>
              <a:t>, </a:t>
            </a:r>
            <a:r>
              <a:rPr lang="ru-RU" sz="1500" dirty="0" err="1"/>
              <a:t>назустріч</a:t>
            </a:r>
            <a:r>
              <a:rPr lang="ru-RU" sz="1500" dirty="0"/>
              <a:t> </a:t>
            </a:r>
            <a:r>
              <a:rPr lang="ru-RU" sz="1500" dirty="0" err="1"/>
              <a:t>козакам</a:t>
            </a:r>
            <a:r>
              <a:rPr lang="ru-RU" sz="1500" dirty="0"/>
              <a:t> </a:t>
            </a:r>
            <a:r>
              <a:rPr lang="ru-RU" sz="1500" dirty="0" err="1"/>
              <a:t>виступив</a:t>
            </a:r>
            <a:r>
              <a:rPr lang="ru-RU" sz="1500" dirty="0"/>
              <a:t> Петро </a:t>
            </a:r>
            <a:r>
              <a:rPr lang="ru-RU" sz="1500" dirty="0" err="1"/>
              <a:t>Кривий</a:t>
            </a:r>
            <a:r>
              <a:rPr lang="ru-RU" sz="1500" dirty="0"/>
              <a:t>. </a:t>
            </a:r>
            <a:r>
              <a:rPr lang="ru-RU" sz="1500" dirty="0" err="1"/>
              <a:t>Вирішальна</a:t>
            </a:r>
            <a:r>
              <a:rPr lang="ru-RU" sz="1500" dirty="0"/>
              <a:t> битва </a:t>
            </a:r>
            <a:r>
              <a:rPr lang="ru-RU" sz="1500" dirty="0" err="1"/>
              <a:t>відбулася</a:t>
            </a:r>
            <a:r>
              <a:rPr lang="ru-RU" sz="1500" dirty="0"/>
              <a:t> на р. Прут </a:t>
            </a:r>
            <a:r>
              <a:rPr lang="ru-RU" sz="1500" dirty="0" err="1"/>
              <a:t>поблизу</a:t>
            </a:r>
            <a:r>
              <a:rPr lang="ru-RU" sz="1500" dirty="0"/>
              <a:t> </a:t>
            </a:r>
            <a:r>
              <a:rPr lang="ru-RU" sz="1500" dirty="0" err="1"/>
              <a:t>столиці</a:t>
            </a:r>
            <a:r>
              <a:rPr lang="ru-RU" sz="1500" dirty="0"/>
              <a:t>. </a:t>
            </a:r>
            <a:r>
              <a:rPr lang="ru-RU" sz="1500" dirty="0" err="1" smtClean="0"/>
              <a:t>Вже</a:t>
            </a:r>
            <a:r>
              <a:rPr lang="ru-RU" sz="1500" dirty="0" smtClean="0"/>
              <a:t> </a:t>
            </a:r>
            <a:r>
              <a:rPr lang="ru-RU" sz="1500" dirty="0"/>
              <a:t>перша атака на </a:t>
            </a:r>
            <a:r>
              <a:rPr lang="ru-RU" sz="1500" dirty="0" err="1"/>
              <a:t>козацький</a:t>
            </a:r>
            <a:r>
              <a:rPr lang="ru-RU" sz="1500" dirty="0"/>
              <a:t> </a:t>
            </a:r>
            <a:r>
              <a:rPr lang="ru-RU" sz="1500" dirty="0" err="1"/>
              <a:t>табір</a:t>
            </a:r>
            <a:r>
              <a:rPr lang="ru-RU" sz="1500" dirty="0"/>
              <a:t> </a:t>
            </a:r>
            <a:r>
              <a:rPr lang="ru-RU" sz="1500" dirty="0" err="1"/>
              <a:t>призвела</a:t>
            </a:r>
            <a:r>
              <a:rPr lang="ru-RU" sz="1500" dirty="0"/>
              <a:t> до </a:t>
            </a:r>
            <a:r>
              <a:rPr lang="ru-RU" sz="1500" dirty="0" err="1"/>
              <a:t>численних</a:t>
            </a:r>
            <a:r>
              <a:rPr lang="ru-RU" sz="1500" dirty="0"/>
              <a:t> </a:t>
            </a:r>
            <a:r>
              <a:rPr lang="ru-RU" sz="1500" dirty="0" err="1"/>
              <a:t>втрат</a:t>
            </a:r>
            <a:r>
              <a:rPr lang="ru-RU" sz="1500" dirty="0"/>
              <a:t> </a:t>
            </a:r>
            <a:r>
              <a:rPr lang="ru-RU" sz="1500" dirty="0" err="1"/>
              <a:t>серед</a:t>
            </a:r>
            <a:r>
              <a:rPr lang="ru-RU" sz="1500" dirty="0"/>
              <a:t> </a:t>
            </a:r>
            <a:r>
              <a:rPr lang="ru-RU" sz="1500" dirty="0" err="1"/>
              <a:t>війська</a:t>
            </a:r>
            <a:r>
              <a:rPr lang="ru-RU" sz="1500" dirty="0"/>
              <a:t> Петра Кривого. Не </a:t>
            </a:r>
            <a:r>
              <a:rPr lang="ru-RU" sz="1500" dirty="0" err="1"/>
              <a:t>вдалася</a:t>
            </a:r>
            <a:r>
              <a:rPr lang="ru-RU" sz="1500" dirty="0"/>
              <a:t> </a:t>
            </a:r>
            <a:r>
              <a:rPr lang="ru-RU" sz="1500" dirty="0" err="1"/>
              <a:t>спроба</a:t>
            </a:r>
            <a:r>
              <a:rPr lang="ru-RU" sz="1500" dirty="0"/>
              <a:t> й </a:t>
            </a:r>
            <a:r>
              <a:rPr lang="ru-RU" sz="1500" dirty="0" err="1"/>
              <a:t>оточити</a:t>
            </a:r>
            <a:r>
              <a:rPr lang="ru-RU" sz="1500" dirty="0"/>
              <a:t> </a:t>
            </a:r>
            <a:r>
              <a:rPr lang="ru-RU" sz="1500" dirty="0" err="1" smtClean="0"/>
              <a:t>козаків</a:t>
            </a:r>
            <a:r>
              <a:rPr lang="ru-RU" sz="1500" dirty="0" smtClean="0"/>
              <a:t>. </a:t>
            </a:r>
            <a:r>
              <a:rPr lang="ru-RU" sz="1500" dirty="0" smtClean="0">
                <a:solidFill>
                  <a:prstClr val="black"/>
                </a:solidFill>
              </a:rPr>
              <a:t>Петро </a:t>
            </a:r>
            <a:r>
              <a:rPr lang="ru-RU" sz="1500" dirty="0" err="1" smtClean="0">
                <a:solidFill>
                  <a:prstClr val="black"/>
                </a:solidFill>
              </a:rPr>
              <a:t>Кривий</a:t>
            </a:r>
            <a:r>
              <a:rPr lang="ru-RU" sz="1500" dirty="0" smtClean="0"/>
              <a:t> </a:t>
            </a:r>
            <a:r>
              <a:rPr lang="ru-RU" sz="1500" dirty="0"/>
              <a:t>покинув </a:t>
            </a:r>
            <a:r>
              <a:rPr lang="ru-RU" sz="1500" dirty="0" err="1"/>
              <a:t>військо</a:t>
            </a:r>
            <a:r>
              <a:rPr lang="ru-RU" sz="1500" dirty="0"/>
              <a:t> і </a:t>
            </a:r>
            <a:r>
              <a:rPr lang="ru-RU" sz="1500" dirty="0" err="1"/>
              <a:t>втік</a:t>
            </a:r>
            <a:r>
              <a:rPr lang="ru-RU" sz="1500" dirty="0"/>
              <a:t> </a:t>
            </a:r>
            <a:r>
              <a:rPr lang="ru-RU" sz="1500" dirty="0" smtClean="0"/>
              <a:t>до  </a:t>
            </a:r>
            <a:r>
              <a:rPr lang="ru-RU" sz="1500" dirty="0" err="1"/>
              <a:t>сусідньої</a:t>
            </a:r>
            <a:r>
              <a:rPr lang="ru-RU" sz="1500" dirty="0"/>
              <a:t> </a:t>
            </a:r>
            <a:r>
              <a:rPr lang="ru-RU" sz="1500" dirty="0" err="1" smtClean="0"/>
              <a:t>Валахії</a:t>
            </a:r>
            <a:r>
              <a:rPr lang="ru-RU" sz="1500" dirty="0"/>
              <a:t>.</a:t>
            </a:r>
            <a:endParaRPr lang="ru-RU" sz="1500" dirty="0" smtClean="0"/>
          </a:p>
          <a:p>
            <a:pPr indent="361950" algn="just"/>
            <a:r>
              <a:rPr lang="ru-RU" sz="1500" dirty="0" smtClean="0"/>
              <a:t> </a:t>
            </a:r>
            <a:r>
              <a:rPr lang="ru-RU" sz="1500" dirty="0"/>
              <a:t>29 листопада </a:t>
            </a:r>
            <a:r>
              <a:rPr lang="ru-RU" sz="1500" dirty="0" err="1"/>
              <a:t>козаки</a:t>
            </a:r>
            <a:r>
              <a:rPr lang="ru-RU" sz="1500" dirty="0"/>
              <a:t> з </a:t>
            </a:r>
            <a:r>
              <a:rPr lang="ru-RU" sz="1500" dirty="0" err="1"/>
              <a:t>тріумфом</a:t>
            </a:r>
            <a:r>
              <a:rPr lang="ru-RU" sz="1500" dirty="0"/>
              <a:t> вступили до </a:t>
            </a:r>
            <a:r>
              <a:rPr lang="ru-RU" sz="1500" dirty="0" err="1"/>
              <a:t>молдавської</a:t>
            </a:r>
            <a:r>
              <a:rPr lang="ru-RU" sz="1500" dirty="0"/>
              <a:t> </a:t>
            </a:r>
            <a:r>
              <a:rPr lang="ru-RU" sz="1500" dirty="0" err="1"/>
              <a:t>столиці</a:t>
            </a:r>
            <a:r>
              <a:rPr lang="ru-RU" sz="1500" dirty="0"/>
              <a:t> Ясс. Вони </a:t>
            </a:r>
            <a:r>
              <a:rPr lang="ru-RU" sz="1500" dirty="0" err="1"/>
              <a:t>звільнили</a:t>
            </a:r>
            <a:r>
              <a:rPr lang="ru-RU" sz="1500" dirty="0"/>
              <a:t> </a:t>
            </a:r>
            <a:r>
              <a:rPr lang="ru-RU" sz="1500" dirty="0" err="1"/>
              <a:t>кілька</a:t>
            </a:r>
            <a:r>
              <a:rPr lang="ru-RU" sz="1500" dirty="0"/>
              <a:t> </a:t>
            </a:r>
            <a:r>
              <a:rPr lang="ru-RU" sz="1500" dirty="0" err="1"/>
              <a:t>сотень</a:t>
            </a:r>
            <a:r>
              <a:rPr lang="ru-RU" sz="1500" dirty="0"/>
              <a:t> </a:t>
            </a:r>
            <a:r>
              <a:rPr lang="ru-RU" sz="1500" dirty="0" err="1" smtClean="0"/>
              <a:t>невільників</a:t>
            </a:r>
            <a:r>
              <a:rPr lang="ru-RU" sz="1500" dirty="0" smtClean="0"/>
              <a:t>, </a:t>
            </a:r>
            <a:r>
              <a:rPr lang="ru-RU" sz="1500" dirty="0" err="1" smtClean="0"/>
              <a:t>зокрема</a:t>
            </a:r>
            <a:r>
              <a:rPr lang="ru-RU" sz="1500" dirty="0" smtClean="0"/>
              <a:t> </a:t>
            </a:r>
            <a:r>
              <a:rPr lang="ru-RU" sz="1500" dirty="0" err="1" smtClean="0"/>
              <a:t>сина</a:t>
            </a:r>
            <a:r>
              <a:rPr lang="ru-RU" sz="1500" dirty="0" smtClean="0"/>
              <a:t> </a:t>
            </a:r>
            <a:r>
              <a:rPr lang="ru-RU" sz="1500" dirty="0" err="1" smtClean="0"/>
              <a:t>луцького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судді</a:t>
            </a:r>
            <a:r>
              <a:rPr lang="ru-RU" sz="1500" dirty="0" smtClean="0"/>
              <a:t> </a:t>
            </a:r>
            <a:r>
              <a:rPr lang="ru-RU" sz="1500" dirty="0" err="1" smtClean="0"/>
              <a:t>Бокія</a:t>
            </a:r>
            <a:r>
              <a:rPr lang="ru-RU" sz="1500" dirty="0" smtClean="0"/>
              <a:t>. </a:t>
            </a:r>
            <a:r>
              <a:rPr lang="ru-RU" sz="1500" dirty="0" err="1"/>
              <a:t>Цей</a:t>
            </a:r>
            <a:r>
              <a:rPr lang="ru-RU" sz="1500" dirty="0"/>
              <a:t> </a:t>
            </a:r>
            <a:r>
              <a:rPr lang="ru-RU" sz="1500" dirty="0" err="1"/>
              <a:t>відважний</a:t>
            </a:r>
            <a:r>
              <a:rPr lang="ru-RU" sz="1500" dirty="0"/>
              <a:t> </a:t>
            </a:r>
            <a:r>
              <a:rPr lang="ru-RU" sz="1500" dirty="0" err="1"/>
              <a:t>козацький</a:t>
            </a:r>
            <a:r>
              <a:rPr lang="ru-RU" sz="1500" dirty="0"/>
              <a:t> </a:t>
            </a:r>
            <a:r>
              <a:rPr lang="ru-RU" sz="1500" dirty="0" err="1"/>
              <a:t>ватажок</a:t>
            </a:r>
            <a:r>
              <a:rPr lang="ru-RU" sz="1500" dirty="0"/>
              <a:t> </a:t>
            </a:r>
            <a:r>
              <a:rPr lang="ru-RU" sz="1500" dirty="0" err="1"/>
              <a:t>під</a:t>
            </a:r>
            <a:r>
              <a:rPr lang="ru-RU" sz="1500" dirty="0"/>
              <a:t> час </a:t>
            </a:r>
            <a:r>
              <a:rPr lang="ru-RU" sz="1500" dirty="0" err="1"/>
              <a:t>однієї</a:t>
            </a:r>
            <a:r>
              <a:rPr lang="ru-RU" sz="1500" dirty="0"/>
              <a:t> з </a:t>
            </a:r>
            <a:r>
              <a:rPr lang="ru-RU" sz="1500" dirty="0" err="1"/>
              <a:t>сутичок</a:t>
            </a:r>
            <a:r>
              <a:rPr lang="ru-RU" sz="1500" dirty="0"/>
              <a:t> з татарами </a:t>
            </a:r>
            <a:r>
              <a:rPr lang="ru-RU" sz="1500" dirty="0" err="1"/>
              <a:t>був</a:t>
            </a:r>
            <a:r>
              <a:rPr lang="ru-RU" sz="1500" dirty="0"/>
              <a:t> </a:t>
            </a:r>
            <a:r>
              <a:rPr lang="ru-RU" sz="1500" dirty="0" err="1"/>
              <a:t>захоплений</a:t>
            </a:r>
            <a:r>
              <a:rPr lang="ru-RU" sz="1500" dirty="0"/>
              <a:t> у полон і </a:t>
            </a:r>
            <a:r>
              <a:rPr lang="ru-RU" sz="1500" dirty="0" err="1"/>
              <a:t>перепроданий</a:t>
            </a:r>
            <a:r>
              <a:rPr lang="ru-RU" sz="1500" dirty="0"/>
              <a:t> туркам, </a:t>
            </a:r>
            <a:r>
              <a:rPr lang="ru-RU" sz="1500" dirty="0" err="1"/>
              <a:t>які</a:t>
            </a:r>
            <a:r>
              <a:rPr lang="ru-RU" sz="1500" dirty="0"/>
              <a:t>, </a:t>
            </a:r>
            <a:r>
              <a:rPr lang="ru-RU" sz="1500" dirty="0" err="1"/>
              <a:t>сподіваючись</a:t>
            </a:r>
            <a:r>
              <a:rPr lang="ru-RU" sz="1500" dirty="0"/>
              <a:t> на великий </a:t>
            </a:r>
            <a:r>
              <a:rPr lang="ru-RU" sz="1500" dirty="0" err="1"/>
              <a:t>викуп</a:t>
            </a:r>
            <a:r>
              <a:rPr lang="ru-RU" sz="1500" dirty="0"/>
              <a:t>, </a:t>
            </a:r>
            <a:r>
              <a:rPr lang="ru-RU" sz="1500" dirty="0" err="1"/>
              <a:t>помістили</a:t>
            </a:r>
            <a:r>
              <a:rPr lang="ru-RU" sz="1500" dirty="0"/>
              <a:t> </a:t>
            </a:r>
            <a:r>
              <a:rPr lang="ru-RU" sz="1500" dirty="0" err="1"/>
              <a:t>молодшого</a:t>
            </a:r>
            <a:r>
              <a:rPr lang="ru-RU" sz="1500" dirty="0"/>
              <a:t> </a:t>
            </a:r>
            <a:r>
              <a:rPr lang="ru-RU" sz="1500" dirty="0" err="1"/>
              <a:t>Бокія</a:t>
            </a:r>
            <a:r>
              <a:rPr lang="ru-RU" sz="1500" dirty="0"/>
              <a:t> до </a:t>
            </a:r>
            <a:r>
              <a:rPr lang="ru-RU" sz="1500" dirty="0" err="1"/>
              <a:t>ясської</a:t>
            </a:r>
            <a:r>
              <a:rPr lang="ru-RU" sz="1500" dirty="0"/>
              <a:t> </a:t>
            </a:r>
            <a:r>
              <a:rPr lang="ru-RU" sz="1500" dirty="0" err="1"/>
              <a:t>в'язниці</a:t>
            </a:r>
            <a:r>
              <a:rPr lang="ru-RU" sz="1500" dirty="0"/>
              <a:t>. В </a:t>
            </a:r>
            <a:r>
              <a:rPr lang="ru-RU" sz="1500" dirty="0" err="1"/>
              <a:t>подяку</a:t>
            </a:r>
            <a:r>
              <a:rPr lang="ru-RU" sz="1500" dirty="0"/>
              <a:t> за </a:t>
            </a:r>
            <a:r>
              <a:rPr lang="ru-RU" sz="1500" dirty="0" err="1"/>
              <a:t>звільнення</a:t>
            </a:r>
            <a:r>
              <a:rPr lang="ru-RU" sz="1500" dirty="0"/>
              <a:t> </a:t>
            </a:r>
            <a:r>
              <a:rPr lang="ru-RU" sz="1500" dirty="0" err="1"/>
              <a:t>сина</a:t>
            </a:r>
            <a:r>
              <a:rPr lang="ru-RU" sz="1500" dirty="0"/>
              <a:t> </a:t>
            </a:r>
            <a:r>
              <a:rPr lang="ru-RU" sz="1500" dirty="0" err="1"/>
              <a:t>батько</a:t>
            </a:r>
            <a:r>
              <a:rPr lang="ru-RU" sz="1500" dirty="0"/>
              <a:t> прислав на </a:t>
            </a:r>
            <a:r>
              <a:rPr lang="ru-RU" sz="1500" dirty="0" err="1"/>
              <a:t>допомогу</a:t>
            </a:r>
            <a:r>
              <a:rPr lang="ru-RU" sz="1500" dirty="0"/>
              <a:t> </a:t>
            </a:r>
            <a:r>
              <a:rPr lang="ru-RU" sz="1500" dirty="0" err="1"/>
              <a:t>Підкові</a:t>
            </a:r>
            <a:r>
              <a:rPr lang="ru-RU" sz="1500" dirty="0"/>
              <a:t> </a:t>
            </a:r>
            <a:r>
              <a:rPr lang="ru-RU" sz="1500" dirty="0" err="1"/>
              <a:t>двісті</a:t>
            </a:r>
            <a:r>
              <a:rPr lang="ru-RU" sz="1500" dirty="0"/>
              <a:t> </a:t>
            </a:r>
            <a:r>
              <a:rPr lang="ru-RU" sz="1500" dirty="0" err="1"/>
              <a:t>вершників</a:t>
            </a:r>
            <a:r>
              <a:rPr lang="ru-RU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087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5040560" cy="671448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Страта підкови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91880" y="1556792"/>
            <a:ext cx="4896544" cy="4680520"/>
          </a:xfrm>
        </p:spPr>
        <p:txBody>
          <a:bodyPr>
            <a:noAutofit/>
          </a:bodyPr>
          <a:lstStyle/>
          <a:p>
            <a:pPr algn="l"/>
            <a:r>
              <a:rPr lang="ru-RU" sz="1050" dirty="0"/>
              <a:t> </a:t>
            </a:r>
            <a:r>
              <a:rPr lang="ru-RU" sz="1150" dirty="0"/>
              <a:t>16 </a:t>
            </a:r>
            <a:r>
              <a:rPr lang="ru-RU" sz="1150" dirty="0" err="1"/>
              <a:t>червня</a:t>
            </a:r>
            <a:r>
              <a:rPr lang="ru-RU" sz="1150" dirty="0"/>
              <a:t> 1578 р, перед </a:t>
            </a:r>
            <a:r>
              <a:rPr lang="ru-RU" sz="1150" dirty="0" err="1"/>
              <a:t>Львівською</a:t>
            </a:r>
            <a:r>
              <a:rPr lang="ru-RU" sz="1150" dirty="0"/>
              <a:t> ратушею </a:t>
            </a:r>
            <a:r>
              <a:rPr lang="ru-RU" sz="1150" dirty="0" err="1"/>
              <a:t>відбулася</a:t>
            </a:r>
            <a:r>
              <a:rPr lang="ru-RU" sz="1150" dirty="0"/>
              <a:t> страта </a:t>
            </a:r>
            <a:r>
              <a:rPr lang="ru-RU" sz="1150" dirty="0" err="1"/>
              <a:t>Івана</a:t>
            </a:r>
            <a:r>
              <a:rPr lang="ru-RU" sz="1150" dirty="0"/>
              <a:t> </a:t>
            </a:r>
            <a:r>
              <a:rPr lang="ru-RU" sz="1150" dirty="0" err="1"/>
              <a:t>Підкови</a:t>
            </a:r>
            <a:r>
              <a:rPr lang="ru-RU" sz="1150" dirty="0"/>
              <a:t>. </a:t>
            </a:r>
            <a:r>
              <a:rPr lang="ru-RU" sz="1150" dirty="0" err="1" smtClean="0"/>
              <a:t>Пройшовшись</a:t>
            </a:r>
            <a:r>
              <a:rPr lang="ru-RU" sz="1150" dirty="0" smtClean="0"/>
              <a:t> </a:t>
            </a:r>
            <a:r>
              <a:rPr lang="ru-RU" sz="1150" dirty="0" err="1"/>
              <a:t>двічі</a:t>
            </a:r>
            <a:r>
              <a:rPr lang="ru-RU" sz="1150" dirty="0"/>
              <a:t> п</a:t>
            </a:r>
            <a:r>
              <a:rPr lang="ru-RU" sz="1150" dirty="0" smtClean="0"/>
              <a:t>о </a:t>
            </a:r>
            <a:r>
              <a:rPr lang="ru-RU" sz="1150" dirty="0" err="1"/>
              <a:t>місцю</a:t>
            </a:r>
            <a:r>
              <a:rPr lang="ru-RU" sz="1150" dirty="0"/>
              <a:t> </a:t>
            </a:r>
            <a:r>
              <a:rPr lang="ru-RU" sz="1150" dirty="0" err="1" smtClean="0"/>
              <a:t>страти</a:t>
            </a:r>
            <a:r>
              <a:rPr lang="ru-RU" sz="1150" dirty="0" smtClean="0"/>
              <a:t>, </a:t>
            </a:r>
            <a:r>
              <a:rPr lang="ru-RU" sz="1150" dirty="0" err="1" smtClean="0"/>
              <a:t>погладжуючи</a:t>
            </a:r>
            <a:r>
              <a:rPr lang="ru-RU" sz="1150" dirty="0" smtClean="0"/>
              <a:t> </a:t>
            </a:r>
            <a:r>
              <a:rPr lang="ru-RU" sz="1150" dirty="0"/>
              <a:t>бороду і </a:t>
            </a:r>
            <a:r>
              <a:rPr lang="ru-RU" sz="1150" dirty="0" err="1"/>
              <a:t>поглядаючи</a:t>
            </a:r>
            <a:r>
              <a:rPr lang="ru-RU" sz="1150" dirty="0"/>
              <a:t> на людей без страху </a:t>
            </a:r>
            <a:r>
              <a:rPr lang="ru-RU" sz="1150" dirty="0" smtClean="0"/>
              <a:t>перед </a:t>
            </a:r>
            <a:r>
              <a:rPr lang="ru-RU" sz="1150" dirty="0" err="1" smtClean="0"/>
              <a:t>смертю</a:t>
            </a:r>
            <a:r>
              <a:rPr lang="ru-RU" sz="1150" dirty="0"/>
              <a:t>, </a:t>
            </a:r>
            <a:r>
              <a:rPr lang="ru-RU" sz="1150" dirty="0" err="1"/>
              <a:t>Підкова</a:t>
            </a:r>
            <a:r>
              <a:rPr lang="ru-RU" sz="1150" dirty="0"/>
              <a:t> попросив народ </a:t>
            </a:r>
            <a:r>
              <a:rPr lang="ru-RU" sz="1150" dirty="0" err="1"/>
              <a:t>заспокоїтися</a:t>
            </a:r>
            <a:r>
              <a:rPr lang="ru-RU" sz="1150" dirty="0"/>
              <a:t> і, коли настала </a:t>
            </a:r>
            <a:r>
              <a:rPr lang="ru-RU" sz="1150" dirty="0" err="1"/>
              <a:t>тиша</a:t>
            </a:r>
            <a:r>
              <a:rPr lang="ru-RU" sz="1150" dirty="0"/>
              <a:t>, </a:t>
            </a:r>
            <a:r>
              <a:rPr lang="ru-RU" sz="1150" dirty="0" err="1"/>
              <a:t>звернувся</a:t>
            </a:r>
            <a:r>
              <a:rPr lang="ru-RU" sz="1150" dirty="0"/>
              <a:t> до </a:t>
            </a:r>
            <a:r>
              <a:rPr lang="ru-RU" sz="1150" dirty="0" err="1"/>
              <a:t>нього</a:t>
            </a:r>
            <a:r>
              <a:rPr lang="ru-RU" sz="1150" dirty="0"/>
              <a:t> з такою </a:t>
            </a:r>
            <a:r>
              <a:rPr lang="ru-RU" sz="1150" dirty="0" err="1"/>
              <a:t>промовою</a:t>
            </a:r>
            <a:r>
              <a:rPr lang="ru-RU" sz="1150" dirty="0"/>
              <a:t>: «Панове </a:t>
            </a:r>
            <a:r>
              <a:rPr lang="ru-RU" sz="1150" dirty="0" smtClean="0"/>
              <a:t>поляки</a:t>
            </a:r>
            <a:r>
              <a:rPr lang="ru-RU" sz="1150" dirty="0"/>
              <a:t>, я приведений на страту і не знаю за </a:t>
            </a:r>
            <a:r>
              <a:rPr lang="ru-RU" sz="1150" dirty="0" err="1"/>
              <a:t>що</a:t>
            </a:r>
            <a:r>
              <a:rPr lang="ru-RU" sz="1150" dirty="0"/>
              <a:t>, </a:t>
            </a:r>
            <a:r>
              <a:rPr lang="ru-RU" sz="1150" dirty="0" err="1"/>
              <a:t>оскільки</a:t>
            </a:r>
            <a:r>
              <a:rPr lang="ru-RU" sz="1150" dirty="0"/>
              <a:t> не </a:t>
            </a:r>
            <a:r>
              <a:rPr lang="ru-RU" sz="1150" dirty="0" err="1"/>
              <a:t>відаю</a:t>
            </a:r>
            <a:r>
              <a:rPr lang="ru-RU" sz="1150" dirty="0"/>
              <a:t> за собою </a:t>
            </a:r>
            <a:r>
              <a:rPr lang="ru-RU" sz="1150" dirty="0" err="1"/>
              <a:t>ніякої</a:t>
            </a:r>
            <a:r>
              <a:rPr lang="ru-RU" sz="1150" dirty="0"/>
              <a:t> </a:t>
            </a:r>
            <a:r>
              <a:rPr lang="ru-RU" sz="1150" dirty="0" err="1"/>
              <a:t>провини</a:t>
            </a:r>
            <a:r>
              <a:rPr lang="ru-RU" sz="1150" dirty="0"/>
              <a:t>, яка б </a:t>
            </a:r>
            <a:r>
              <a:rPr lang="ru-RU" sz="1150" dirty="0" err="1"/>
              <a:t>заслуговувала</a:t>
            </a:r>
            <a:r>
              <a:rPr lang="ru-RU" sz="1150" dirty="0"/>
              <a:t> </a:t>
            </a:r>
            <a:r>
              <a:rPr lang="ru-RU" sz="1150" dirty="0" err="1"/>
              <a:t>такої</a:t>
            </a:r>
            <a:r>
              <a:rPr lang="ru-RU" sz="1150" dirty="0"/>
              <a:t> кари. Знаю </a:t>
            </a:r>
            <a:r>
              <a:rPr lang="ru-RU" sz="1150" dirty="0" err="1"/>
              <a:t>лише</a:t>
            </a:r>
            <a:r>
              <a:rPr lang="ru-RU" sz="1150" dirty="0"/>
              <a:t> </a:t>
            </a:r>
            <a:r>
              <a:rPr lang="ru-RU" sz="1150" dirty="0" err="1"/>
              <a:t>одне</a:t>
            </a:r>
            <a:r>
              <a:rPr lang="ru-RU" sz="1150" dirty="0"/>
              <a:t>, </a:t>
            </a:r>
            <a:r>
              <a:rPr lang="ru-RU" sz="1150" dirty="0" err="1"/>
              <a:t>що</a:t>
            </a:r>
            <a:r>
              <a:rPr lang="ru-RU" sz="1150" dirty="0"/>
              <a:t> я </a:t>
            </a:r>
            <a:r>
              <a:rPr lang="ru-RU" sz="1150" dirty="0" err="1"/>
              <a:t>завжди</a:t>
            </a:r>
            <a:r>
              <a:rPr lang="ru-RU" sz="1150" dirty="0"/>
              <a:t> </a:t>
            </a:r>
            <a:r>
              <a:rPr lang="ru-RU" sz="1150" dirty="0" err="1"/>
              <a:t>боровся</a:t>
            </a:r>
            <a:r>
              <a:rPr lang="ru-RU" sz="1150" dirty="0"/>
              <a:t> </a:t>
            </a:r>
            <a:r>
              <a:rPr lang="ru-RU" sz="1150" dirty="0" err="1"/>
              <a:t>проти</a:t>
            </a:r>
            <a:r>
              <a:rPr lang="ru-RU" sz="1150" dirty="0"/>
              <a:t> </a:t>
            </a:r>
            <a:r>
              <a:rPr lang="ru-RU" sz="1150" dirty="0" err="1"/>
              <a:t>ворогів</a:t>
            </a:r>
            <a:r>
              <a:rPr lang="ru-RU" sz="1150" dirty="0"/>
              <a:t> </a:t>
            </a:r>
            <a:r>
              <a:rPr lang="ru-RU" sz="1150" dirty="0" err="1"/>
              <a:t>християнського</a:t>
            </a:r>
            <a:r>
              <a:rPr lang="ru-RU" sz="1150" dirty="0"/>
              <a:t> </a:t>
            </a:r>
            <a:r>
              <a:rPr lang="ru-RU" sz="1150" dirty="0" err="1"/>
              <a:t>імені</a:t>
            </a:r>
            <a:r>
              <a:rPr lang="ru-RU" sz="1150" dirty="0"/>
              <a:t> і </a:t>
            </a:r>
            <a:r>
              <a:rPr lang="ru-RU" sz="1150" dirty="0" err="1"/>
              <a:t>завжди</a:t>
            </a:r>
            <a:r>
              <a:rPr lang="ru-RU" sz="1150" dirty="0"/>
              <a:t> </a:t>
            </a:r>
            <a:r>
              <a:rPr lang="ru-RU" sz="1150" dirty="0" err="1"/>
              <a:t>дбав</a:t>
            </a:r>
            <a:r>
              <a:rPr lang="ru-RU" sz="1150" dirty="0"/>
              <a:t> про </a:t>
            </a:r>
            <a:r>
              <a:rPr lang="ru-RU" sz="1150" dirty="0" err="1"/>
              <a:t>користь</a:t>
            </a:r>
            <a:r>
              <a:rPr lang="ru-RU" sz="1150" dirty="0"/>
              <a:t> того для </a:t>
            </a:r>
            <a:r>
              <a:rPr lang="ru-RU" sz="1150" dirty="0" err="1"/>
              <a:t>нашої</a:t>
            </a:r>
            <a:r>
              <a:rPr lang="ru-RU" sz="1150" dirty="0"/>
              <a:t> </a:t>
            </a:r>
            <a:r>
              <a:rPr lang="ru-RU" sz="1150" dirty="0" err="1"/>
              <a:t>батьківщини</a:t>
            </a:r>
            <a:r>
              <a:rPr lang="ru-RU" sz="1150" dirty="0"/>
              <a:t>, бути оплотом </a:t>
            </a:r>
            <a:r>
              <a:rPr lang="ru-RU" sz="1150" dirty="0" err="1"/>
              <a:t>проти</a:t>
            </a:r>
            <a:r>
              <a:rPr lang="ru-RU" sz="1150" dirty="0"/>
              <a:t> </a:t>
            </a:r>
            <a:r>
              <a:rPr lang="ru-RU" sz="1150" dirty="0" err="1"/>
              <a:t>невірних</a:t>
            </a:r>
            <a:r>
              <a:rPr lang="ru-RU" sz="1150" dirty="0"/>
              <a:t> </a:t>
            </a:r>
            <a:r>
              <a:rPr lang="ru-RU" sz="1150" dirty="0" err="1"/>
              <a:t>було</a:t>
            </a:r>
            <a:r>
              <a:rPr lang="ru-RU" sz="1150" dirty="0"/>
              <a:t> </a:t>
            </a:r>
            <a:r>
              <a:rPr lang="ru-RU" sz="1150" dirty="0" err="1"/>
              <a:t>постійною</a:t>
            </a:r>
            <a:r>
              <a:rPr lang="ru-RU" sz="1150" dirty="0"/>
              <a:t> </a:t>
            </a:r>
            <a:r>
              <a:rPr lang="ru-RU" sz="1150" dirty="0" err="1"/>
              <a:t>моєю</a:t>
            </a:r>
            <a:r>
              <a:rPr lang="ru-RU" sz="1150" dirty="0"/>
              <a:t> думкою — </a:t>
            </a:r>
            <a:r>
              <a:rPr lang="ru-RU" sz="1150" dirty="0" err="1"/>
              <a:t>утримати</a:t>
            </a:r>
            <a:r>
              <a:rPr lang="ru-RU" sz="1150" dirty="0"/>
              <a:t> </a:t>
            </a:r>
            <a:r>
              <a:rPr lang="ru-RU" sz="1150" dirty="0" err="1"/>
              <a:t>їх</a:t>
            </a:r>
            <a:r>
              <a:rPr lang="ru-RU" sz="1150" dirty="0"/>
              <a:t> у межах і не </a:t>
            </a:r>
            <a:r>
              <a:rPr lang="ru-RU" sz="1150" dirty="0" err="1"/>
              <a:t>д</a:t>
            </a:r>
            <a:r>
              <a:rPr lang="ru-RU" sz="1150" dirty="0" err="1" smtClean="0"/>
              <a:t>озволити</a:t>
            </a:r>
            <a:r>
              <a:rPr lang="ru-RU" sz="1150" dirty="0" smtClean="0"/>
              <a:t> </a:t>
            </a:r>
            <a:r>
              <a:rPr lang="ru-RU" sz="1150" dirty="0" err="1"/>
              <a:t>їм</a:t>
            </a:r>
            <a:r>
              <a:rPr lang="ru-RU" sz="1150" dirty="0"/>
              <a:t> </a:t>
            </a:r>
            <a:r>
              <a:rPr lang="ru-RU" sz="1150" dirty="0" err="1"/>
              <a:t>переправлятися</a:t>
            </a:r>
            <a:r>
              <a:rPr lang="ru-RU" sz="1150" dirty="0"/>
              <a:t> через Дунай. </a:t>
            </a:r>
            <a:r>
              <a:rPr lang="ru-RU" sz="1150" dirty="0" err="1"/>
              <a:t>Тепер</a:t>
            </a:r>
            <a:r>
              <a:rPr lang="ru-RU" sz="1150" dirty="0"/>
              <a:t> я повинен </a:t>
            </a:r>
            <a:r>
              <a:rPr lang="ru-RU" sz="1150" dirty="0" err="1"/>
              <a:t>вмерти</a:t>
            </a:r>
            <a:r>
              <a:rPr lang="ru-RU" sz="1150" dirty="0"/>
              <a:t>, </a:t>
            </a:r>
            <a:r>
              <a:rPr lang="ru-RU" sz="1150" dirty="0" err="1"/>
              <a:t>оскільки</a:t>
            </a:r>
            <a:r>
              <a:rPr lang="ru-RU" sz="1150" dirty="0"/>
              <a:t> так наказав </a:t>
            </a:r>
            <a:r>
              <a:rPr lang="ru-RU" sz="1150" dirty="0" err="1"/>
              <a:t>поганий</a:t>
            </a:r>
            <a:r>
              <a:rPr lang="ru-RU" sz="1150" dirty="0"/>
              <a:t> пес турок </a:t>
            </a:r>
            <a:r>
              <a:rPr lang="ru-RU" sz="1150" dirty="0" err="1"/>
              <a:t>вашому</a:t>
            </a:r>
            <a:r>
              <a:rPr lang="ru-RU" sz="1150" dirty="0"/>
              <a:t> </a:t>
            </a:r>
            <a:r>
              <a:rPr lang="ru-RU" sz="1150" dirty="0" smtClean="0"/>
              <a:t>королю, </a:t>
            </a:r>
            <a:r>
              <a:rPr lang="ru-RU" sz="1150" dirty="0" err="1" smtClean="0"/>
              <a:t>своєму</a:t>
            </a:r>
            <a:r>
              <a:rPr lang="ru-RU" sz="1150" dirty="0" smtClean="0"/>
              <a:t> </a:t>
            </a:r>
            <a:r>
              <a:rPr lang="ru-RU" sz="1150" dirty="0" err="1"/>
              <a:t>слузі</a:t>
            </a:r>
            <a:r>
              <a:rPr lang="ru-RU" sz="1150" dirty="0"/>
              <a:t>, а король ваш — палачу. Смерть мене не страшить. Але </a:t>
            </a:r>
            <a:r>
              <a:rPr lang="ru-RU" sz="1150" dirty="0" err="1" smtClean="0"/>
              <a:t>пам'ятайте</a:t>
            </a:r>
            <a:r>
              <a:rPr lang="ru-RU" sz="1150" dirty="0"/>
              <a:t>, </a:t>
            </a:r>
            <a:r>
              <a:rPr lang="ru-RU" sz="1150" dirty="0" err="1"/>
              <a:t>що</a:t>
            </a:r>
            <a:r>
              <a:rPr lang="ru-RU" sz="1150" dirty="0"/>
              <a:t> не </a:t>
            </a:r>
            <a:r>
              <a:rPr lang="ru-RU" sz="1150" dirty="0" err="1"/>
              <a:t>пройде</a:t>
            </a:r>
            <a:r>
              <a:rPr lang="ru-RU" sz="1150" dirty="0"/>
              <a:t> </a:t>
            </a:r>
            <a:r>
              <a:rPr lang="ru-RU" sz="1150" dirty="0" err="1"/>
              <a:t>багато</a:t>
            </a:r>
            <a:r>
              <a:rPr lang="ru-RU" sz="1150" dirty="0"/>
              <a:t> часу і </a:t>
            </a:r>
            <a:r>
              <a:rPr lang="ru-RU" sz="1150" dirty="0" err="1"/>
              <a:t>ви</a:t>
            </a:r>
            <a:r>
              <a:rPr lang="ru-RU" sz="1150" dirty="0"/>
              <a:t> не </a:t>
            </a:r>
            <a:r>
              <a:rPr lang="ru-RU" sz="1150" dirty="0" err="1"/>
              <a:t>уникнете</a:t>
            </a:r>
            <a:r>
              <a:rPr lang="ru-RU" sz="1150" dirty="0"/>
              <a:t> </a:t>
            </a:r>
            <a:r>
              <a:rPr lang="ru-RU" sz="1150" dirty="0" err="1"/>
              <a:t>моєї</a:t>
            </a:r>
            <a:r>
              <a:rPr lang="ru-RU" sz="1150" dirty="0"/>
              <a:t> </a:t>
            </a:r>
            <a:r>
              <a:rPr lang="ru-RU" sz="1150" dirty="0" err="1"/>
              <a:t>участі</a:t>
            </a:r>
            <a:r>
              <a:rPr lang="ru-RU" sz="1150" dirty="0"/>
              <a:t> і по </a:t>
            </a:r>
            <a:r>
              <a:rPr lang="ru-RU" sz="1150" dirty="0" err="1"/>
              <a:t>волі</a:t>
            </a:r>
            <a:r>
              <a:rPr lang="ru-RU" sz="1150" dirty="0"/>
              <a:t> того поганого пса </a:t>
            </a:r>
            <a:r>
              <a:rPr lang="ru-RU" sz="1150" dirty="0" err="1"/>
              <a:t>будуть</a:t>
            </a:r>
            <a:r>
              <a:rPr lang="ru-RU" sz="1150" dirty="0"/>
              <a:t> </a:t>
            </a:r>
            <a:r>
              <a:rPr lang="ru-RU" sz="1150" dirty="0" err="1"/>
              <a:t>відправлені</a:t>
            </a:r>
            <a:r>
              <a:rPr lang="ru-RU" sz="1150" dirty="0"/>
              <a:t> в </a:t>
            </a:r>
            <a:r>
              <a:rPr lang="ru-RU" sz="1150" dirty="0" err="1"/>
              <a:t>Цар</a:t>
            </a:r>
            <a:r>
              <a:rPr lang="ru-RU" sz="1150" dirty="0"/>
              <a:t>-город </a:t>
            </a:r>
            <a:r>
              <a:rPr lang="ru-RU" sz="1150" dirty="0" err="1"/>
              <a:t>ваші</a:t>
            </a:r>
            <a:r>
              <a:rPr lang="ru-RU" sz="1150" dirty="0"/>
              <a:t> </a:t>
            </a:r>
            <a:r>
              <a:rPr lang="ru-RU" sz="1150" dirty="0" err="1"/>
              <a:t>голови</a:t>
            </a:r>
            <a:r>
              <a:rPr lang="ru-RU" sz="1150" dirty="0"/>
              <a:t> і </a:t>
            </a:r>
            <a:r>
              <a:rPr lang="ru-RU" sz="1150" dirty="0" err="1"/>
              <a:t>голови</a:t>
            </a:r>
            <a:r>
              <a:rPr lang="ru-RU" sz="1150" dirty="0"/>
              <a:t> ваших </a:t>
            </a:r>
            <a:r>
              <a:rPr lang="ru-RU" sz="1150" dirty="0" err="1"/>
              <a:t>королів</a:t>
            </a:r>
            <a:r>
              <a:rPr lang="ru-RU" sz="1150" dirty="0" smtClean="0"/>
              <a:t>»</a:t>
            </a:r>
            <a:r>
              <a:rPr lang="ru-RU" sz="1200" dirty="0" smtClean="0"/>
              <a:t>.</a:t>
            </a:r>
            <a:r>
              <a:rPr lang="ru-RU" sz="1200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500388" cy="3960000"/>
          </a:xfrm>
        </p:spPr>
      </p:pic>
    </p:spTree>
    <p:extLst>
      <p:ext uri="{BB962C8B-B14F-4D97-AF65-F5344CB8AC3E}">
        <p14:creationId xmlns:p14="http://schemas.microsoft.com/office/powerpoint/2010/main" val="228970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2520280" cy="3600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1130199"/>
            <a:ext cx="7056784" cy="907060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Значення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руху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для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сучасного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сьогодення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06084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І перший ряд </a:t>
            </a:r>
            <a:r>
              <a:rPr lang="ru-RU" sz="1400" dirty="0" err="1"/>
              <a:t>впаде</a:t>
            </a:r>
            <a:r>
              <a:rPr lang="ru-RU" sz="1400" dirty="0"/>
              <a:t>, </a:t>
            </a:r>
            <a:r>
              <a:rPr lang="ru-RU" sz="1400" dirty="0" err="1"/>
              <a:t>обдурений</a:t>
            </a:r>
            <a:r>
              <a:rPr lang="ru-RU" sz="1400" dirty="0"/>
              <a:t> киями.</a:t>
            </a:r>
          </a:p>
          <a:p>
            <a:r>
              <a:rPr lang="ru-RU" sz="1400" dirty="0" err="1"/>
              <a:t>Знов</a:t>
            </a:r>
            <a:r>
              <a:rPr lang="ru-RU" sz="1400" dirty="0"/>
              <a:t> </a:t>
            </a:r>
            <a:r>
              <a:rPr lang="ru-RU" sz="1400" dirty="0" err="1"/>
              <a:t>дзвони</a:t>
            </a:r>
            <a:r>
              <a:rPr lang="ru-RU" sz="1400" dirty="0"/>
              <a:t> </a:t>
            </a:r>
            <a:r>
              <a:rPr lang="ru-RU" sz="1400" dirty="0" err="1"/>
              <a:t>загудуть</a:t>
            </a:r>
            <a:r>
              <a:rPr lang="ru-RU" sz="1400" dirty="0"/>
              <a:t> – і небо </a:t>
            </a:r>
            <a:r>
              <a:rPr lang="ru-RU" sz="1400" dirty="0" err="1"/>
              <a:t>спалахне</a:t>
            </a:r>
            <a:r>
              <a:rPr lang="ru-RU" sz="1400" dirty="0"/>
              <a:t>.</a:t>
            </a:r>
          </a:p>
          <a:p>
            <a:r>
              <a:rPr lang="ru-RU" sz="1400" dirty="0"/>
              <a:t>І </a:t>
            </a:r>
            <a:r>
              <a:rPr lang="ru-RU" sz="1400" dirty="0" err="1"/>
              <a:t>Каїна</a:t>
            </a:r>
            <a:r>
              <a:rPr lang="ru-RU" sz="1400" dirty="0"/>
              <a:t> печать </a:t>
            </a:r>
            <a:r>
              <a:rPr lang="ru-RU" sz="1400" dirty="0" err="1"/>
              <a:t>устане</a:t>
            </a:r>
            <a:r>
              <a:rPr lang="ru-RU" sz="1400" dirty="0"/>
              <a:t> </a:t>
            </a:r>
            <a:r>
              <a:rPr lang="ru-RU" sz="1400" dirty="0" err="1"/>
              <a:t>поміж</a:t>
            </a:r>
            <a:r>
              <a:rPr lang="ru-RU" sz="1400" dirty="0"/>
              <a:t> нами,</a:t>
            </a:r>
          </a:p>
          <a:p>
            <a:r>
              <a:rPr lang="ru-RU" sz="1400" dirty="0"/>
              <a:t>Й молитвою трава </a:t>
            </a:r>
            <a:r>
              <a:rPr lang="ru-RU" sz="1400" dirty="0" err="1"/>
              <a:t>погасне</a:t>
            </a:r>
            <a:r>
              <a:rPr lang="ru-RU" sz="1400" dirty="0"/>
              <a:t> і... </a:t>
            </a:r>
            <a:r>
              <a:rPr lang="ru-RU" sz="1400" dirty="0" err="1"/>
              <a:t>сплакне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Печальний</a:t>
            </a:r>
            <a:r>
              <a:rPr lang="ru-RU" sz="1400" dirty="0"/>
              <a:t> </a:t>
            </a:r>
            <a:r>
              <a:rPr lang="ru-RU" sz="1400" dirty="0" err="1"/>
              <a:t>блиск</a:t>
            </a:r>
            <a:r>
              <a:rPr lang="ru-RU" sz="1400" dirty="0"/>
              <a:t> </a:t>
            </a:r>
            <a:r>
              <a:rPr lang="ru-RU" sz="1400" dirty="0" err="1"/>
              <a:t>щитів</a:t>
            </a:r>
            <a:r>
              <a:rPr lang="ru-RU" sz="1400" dirty="0"/>
              <a:t>. </a:t>
            </a:r>
            <a:r>
              <a:rPr lang="ru-RU" sz="1400" dirty="0" err="1"/>
              <a:t>Знов</a:t>
            </a:r>
            <a:r>
              <a:rPr lang="ru-RU" sz="1400" dirty="0"/>
              <a:t> брат </a:t>
            </a:r>
            <a:r>
              <a:rPr lang="ru-RU" sz="1400" dirty="0" err="1"/>
              <a:t>іде</a:t>
            </a:r>
            <a:r>
              <a:rPr lang="ru-RU" sz="1400" dirty="0"/>
              <a:t> на брата.</a:t>
            </a:r>
          </a:p>
          <a:p>
            <a:r>
              <a:rPr lang="ru-RU" sz="1400" dirty="0" err="1"/>
              <a:t>Хтось</a:t>
            </a:r>
            <a:r>
              <a:rPr lang="ru-RU" sz="1400" dirty="0"/>
              <a:t> </a:t>
            </a:r>
            <a:r>
              <a:rPr lang="ru-RU" sz="1400" dirty="0" err="1"/>
              <a:t>лічить</a:t>
            </a:r>
            <a:r>
              <a:rPr lang="ru-RU" sz="1400" dirty="0"/>
              <a:t> </a:t>
            </a:r>
            <a:r>
              <a:rPr lang="ru-RU" sz="1400" dirty="0" err="1"/>
              <a:t>бариші</a:t>
            </a:r>
            <a:r>
              <a:rPr lang="ru-RU" sz="1400" dirty="0"/>
              <a:t>, а </a:t>
            </a:r>
            <a:r>
              <a:rPr lang="ru-RU" sz="1400" dirty="0" err="1"/>
              <a:t>хтось</a:t>
            </a:r>
            <a:r>
              <a:rPr lang="ru-RU" sz="1400" dirty="0"/>
              <a:t> </a:t>
            </a:r>
            <a:r>
              <a:rPr lang="ru-RU" sz="1400" dirty="0" err="1"/>
              <a:t>тремтить</a:t>
            </a:r>
            <a:r>
              <a:rPr lang="ru-RU" sz="1400" dirty="0"/>
              <a:t> в </a:t>
            </a:r>
            <a:r>
              <a:rPr lang="ru-RU" sz="1400" dirty="0" err="1"/>
              <a:t>юрбі</a:t>
            </a:r>
            <a:r>
              <a:rPr lang="ru-RU" sz="1400" dirty="0"/>
              <a:t>.</a:t>
            </a:r>
          </a:p>
          <a:p>
            <a:r>
              <a:rPr lang="ru-RU" sz="1400" dirty="0"/>
              <a:t>І </a:t>
            </a:r>
            <a:r>
              <a:rPr lang="ru-RU" sz="1400" dirty="0" err="1"/>
              <a:t>миє</a:t>
            </a:r>
            <a:r>
              <a:rPr lang="ru-RU" sz="1400" dirty="0"/>
              <a:t> руки той, </a:t>
            </a:r>
            <a:r>
              <a:rPr lang="ru-RU" sz="1400" dirty="0" err="1"/>
              <a:t>хто</a:t>
            </a:r>
            <a:r>
              <a:rPr lang="ru-RU" sz="1400" dirty="0"/>
              <a:t> научив </a:t>
            </a:r>
            <a:r>
              <a:rPr lang="ru-RU" sz="1400" dirty="0" err="1"/>
              <a:t>Пілата</a:t>
            </a:r>
            <a:r>
              <a:rPr lang="ru-RU" sz="1400" dirty="0"/>
              <a:t>,</a:t>
            </a:r>
          </a:p>
          <a:p>
            <a:r>
              <a:rPr lang="ru-RU" sz="1400" dirty="0"/>
              <a:t>Як </a:t>
            </a:r>
            <a:r>
              <a:rPr lang="ru-RU" sz="1400" dirty="0" err="1"/>
              <a:t>обійти</a:t>
            </a:r>
            <a:r>
              <a:rPr lang="ru-RU" sz="1400" dirty="0"/>
              <a:t> </a:t>
            </a:r>
            <a:r>
              <a:rPr lang="ru-RU" sz="1400" dirty="0" err="1"/>
              <a:t>рожен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пертись</a:t>
            </a:r>
            <a:r>
              <a:rPr lang="ru-RU" sz="1400" dirty="0"/>
              <a:t> у </a:t>
            </a:r>
            <a:r>
              <a:rPr lang="ru-RU" sz="1400" dirty="0" err="1"/>
              <a:t>святі</a:t>
            </a:r>
            <a:r>
              <a:rPr lang="ru-RU" sz="1400" dirty="0"/>
              <a:t>.</a:t>
            </a:r>
          </a:p>
          <a:p>
            <a:r>
              <a:rPr lang="ru-RU" sz="1400" dirty="0"/>
              <a:t>То </a:t>
            </a:r>
            <a:r>
              <a:rPr lang="ru-RU" sz="1400" dirty="0" err="1"/>
              <a:t>кригою</a:t>
            </a:r>
            <a:r>
              <a:rPr lang="ru-RU" sz="1400" dirty="0"/>
              <a:t> </a:t>
            </a:r>
            <a:r>
              <a:rPr lang="ru-RU" sz="1400" dirty="0" err="1"/>
              <a:t>встаєм</a:t>
            </a:r>
            <a:r>
              <a:rPr lang="ru-RU" sz="1400" dirty="0"/>
              <a:t>, то </a:t>
            </a:r>
            <a:r>
              <a:rPr lang="ru-RU" sz="1400" dirty="0" err="1"/>
              <a:t>попелом</a:t>
            </a:r>
            <a:r>
              <a:rPr lang="ru-RU" sz="1400" dirty="0"/>
              <a:t>, то </a:t>
            </a:r>
            <a:r>
              <a:rPr lang="ru-RU" sz="1400" dirty="0" err="1"/>
              <a:t>гноєм</a:t>
            </a:r>
            <a:r>
              <a:rPr lang="ru-RU" sz="1400" dirty="0"/>
              <a:t>.</a:t>
            </a:r>
          </a:p>
          <a:p>
            <a:r>
              <a:rPr lang="ru-RU" sz="1400" dirty="0"/>
              <a:t>І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схлип</a:t>
            </a:r>
            <a:r>
              <a:rPr lang="ru-RU" sz="1400" dirty="0"/>
              <a:t> </a:t>
            </a:r>
            <a:r>
              <a:rPr lang="ru-RU" sz="1400" dirty="0" err="1"/>
              <a:t>вітрів</a:t>
            </a:r>
            <a:r>
              <a:rPr lang="ru-RU" sz="1400" dirty="0"/>
              <a:t> гуде та </a:t>
            </a:r>
            <a:r>
              <a:rPr lang="ru-RU" sz="1400" dirty="0" err="1"/>
              <a:t>ковила</a:t>
            </a:r>
            <a:r>
              <a:rPr lang="ru-RU" sz="1400" dirty="0"/>
              <a:t>.</a:t>
            </a:r>
          </a:p>
          <a:p>
            <a:r>
              <a:rPr lang="ru-RU" sz="1400" dirty="0"/>
              <a:t>Так </a:t>
            </a:r>
            <a:r>
              <a:rPr lang="ru-RU" sz="1400" dirty="0" err="1"/>
              <a:t>хочеться</a:t>
            </a:r>
            <a:r>
              <a:rPr lang="ru-RU" sz="1400" dirty="0"/>
              <a:t> </a:t>
            </a:r>
            <a:r>
              <a:rPr lang="ru-RU" sz="1400" dirty="0" err="1"/>
              <a:t>вернутися</a:t>
            </a:r>
            <a:r>
              <a:rPr lang="ru-RU" sz="1400" dirty="0"/>
              <a:t> </a:t>
            </a:r>
            <a:r>
              <a:rPr lang="ru-RU" sz="1400" dirty="0" err="1"/>
              <a:t>героєм</a:t>
            </a:r>
            <a:endParaRPr lang="ru-RU" sz="1400" dirty="0"/>
          </a:p>
          <a:p>
            <a:r>
              <a:rPr lang="ru-RU" sz="1400" dirty="0"/>
              <a:t>До </a:t>
            </a:r>
            <a:r>
              <a:rPr lang="ru-RU" sz="1400" dirty="0" err="1"/>
              <a:t>Пирогощі</a:t>
            </a:r>
            <a:r>
              <a:rPr lang="ru-RU" sz="1400" dirty="0"/>
              <a:t> з </a:t>
            </a:r>
            <a:r>
              <a:rPr lang="ru-RU" sz="1400" dirty="0" err="1"/>
              <a:t>древнього</a:t>
            </a:r>
            <a:r>
              <a:rPr lang="ru-RU" sz="1400" dirty="0"/>
              <a:t> села.</a:t>
            </a:r>
          </a:p>
          <a:p>
            <a:r>
              <a:rPr lang="ru-RU" sz="1400" dirty="0"/>
              <a:t>Так </a:t>
            </a:r>
            <a:r>
              <a:rPr lang="ru-RU" sz="1400" dirty="0" err="1"/>
              <a:t>хочеться</a:t>
            </a:r>
            <a:r>
              <a:rPr lang="ru-RU" sz="1400" dirty="0"/>
              <a:t> </a:t>
            </a:r>
            <a:r>
              <a:rPr lang="ru-RU" sz="1400" dirty="0" err="1"/>
              <a:t>молитись</a:t>
            </a:r>
            <a:r>
              <a:rPr lang="ru-RU" sz="1400" dirty="0"/>
              <a:t>, і </a:t>
            </a:r>
            <a:r>
              <a:rPr lang="ru-RU" sz="1400" dirty="0" err="1"/>
              <a:t>мовчати</a:t>
            </a:r>
            <a:r>
              <a:rPr lang="ru-RU" sz="1400" dirty="0"/>
              <a:t>,</a:t>
            </a:r>
          </a:p>
          <a:p>
            <a:r>
              <a:rPr lang="ru-RU" sz="1400" dirty="0"/>
              <a:t>І стати тихо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світлих</a:t>
            </a:r>
            <a:r>
              <a:rPr lang="ru-RU" sz="1400" dirty="0"/>
              <a:t> </a:t>
            </a:r>
            <a:r>
              <a:rPr lang="ru-RU" sz="1400" dirty="0" err="1"/>
              <a:t>зір</a:t>
            </a:r>
            <a:r>
              <a:rPr lang="ru-RU" sz="1400" dirty="0"/>
              <a:t>.</a:t>
            </a:r>
          </a:p>
          <a:p>
            <a:r>
              <a:rPr lang="ru-RU" sz="1400" dirty="0"/>
              <a:t>Та </a:t>
            </a:r>
            <a:r>
              <a:rPr lang="ru-RU" sz="1400" dirty="0" err="1"/>
              <a:t>тільки</a:t>
            </a:r>
            <a:r>
              <a:rPr lang="ru-RU" sz="1400" dirty="0"/>
              <a:t> плаче степ і... кличе </a:t>
            </a:r>
            <a:r>
              <a:rPr lang="ru-RU" sz="1400" dirty="0" err="1"/>
              <a:t>мати</a:t>
            </a:r>
            <a:r>
              <a:rPr lang="ru-RU" sz="1400" dirty="0"/>
              <a:t>,</a:t>
            </a:r>
          </a:p>
          <a:p>
            <a:r>
              <a:rPr lang="ru-RU" sz="1400" dirty="0"/>
              <a:t>І </a:t>
            </a:r>
            <a:r>
              <a:rPr lang="ru-RU" sz="1400" dirty="0" err="1"/>
              <a:t>зойкає</a:t>
            </a:r>
            <a:r>
              <a:rPr lang="ru-RU" sz="1400" dirty="0"/>
              <a:t> </a:t>
            </a:r>
            <a:r>
              <a:rPr lang="ru-RU" sz="1400" dirty="0" err="1"/>
              <a:t>пожмаканий</a:t>
            </a:r>
            <a:r>
              <a:rPr lang="ru-RU" sz="1400" dirty="0"/>
              <a:t> </a:t>
            </a:r>
            <a:r>
              <a:rPr lang="ru-RU" sz="1400" dirty="0" err="1"/>
              <a:t>папір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344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348880"/>
            <a:ext cx="3744416" cy="331236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Актуальн</a:t>
            </a:r>
            <a:r>
              <a:rPr lang="uk-UA" dirty="0" smtClean="0"/>
              <a:t>і</a:t>
            </a:r>
            <a:r>
              <a:rPr lang="ru-RU" dirty="0" err="1" smtClean="0"/>
              <a:t>сть</a:t>
            </a:r>
            <a:r>
              <a:rPr lang="ru-RU" dirty="0" smtClean="0"/>
              <a:t> теми</a:t>
            </a:r>
          </a:p>
          <a:p>
            <a:r>
              <a:rPr lang="uk-UA" dirty="0" smtClean="0"/>
              <a:t>Козаки</a:t>
            </a:r>
            <a:endParaRPr lang="ru-RU" dirty="0" smtClean="0"/>
          </a:p>
          <a:p>
            <a:r>
              <a:rPr lang="ru-RU" dirty="0" err="1" smtClean="0"/>
              <a:t>Козацькі</a:t>
            </a:r>
            <a:r>
              <a:rPr lang="ru-RU" dirty="0" smtClean="0"/>
              <a:t> </a:t>
            </a:r>
            <a:r>
              <a:rPr lang="ru-RU" dirty="0" err="1" smtClean="0"/>
              <a:t>могили</a:t>
            </a:r>
            <a:endParaRPr lang="ru-RU" dirty="0" smtClean="0"/>
          </a:p>
          <a:p>
            <a:r>
              <a:rPr lang="ru-RU" dirty="0" err="1" smtClean="0"/>
              <a:t>Передумови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 smtClean="0"/>
          </a:p>
          <a:p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uk-UA" dirty="0" smtClean="0"/>
              <a:t>Іван Підкова?</a:t>
            </a:r>
          </a:p>
          <a:p>
            <a:r>
              <a:rPr lang="uk-UA" dirty="0" smtClean="0"/>
              <a:t>Діяльність І.Підкови</a:t>
            </a:r>
          </a:p>
          <a:p>
            <a:r>
              <a:rPr lang="uk-UA" dirty="0" smtClean="0"/>
              <a:t>Легенда про І.Підкову</a:t>
            </a:r>
          </a:p>
          <a:p>
            <a:r>
              <a:rPr lang="uk-UA" dirty="0" smtClean="0"/>
              <a:t>Походи козаків</a:t>
            </a:r>
            <a:endParaRPr lang="ru-RU" dirty="0" smtClean="0"/>
          </a:p>
          <a:p>
            <a:r>
              <a:rPr lang="ru-RU" dirty="0" smtClean="0"/>
              <a:t>Страта П</a:t>
            </a:r>
            <a:r>
              <a:rPr lang="uk-UA" dirty="0" err="1" smtClean="0"/>
              <a:t>ідкови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930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теми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492896"/>
            <a:ext cx="4320480" cy="3384376"/>
          </a:xfrm>
        </p:spPr>
        <p:txBody>
          <a:bodyPr>
            <a:noAutofit/>
          </a:bodyPr>
          <a:lstStyle/>
          <a:p>
            <a:r>
              <a:rPr lang="uk-UA" sz="1400" dirty="0" smtClean="0"/>
              <a:t>Творчість Т.Г.Шевченка сьогодні актуальна як ніколи, тому що вона пронизана любов'ю до свого народу, його історії, до боротьби козаків за волю і незалежність . І.Підкова - український гетьман, який намагався з'єднати козацтво в рушійну силу українського народу.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4725143"/>
            <a:ext cx="2697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Було колись добре жити</a:t>
            </a:r>
          </a:p>
          <a:p>
            <a:r>
              <a:rPr lang="uk-UA" dirty="0" smtClean="0"/>
              <a:t>На тій Україні…</a:t>
            </a:r>
          </a:p>
        </p:txBody>
      </p:sp>
      <p:pic>
        <p:nvPicPr>
          <p:cNvPr id="6" name="Рисунок 5" descr="Давид-Давидович-Бурлюк--Портрет-Т.-Г.-Шевченко_-Ч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2066400" cy="2016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4530914"/>
            <a:ext cx="30963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Ти нам залишив прагнення високі,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Шляхи священні, по яких іти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Твого сумління й мужності уроки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бережем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будем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берегти.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Микола </a:t>
            </a:r>
            <a:r>
              <a:rPr lang="uk-UA" sz="1400" b="1" i="1" dirty="0" err="1" smtClean="0">
                <a:latin typeface="Times New Roman" pitchFamily="18" charset="0"/>
                <a:cs typeface="Times New Roman" pitchFamily="18" charset="0"/>
              </a:rPr>
              <a:t>Палієнко</a:t>
            </a:r>
            <a:endParaRPr lang="uk-UA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0f9930-442c-4f26-b930-304ab758d8d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76872"/>
            <a:ext cx="3332602" cy="2304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1600" b="1" dirty="0" smtClean="0">
                <a:solidFill>
                  <a:schemeClr val="accent4">
                    <a:lumMod val="75000"/>
                  </a:schemeClr>
                </a:solidFill>
              </a:rPr>
              <a:t>Козаки́</a:t>
            </a:r>
            <a:r>
              <a:rPr lang="vi-VN" sz="1600" dirty="0" smtClean="0"/>
              <a:t> — </a:t>
            </a:r>
            <a:r>
              <a:rPr lang="vi-VN" sz="1600" dirty="0" smtClean="0">
                <a:solidFill>
                  <a:schemeClr val="accent4">
                    <a:lumMod val="75000"/>
                  </a:schemeClr>
                </a:solidFill>
              </a:rPr>
              <a:t>вільні озброєні люди, представники військового стану, воїни-найманці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860032" y="2204864"/>
            <a:ext cx="2808312" cy="2520280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uk-UA" sz="1400" dirty="0" smtClean="0"/>
              <a:t>***</a:t>
            </a:r>
          </a:p>
          <a:p>
            <a:pPr indent="0">
              <a:buNone/>
            </a:pPr>
            <a:r>
              <a:rPr lang="uk-UA" sz="1400" dirty="0" smtClean="0"/>
              <a:t>Кругом хвилі , як ті гори :</a:t>
            </a:r>
          </a:p>
          <a:p>
            <a:pPr>
              <a:buNone/>
            </a:pPr>
            <a:r>
              <a:rPr lang="uk-UA" sz="1400" dirty="0" smtClean="0"/>
              <a:t>Ні землі ,ні неба.</a:t>
            </a:r>
          </a:p>
          <a:p>
            <a:pPr>
              <a:buNone/>
            </a:pPr>
            <a:r>
              <a:rPr lang="uk-UA" sz="1400" dirty="0" smtClean="0"/>
              <a:t>Серце мліє , а козакам </a:t>
            </a:r>
          </a:p>
          <a:p>
            <a:pPr>
              <a:buNone/>
            </a:pPr>
            <a:r>
              <a:rPr lang="uk-UA" sz="1400" dirty="0" smtClean="0"/>
              <a:t>Того тільки й треба.</a:t>
            </a:r>
          </a:p>
          <a:p>
            <a:pPr indent="0" algn="ctr">
              <a:buNone/>
            </a:pPr>
            <a:r>
              <a:rPr lang="uk-UA" sz="1400" dirty="0" smtClean="0"/>
              <a:t>***</a:t>
            </a:r>
          </a:p>
          <a:p>
            <a:pPr indent="0">
              <a:buNone/>
            </a:pPr>
            <a:r>
              <a:rPr lang="uk-UA" sz="1400" dirty="0" err="1" smtClean="0"/>
              <a:t>Козацькеє</a:t>
            </a:r>
            <a:r>
              <a:rPr lang="uk-UA" sz="1400" dirty="0" smtClean="0"/>
              <a:t> біле тіло,</a:t>
            </a:r>
          </a:p>
          <a:p>
            <a:pPr>
              <a:buNone/>
            </a:pPr>
            <a:r>
              <a:rPr lang="uk-UA" sz="1400" dirty="0" smtClean="0"/>
              <a:t>В китайку повите…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72514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Козаки</a:t>
            </a:r>
            <a:r>
              <a:rPr lang="ru-RU" dirty="0" smtClean="0"/>
              <a:t> за </a:t>
            </a:r>
            <a:r>
              <a:rPr lang="ru-RU" dirty="0" err="1" smtClean="0"/>
              <a:t>внутрішніми</a:t>
            </a:r>
            <a:r>
              <a:rPr lang="ru-RU" dirty="0" smtClean="0"/>
              <a:t> </a:t>
            </a:r>
            <a:r>
              <a:rPr lang="ru-RU" dirty="0" err="1" smtClean="0"/>
              <a:t>якостями</a:t>
            </a:r>
            <a:r>
              <a:rPr lang="ru-RU" dirty="0" smtClean="0"/>
              <a:t> та за </a:t>
            </a:r>
            <a:r>
              <a:rPr lang="ru-RU" dirty="0" err="1" smtClean="0"/>
              <a:t>зовнішніми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повним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народу, </a:t>
            </a:r>
            <a:r>
              <a:rPr lang="ru-RU" dirty="0" err="1" smtClean="0"/>
              <a:t>свого</a:t>
            </a:r>
            <a:r>
              <a:rPr lang="ru-RU" dirty="0" smtClean="0"/>
              <a:t> часу, вони </a:t>
            </a:r>
            <a:r>
              <a:rPr lang="ru-RU" dirty="0" err="1" smtClean="0"/>
              <a:t>відповідали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ознакам</a:t>
            </a:r>
            <a:r>
              <a:rPr lang="ru-RU" dirty="0" smtClean="0"/>
              <a:t> </a:t>
            </a:r>
            <a:r>
              <a:rPr lang="ru-RU" dirty="0" err="1" smtClean="0"/>
              <a:t>справжніх</a:t>
            </a:r>
            <a:r>
              <a:rPr lang="ru-RU" dirty="0" smtClean="0"/>
              <a:t> </a:t>
            </a:r>
            <a:r>
              <a:rPr lang="ru-RU" dirty="0" err="1" smtClean="0"/>
              <a:t>патріотів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Батьківщини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2060848"/>
            <a:ext cx="2808312" cy="1079624"/>
          </a:xfrm>
        </p:spPr>
        <p:txBody>
          <a:bodyPr>
            <a:noAutofit/>
          </a:bodyPr>
          <a:lstStyle/>
          <a:p>
            <a:pPr algn="l"/>
            <a:r>
              <a:rPr lang="uk-UA" sz="12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Високії</a:t>
            </a:r>
            <a:r>
              <a:rPr lang="uk-UA" sz="1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ті могили</a:t>
            </a:r>
            <a:br>
              <a:rPr lang="uk-UA" sz="1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чорніють, як гори,</a:t>
            </a:r>
            <a:br>
              <a:rPr lang="uk-UA" sz="1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про волю нишком в полі</a:t>
            </a:r>
            <a:br>
              <a:rPr lang="uk-UA" sz="1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вітрами говорять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3923928" y="1124744"/>
            <a:ext cx="4320232" cy="4464496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900" dirty="0">
                <a:latin typeface="Times New Roman"/>
                <a:ea typeface="Calibri"/>
                <a:cs typeface="Times New Roman"/>
              </a:rPr>
              <a:t>Козаки і славу добували, і волю. Давно затихли гармати, і автор із сумом каже, що залишилися на полі високі могили, «де лягло спочивати козацьке біле тіло, в китайку повите». Цікаво поет описує ці могили. Він каже, що вони високі, чорніють, наче гори. Подібним описом він возвеличує подвиг запорожців. Ми знаємо, що в Україні ті старі козацькі могили збереглися, і вони є ніби зв'язком між нашим поколінням і героями сивої давнини, чий подвиг прославив Кобзар.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indent="361950">
              <a:buNone/>
            </a:pPr>
            <a:endParaRPr lang="ru-RU" sz="1200" dirty="0"/>
          </a:p>
        </p:txBody>
      </p:sp>
      <p:pic>
        <p:nvPicPr>
          <p:cNvPr id="8" name="Содержимое 7" descr="130393987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3284984"/>
            <a:ext cx="3168000" cy="2376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3275856" y="1412776"/>
            <a:ext cx="4968552" cy="4392487"/>
          </a:xfrm>
        </p:spPr>
        <p:txBody>
          <a:bodyPr>
            <a:noAutofit/>
          </a:bodyPr>
          <a:lstStyle/>
          <a:p>
            <a:r>
              <a:rPr lang="vi-VN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Іва́н </a:t>
            </a:r>
            <a:r>
              <a:rPr lang="vi-VN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Підко́ва— </a:t>
            </a:r>
            <a:r>
              <a:rPr lang="vi-VN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козацький гетьман, молдовський господар </a:t>
            </a:r>
            <a:r>
              <a:rPr lang="uk-UA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Брав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участь у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морських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походах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проводом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Самійла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Кішки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Пізніше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водив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козацькі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флотилії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самостійно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спалював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передмістя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татарських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приморських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поселень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Очолювані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ним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козацькі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загони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завдали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поразок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татарам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Очаковом,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Кафою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Ґьозловом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Певний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час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запорозьким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гетьманом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початку листопада 1577 року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Іван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Підкова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підтримці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козацького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загону на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чолі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гетьманом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Яковом Шахом почав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боротьбу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ставленика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Туреччини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молдовського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господаря Петра </a:t>
            </a:r>
            <a:r>
              <a:rPr lang="vi-VN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Кривого.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Козацьке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розгромило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загони Петра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Мірчича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30 листопада 1577 року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визволило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Ясси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Іван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Підкова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проголошений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молдавським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господарем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584" y="90872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191119" y="1331649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6284" y="98072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Підкова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861048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Нехай</a:t>
            </a:r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ворог гине!</a:t>
            </a:r>
          </a:p>
          <a:p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 </a:t>
            </a:r>
            <a:r>
              <a:rPr lang="uk-UA" sz="1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Синопу</a:t>
            </a:r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отамани,</a:t>
            </a:r>
          </a:p>
          <a:p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Панове-молодці,</a:t>
            </a:r>
          </a:p>
          <a:p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у </a:t>
            </a:r>
            <a:r>
              <a:rPr lang="uk-UA" sz="1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Царград</a:t>
            </a:r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 султана,</a:t>
            </a:r>
          </a:p>
          <a:p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Поїдемо в гості!”</a:t>
            </a:r>
          </a:p>
          <a:p>
            <a:r>
              <a:rPr lang="uk-UA" sz="1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“Добре</a:t>
            </a:r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,батьку отамане!”-</a:t>
            </a:r>
          </a:p>
          <a:p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Кругом заревіло. </a:t>
            </a:r>
          </a:p>
          <a:p>
            <a:r>
              <a:rPr lang="uk-UA" sz="1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“Спасибі</a:t>
            </a:r>
            <a:r>
              <a:rPr lang="uk-UA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вам!”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2" y="1593032"/>
            <a:ext cx="1408301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58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Легенда про </a:t>
            </a:r>
            <a:r>
              <a:rPr lang="uk-UA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і.Підкову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142059"/>
            <a:ext cx="4672608" cy="3654896"/>
          </a:xfrm>
        </p:spPr>
        <p:txBody>
          <a:bodyPr>
            <a:normAutofit fontScale="85000" lnSpcReduction="10000"/>
          </a:bodyPr>
          <a:lstStyle/>
          <a:p>
            <a:pPr indent="361950"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/>
              <a:t>однієї</a:t>
            </a:r>
            <a:r>
              <a:rPr lang="ru-RU" dirty="0"/>
              <a:t> з легенд,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братом </a:t>
            </a:r>
            <a:r>
              <a:rPr lang="ru-RU" dirty="0" err="1"/>
              <a:t>молдавського</a:t>
            </a:r>
            <a:r>
              <a:rPr lang="ru-RU" dirty="0"/>
              <a:t> господаря </a:t>
            </a:r>
            <a:r>
              <a:rPr lang="ru-RU" dirty="0" err="1"/>
              <a:t>Івоні</a:t>
            </a:r>
            <a:r>
              <a:rPr lang="ru-RU" dirty="0"/>
              <a:t>, вбитого турками в 1574 р. </a:t>
            </a:r>
            <a:r>
              <a:rPr lang="ru-RU" dirty="0" err="1"/>
              <a:t>Виділявся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запорозького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ясним</a:t>
            </a:r>
            <a:r>
              <a:rPr lang="ru-RU" dirty="0"/>
              <a:t> </a:t>
            </a:r>
            <a:r>
              <a:rPr lang="ru-RU" dirty="0" err="1"/>
              <a:t>розумом</a:t>
            </a:r>
            <a:r>
              <a:rPr lang="ru-RU" dirty="0"/>
              <a:t> та </a:t>
            </a:r>
            <a:r>
              <a:rPr lang="ru-RU" dirty="0" err="1"/>
              <a:t>незламною</a:t>
            </a:r>
            <a:r>
              <a:rPr lang="ru-RU" dirty="0"/>
              <a:t> волею. </a:t>
            </a:r>
            <a:r>
              <a:rPr lang="ru-RU" dirty="0" err="1"/>
              <a:t>Дізнавшись</a:t>
            </a:r>
            <a:r>
              <a:rPr lang="ru-RU" dirty="0"/>
              <a:t> про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Підкови</a:t>
            </a:r>
            <a:r>
              <a:rPr lang="ru-RU" dirty="0"/>
              <a:t>, </a:t>
            </a:r>
            <a:r>
              <a:rPr lang="ru-RU" dirty="0" err="1"/>
              <a:t>молдавани</a:t>
            </a:r>
            <a:r>
              <a:rPr lang="ru-RU" dirty="0"/>
              <a:t> прислали на </a:t>
            </a:r>
            <a:r>
              <a:rPr lang="ru-RU" dirty="0" err="1"/>
              <a:t>Січ</a:t>
            </a:r>
            <a:r>
              <a:rPr lang="ru-RU" dirty="0"/>
              <a:t> </a:t>
            </a:r>
            <a:r>
              <a:rPr lang="ru-RU" dirty="0" err="1"/>
              <a:t>депутацію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прибути</a:t>
            </a:r>
            <a:r>
              <a:rPr lang="ru-RU" dirty="0"/>
              <a:t> до Яс </a:t>
            </a:r>
            <a:r>
              <a:rPr lang="ru-RU" dirty="0" err="1"/>
              <a:t>зайняти</a:t>
            </a:r>
            <a:r>
              <a:rPr lang="ru-RU" dirty="0"/>
              <a:t> престол,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посаджений</a:t>
            </a:r>
            <a:r>
              <a:rPr lang="ru-RU" dirty="0"/>
              <a:t> </a:t>
            </a:r>
            <a:r>
              <a:rPr lang="ru-RU" dirty="0" err="1"/>
              <a:t>турецьким</a:t>
            </a:r>
            <a:r>
              <a:rPr lang="ru-RU" dirty="0"/>
              <a:t> султаном </a:t>
            </a:r>
            <a:r>
              <a:rPr lang="ru-RU" dirty="0" err="1"/>
              <a:t>Мурадом</a:t>
            </a:r>
            <a:r>
              <a:rPr lang="ru-RU" dirty="0"/>
              <a:t> III </a:t>
            </a:r>
            <a:r>
              <a:rPr lang="ru-RU" dirty="0" err="1"/>
              <a:t>властолюбний</a:t>
            </a:r>
            <a:r>
              <a:rPr lang="ru-RU" dirty="0"/>
              <a:t> і </a:t>
            </a:r>
            <a:r>
              <a:rPr lang="ru-RU" dirty="0" err="1"/>
              <a:t>жорстокий</a:t>
            </a:r>
            <a:r>
              <a:rPr lang="ru-RU" dirty="0"/>
              <a:t> </a:t>
            </a:r>
            <a:r>
              <a:rPr lang="ru-RU" dirty="0" err="1"/>
              <a:t>господар</a:t>
            </a:r>
            <a:r>
              <a:rPr lang="ru-RU" dirty="0"/>
              <a:t> Петро </a:t>
            </a:r>
            <a:r>
              <a:rPr lang="ru-RU" dirty="0" err="1" smtClean="0"/>
              <a:t>Кривий</a:t>
            </a:r>
            <a:r>
              <a:rPr lang="ru-RU" dirty="0" smtClean="0"/>
              <a:t>.</a:t>
            </a: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Іван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Підкова</a:t>
            </a:r>
            <a:r>
              <a:rPr lang="ru-RU" dirty="0">
                <a:solidFill>
                  <a:prstClr val="black"/>
                </a:solidFill>
              </a:rPr>
              <a:t>, прозваний так за </a:t>
            </a:r>
            <a:r>
              <a:rPr lang="ru-RU" dirty="0" err="1">
                <a:solidFill>
                  <a:prstClr val="black"/>
                </a:solidFill>
              </a:rPr>
              <a:t>велику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фізичну</a:t>
            </a:r>
            <a:r>
              <a:rPr lang="ru-RU" dirty="0">
                <a:solidFill>
                  <a:prstClr val="black"/>
                </a:solidFill>
              </a:rPr>
              <a:t> силу — </a:t>
            </a:r>
            <a:r>
              <a:rPr lang="ru-RU" dirty="0" err="1">
                <a:solidFill>
                  <a:prstClr val="black"/>
                </a:solidFill>
              </a:rPr>
              <a:t>він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міг</a:t>
            </a:r>
            <a:r>
              <a:rPr lang="ru-RU" dirty="0">
                <a:solidFill>
                  <a:prstClr val="black"/>
                </a:solidFill>
              </a:rPr>
              <a:t> легко </a:t>
            </a:r>
            <a:r>
              <a:rPr lang="ru-RU" dirty="0" err="1">
                <a:solidFill>
                  <a:prstClr val="black"/>
                </a:solidFill>
              </a:rPr>
              <a:t>ламати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підкови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2879995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473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іяльність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І.підкови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496" y="2357430"/>
            <a:ext cx="4243912" cy="34098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/>
              <a:t>1576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кримський</a:t>
            </a:r>
            <a:r>
              <a:rPr lang="ru-RU" dirty="0"/>
              <a:t> хан </a:t>
            </a:r>
            <a:r>
              <a:rPr lang="ru-RU" dirty="0" err="1"/>
              <a:t>Адиль</a:t>
            </a:r>
            <a:r>
              <a:rPr lang="ru-RU" dirty="0"/>
              <a:t>-Гирей </a:t>
            </a:r>
            <a:r>
              <a:rPr lang="ru-RU" dirty="0" err="1"/>
              <a:t>пограбував</a:t>
            </a:r>
            <a:r>
              <a:rPr lang="ru-RU" dirty="0"/>
              <a:t> </a:t>
            </a:r>
            <a:r>
              <a:rPr lang="ru-RU" dirty="0" err="1"/>
              <a:t>Поділля</a:t>
            </a:r>
            <a:r>
              <a:rPr lang="ru-RU" dirty="0"/>
              <a:t>. У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Підкова</a:t>
            </a:r>
            <a:r>
              <a:rPr lang="ru-RU" dirty="0"/>
              <a:t> з </a:t>
            </a:r>
            <a:r>
              <a:rPr lang="ru-RU" dirty="0" err="1"/>
              <a:t>козацькою</a:t>
            </a:r>
            <a:r>
              <a:rPr lang="ru-RU" dirty="0"/>
              <a:t> </a:t>
            </a:r>
            <a:r>
              <a:rPr lang="ru-RU" dirty="0" err="1"/>
              <a:t>флотилією</a:t>
            </a:r>
            <a:r>
              <a:rPr lang="ru-RU" dirty="0"/>
              <a:t> </a:t>
            </a:r>
            <a:r>
              <a:rPr lang="ru-RU" dirty="0" err="1"/>
              <a:t>пройшовся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північних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моря і нещадно погромив </a:t>
            </a:r>
            <a:r>
              <a:rPr lang="ru-RU" dirty="0" err="1"/>
              <a:t>татарські</a:t>
            </a:r>
            <a:r>
              <a:rPr lang="ru-RU" dirty="0"/>
              <a:t> </a:t>
            </a:r>
            <a:r>
              <a:rPr lang="ru-RU" dirty="0" err="1"/>
              <a:t>приморські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.</a:t>
            </a:r>
          </a:p>
          <a:p>
            <a:r>
              <a:rPr lang="ru-RU" dirty="0"/>
              <a:t>   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1576 року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Підкова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морський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, </a:t>
            </a:r>
            <a:r>
              <a:rPr lang="ru-RU" dirty="0" err="1"/>
              <a:t>тепер</a:t>
            </a:r>
            <a:r>
              <a:rPr lang="ru-RU" dirty="0"/>
              <a:t> уже до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Туреччини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султан став </a:t>
            </a:r>
            <a:r>
              <a:rPr lang="ru-RU" dirty="0" err="1"/>
              <a:t>погрожувати</a:t>
            </a:r>
            <a:r>
              <a:rPr lang="ru-RU" dirty="0"/>
              <a:t> </a:t>
            </a:r>
            <a:r>
              <a:rPr lang="ru-RU" dirty="0" err="1"/>
              <a:t>війною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Посполитій</a:t>
            </a:r>
            <a:r>
              <a:rPr lang="ru-RU" dirty="0"/>
              <a:t> через </a:t>
            </a:r>
            <a:r>
              <a:rPr lang="ru-RU" dirty="0" err="1"/>
              <a:t>порушення</a:t>
            </a:r>
            <a:r>
              <a:rPr lang="ru-RU" dirty="0"/>
              <a:t> умов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підписаної</a:t>
            </a:r>
            <a:r>
              <a:rPr lang="ru-RU" dirty="0"/>
              <a:t> </a:t>
            </a:r>
            <a:r>
              <a:rPr lang="ru-RU" dirty="0" err="1"/>
              <a:t>мирної</a:t>
            </a:r>
            <a:r>
              <a:rPr lang="ru-RU" dirty="0"/>
              <a:t> угоди.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2357430"/>
            <a:ext cx="24119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accent4">
                    <a:lumMod val="75000"/>
                  </a:schemeClr>
                </a:solidFill>
              </a:rPr>
              <a:t>Знову закипіло</a:t>
            </a:r>
          </a:p>
          <a:p>
            <a:r>
              <a:rPr lang="uk-UA" sz="1400" dirty="0" smtClean="0">
                <a:solidFill>
                  <a:schemeClr val="accent4">
                    <a:lumMod val="75000"/>
                  </a:schemeClr>
                </a:solidFill>
              </a:rPr>
              <a:t>Синє море; вздовж байдака</a:t>
            </a:r>
          </a:p>
          <a:p>
            <a:r>
              <a:rPr lang="uk-UA" sz="1400" dirty="0" smtClean="0">
                <a:solidFill>
                  <a:schemeClr val="accent4">
                    <a:lumMod val="75000"/>
                  </a:schemeClr>
                </a:solidFill>
              </a:rPr>
              <a:t>Знову походжає</a:t>
            </a:r>
          </a:p>
          <a:p>
            <a:r>
              <a:rPr lang="uk-UA" sz="1400" dirty="0" smtClean="0">
                <a:solidFill>
                  <a:schemeClr val="accent4">
                    <a:lumMod val="75000"/>
                  </a:schemeClr>
                </a:solidFill>
              </a:rPr>
              <a:t>Пан отаман та на хвилю</a:t>
            </a:r>
          </a:p>
          <a:p>
            <a:r>
              <a:rPr lang="uk-UA" sz="1400" dirty="0" smtClean="0">
                <a:solidFill>
                  <a:schemeClr val="accent4">
                    <a:lumMod val="75000"/>
                  </a:schemeClr>
                </a:solidFill>
              </a:rPr>
              <a:t>Мовчки поглядає.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" y="3530007"/>
            <a:ext cx="273670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486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908720"/>
            <a:ext cx="2819399" cy="599440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Привід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повстання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556792"/>
            <a:ext cx="3528392" cy="3960440"/>
          </a:xfrm>
        </p:spPr>
        <p:txBody>
          <a:bodyPr>
            <a:normAutofit/>
          </a:bodyPr>
          <a:lstStyle/>
          <a:p>
            <a:pPr indent="361950" algn="just"/>
            <a:r>
              <a:rPr lang="ru-RU" dirty="0" err="1"/>
              <a:t>Влітку</a:t>
            </a:r>
            <a:r>
              <a:rPr lang="ru-RU" dirty="0"/>
              <a:t> 1577 р. на </a:t>
            </a:r>
            <a:r>
              <a:rPr lang="ru-RU" dirty="0" err="1"/>
              <a:t>Запорожжі</a:t>
            </a:r>
            <a:r>
              <a:rPr lang="ru-RU" dirty="0"/>
              <a:t> активно </a:t>
            </a:r>
            <a:r>
              <a:rPr lang="ru-RU" dirty="0" err="1"/>
              <a:t>готувалися</a:t>
            </a:r>
            <a:r>
              <a:rPr lang="ru-RU" dirty="0"/>
              <a:t> До Нового походу, </a:t>
            </a:r>
            <a:r>
              <a:rPr lang="ru-RU" dirty="0" err="1"/>
              <a:t>оскільки</a:t>
            </a:r>
            <a:r>
              <a:rPr lang="ru-RU" dirty="0"/>
              <a:t> за </a:t>
            </a:r>
            <a:r>
              <a:rPr lang="ru-RU" dirty="0" err="1"/>
              <a:t>півроку</a:t>
            </a:r>
            <a:r>
              <a:rPr lang="ru-RU" dirty="0"/>
              <a:t> </a:t>
            </a:r>
            <a:r>
              <a:rPr lang="ru-RU" dirty="0" err="1"/>
              <a:t>татари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приходили в </a:t>
            </a:r>
            <a:r>
              <a:rPr lang="ru-RU" dirty="0" err="1"/>
              <a:t>Україну</a:t>
            </a:r>
            <a:r>
              <a:rPr lang="ru-RU" dirty="0"/>
              <a:t>, </a:t>
            </a:r>
            <a:r>
              <a:rPr lang="ru-RU" dirty="0" err="1"/>
              <a:t>чинячи</a:t>
            </a:r>
            <a:r>
              <a:rPr lang="ru-RU" dirty="0"/>
              <a:t> </a:t>
            </a:r>
            <a:r>
              <a:rPr lang="ru-RU" dirty="0" err="1"/>
              <a:t>розбій</a:t>
            </a:r>
            <a:r>
              <a:rPr lang="ru-RU" dirty="0"/>
              <a:t> і </a:t>
            </a:r>
            <a:r>
              <a:rPr lang="ru-RU" dirty="0" err="1"/>
              <a:t>насильство</a:t>
            </a:r>
            <a:r>
              <a:rPr lang="ru-RU" dirty="0"/>
              <a:t> над </a:t>
            </a:r>
            <a:r>
              <a:rPr lang="ru-RU" dirty="0" err="1"/>
              <a:t>мирним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. 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січовиків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і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експедицій</a:t>
            </a:r>
            <a:r>
              <a:rPr lang="ru-RU" dirty="0"/>
              <a:t> </a:t>
            </a:r>
            <a:r>
              <a:rPr lang="ru-RU" dirty="0" err="1"/>
              <a:t>відважний</a:t>
            </a:r>
            <a:r>
              <a:rPr lang="ru-RU" dirty="0"/>
              <a:t> </a:t>
            </a:r>
            <a:r>
              <a:rPr lang="ru-RU" dirty="0" err="1"/>
              <a:t>козак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 smtClean="0"/>
              <a:t>Підкова</a:t>
            </a:r>
            <a:r>
              <a:rPr lang="ru-RU" dirty="0" smtClean="0"/>
              <a:t>. Разом </a:t>
            </a:r>
            <a:r>
              <a:rPr lang="ru-RU" dirty="0" err="1"/>
              <a:t>із</a:t>
            </a:r>
            <a:r>
              <a:rPr lang="ru-RU" dirty="0"/>
              <a:t> соратниками </a:t>
            </a:r>
            <a:r>
              <a:rPr lang="ru-RU" dirty="0" err="1"/>
              <a:t>Станіславом</a:t>
            </a:r>
            <a:r>
              <a:rPr lang="ru-RU" dirty="0"/>
              <a:t> </a:t>
            </a:r>
            <a:r>
              <a:rPr lang="ru-RU" dirty="0" err="1"/>
              <a:t>Копицьким</a:t>
            </a:r>
            <a:r>
              <a:rPr lang="ru-RU" dirty="0"/>
              <a:t> і Стефаном </a:t>
            </a:r>
            <a:r>
              <a:rPr lang="ru-RU" dirty="0" err="1"/>
              <a:t>Чапою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Підкова</a:t>
            </a:r>
            <a:r>
              <a:rPr lang="ru-RU" dirty="0"/>
              <a:t> </a:t>
            </a:r>
            <a:r>
              <a:rPr lang="ru-RU" dirty="0" err="1"/>
              <a:t>зібрав</a:t>
            </a:r>
            <a:r>
              <a:rPr lang="ru-RU" dirty="0"/>
              <a:t> </a:t>
            </a:r>
            <a:r>
              <a:rPr lang="ru-RU" dirty="0" err="1"/>
              <a:t>загін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330 </a:t>
            </a:r>
            <a:r>
              <a:rPr lang="ru-RU" dirty="0" err="1" smtClean="0"/>
              <a:t>козаків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104457" cy="24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1547664" y="1052736"/>
            <a:ext cx="2592288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1500" dirty="0" smtClean="0">
                <a:solidFill>
                  <a:schemeClr val="accent4">
                    <a:lumMod val="75000"/>
                  </a:schemeClr>
                </a:solidFill>
              </a:rPr>
              <a:t>А </a:t>
            </a:r>
            <a:r>
              <a:rPr lang="uk-UA" sz="1500" dirty="0" err="1" smtClean="0">
                <a:solidFill>
                  <a:schemeClr val="accent4">
                    <a:lumMod val="75000"/>
                  </a:schemeClr>
                </a:solidFill>
              </a:rPr>
              <a:t>нуте</a:t>
            </a:r>
            <a:r>
              <a:rPr lang="uk-UA" sz="1500" dirty="0" smtClean="0">
                <a:solidFill>
                  <a:schemeClr val="accent4">
                    <a:lumMod val="75000"/>
                  </a:schemeClr>
                </a:solidFill>
              </a:rPr>
              <a:t> , хлоп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`</a:t>
            </a:r>
            <a:r>
              <a:rPr lang="ru-RU" sz="1500" dirty="0" err="1" smtClean="0">
                <a:solidFill>
                  <a:schemeClr val="accent4">
                    <a:lumMod val="75000"/>
                  </a:schemeClr>
                </a:solidFill>
              </a:rPr>
              <a:t>ята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</a:rPr>
              <a:t> ,</a:t>
            </a:r>
          </a:p>
          <a:p>
            <a:pPr>
              <a:buNone/>
            </a:pP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</a:rPr>
              <a:t>На байдаки! Море </a:t>
            </a:r>
            <a:r>
              <a:rPr lang="ru-RU" sz="1500" dirty="0" err="1" smtClean="0">
                <a:solidFill>
                  <a:schemeClr val="accent4">
                    <a:lumMod val="75000"/>
                  </a:schemeClr>
                </a:solidFill>
              </a:rPr>
              <a:t>гра</a:t>
            </a:r>
            <a:r>
              <a:rPr lang="uk-UA" sz="1500" dirty="0" smtClean="0">
                <a:solidFill>
                  <a:schemeClr val="accent4">
                    <a:lumMod val="75000"/>
                  </a:schemeClr>
                </a:solidFill>
              </a:rPr>
              <a:t>є-</a:t>
            </a:r>
          </a:p>
          <a:p>
            <a:pPr>
              <a:buNone/>
            </a:pPr>
            <a:r>
              <a:rPr lang="uk-UA" sz="1500" dirty="0" err="1" smtClean="0">
                <a:solidFill>
                  <a:schemeClr val="accent4">
                    <a:lumMod val="75000"/>
                  </a:schemeClr>
                </a:solidFill>
              </a:rPr>
              <a:t>Ходім</a:t>
            </a:r>
            <a:r>
              <a:rPr lang="uk-UA" sz="1500" dirty="0" smtClean="0">
                <a:solidFill>
                  <a:schemeClr val="accent4">
                    <a:lumMod val="75000"/>
                  </a:schemeClr>
                </a:solidFill>
              </a:rPr>
              <a:t> погуляти!</a:t>
            </a:r>
          </a:p>
          <a:p>
            <a:pPr>
              <a:buNone/>
            </a:pPr>
            <a:r>
              <a:rPr lang="uk-UA" sz="1500" dirty="0" smtClean="0">
                <a:solidFill>
                  <a:schemeClr val="accent4">
                    <a:lumMod val="75000"/>
                  </a:schemeClr>
                </a:solidFill>
              </a:rPr>
              <a:t>З вітрами говорять.</a:t>
            </a:r>
          </a:p>
          <a:p>
            <a:pPr>
              <a:buNone/>
            </a:pPr>
            <a:r>
              <a:rPr lang="uk-UA" sz="1500" dirty="0" smtClean="0">
                <a:solidFill>
                  <a:schemeClr val="accent4">
                    <a:lumMod val="75000"/>
                  </a:schemeClr>
                </a:solidFill>
              </a:rPr>
              <a:t>Свідок слави дідівщини</a:t>
            </a:r>
          </a:p>
          <a:p>
            <a:pPr>
              <a:buNone/>
            </a:pPr>
            <a:r>
              <a:rPr lang="uk-UA" sz="1500" dirty="0" smtClean="0">
                <a:solidFill>
                  <a:schemeClr val="accent4">
                    <a:lumMod val="75000"/>
                  </a:schemeClr>
                </a:solidFill>
              </a:rPr>
              <a:t>З вітром розмовляє.</a:t>
            </a:r>
          </a:p>
          <a:p>
            <a:pPr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245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571</TotalTime>
  <Words>1265</Words>
  <Application>Microsoft Office PowerPoint</Application>
  <PresentationFormat>Экран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Історичне підгрунтя поеми Т.г.шевченка «ІВАН ПІДКОВА» </vt:lpstr>
      <vt:lpstr>ПЛАН</vt:lpstr>
      <vt:lpstr>Актуальність теми</vt:lpstr>
      <vt:lpstr>Козаки́ — вільні озброєні люди, представники військового стану, воїни-найманці</vt:lpstr>
      <vt:lpstr>Високії ті могили чорніють, як гори, Та про волю нишком в полі з вітрами говорять.</vt:lpstr>
      <vt:lpstr> </vt:lpstr>
      <vt:lpstr>Легенда про і.Підкову</vt:lpstr>
      <vt:lpstr>Діяльність І.підкови</vt:lpstr>
      <vt:lpstr>Привід до повстання</vt:lpstr>
      <vt:lpstr>Походи козаків</vt:lpstr>
      <vt:lpstr>Презентация PowerPoint</vt:lpstr>
      <vt:lpstr>Страта підкови</vt:lpstr>
      <vt:lpstr>Значення руху для сучасного  сьогодення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«ІВАН ПІДКОВА» Т.г.шевченко</dc:title>
  <dc:creator>Дима</dc:creator>
  <cp:lastModifiedBy>Admin</cp:lastModifiedBy>
  <cp:revision>48</cp:revision>
  <dcterms:created xsi:type="dcterms:W3CDTF">2014-04-08T08:32:10Z</dcterms:created>
  <dcterms:modified xsi:type="dcterms:W3CDTF">2014-04-09T15:13:38Z</dcterms:modified>
</cp:coreProperties>
</file>