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Распределение каталогизированных объектов по группам</a:t>
            </a:r>
          </a:p>
        </c:rich>
      </c:tx>
      <c:layout>
        <c:manualLayout>
          <c:xMode val="edge"/>
          <c:yMode val="edge"/>
          <c:x val="0.15487761568752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98973808228334"/>
          <c:y val="0.17488537858937084"/>
          <c:w val="0.47164833062233352"/>
          <c:h val="0.72199599773466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каталогизированных объектов по группам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Функционирующие</c:v>
                </c:pt>
                <c:pt idx="1">
                  <c:v>Не функционирующие</c:v>
                </c:pt>
                <c:pt idx="2">
                  <c:v>Ступени ракет</c:v>
                </c:pt>
                <c:pt idx="3">
                  <c:v>Операционные фрагменты</c:v>
                </c:pt>
                <c:pt idx="4">
                  <c:v>Фрагменты разрушений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0.21</c:v>
                </c:pt>
                <c:pt idx="2">
                  <c:v>0.17</c:v>
                </c:pt>
                <c:pt idx="3">
                  <c:v>0.1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26272"/>
        <c:axId val="80439552"/>
      </c:barChart>
      <c:catAx>
        <c:axId val="943262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0439552"/>
        <c:crosses val="autoZero"/>
        <c:auto val="1"/>
        <c:lblAlgn val="ctr"/>
        <c:lblOffset val="100"/>
        <c:noMultiLvlLbl val="0"/>
      </c:catAx>
      <c:valAx>
        <c:axId val="804395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432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3CB42-1750-4DDA-A008-04DFA5D3066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E74BFAA-0F96-46C8-8A36-5B25BD3F8354}">
      <dgm:prSet phldrT="[Текст]" custT="1"/>
      <dgm:spPr/>
      <dgm:t>
        <a:bodyPr/>
        <a:lstStyle/>
        <a:p>
          <a:r>
            <a:rPr lang="uk-UA" sz="1400">
              <a:latin typeface="Times New Roman" pitchFamily="18" charset="0"/>
              <a:cs typeface="Times New Roman" pitchFamily="18" charset="0"/>
            </a:rPr>
            <a:t>Разрушение КО</a:t>
          </a:r>
        </a:p>
      </dgm:t>
    </dgm:pt>
    <dgm:pt modelId="{093B320A-93B4-4E71-9866-DBB326AE165B}" type="parTrans" cxnId="{3A2FD63E-D023-4323-926C-F6B44D78D5AF}">
      <dgm:prSet/>
      <dgm:spPr/>
      <dgm:t>
        <a:bodyPr/>
        <a:lstStyle/>
        <a:p>
          <a:endParaRPr lang="uk-UA"/>
        </a:p>
      </dgm:t>
    </dgm:pt>
    <dgm:pt modelId="{425D045E-497A-4E9B-898F-1FE8BEA9C0FF}" type="sibTrans" cxnId="{3A2FD63E-D023-4323-926C-F6B44D78D5AF}">
      <dgm:prSet/>
      <dgm:spPr/>
      <dgm:t>
        <a:bodyPr/>
        <a:lstStyle/>
        <a:p>
          <a:endParaRPr lang="uk-UA"/>
        </a:p>
      </dgm:t>
    </dgm:pt>
    <dgm:pt modelId="{C9FEB16A-9070-494E-B7E0-6649366F9CA0}">
      <dgm:prSet phldrT="[Текст]"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Столкновения КО</a:t>
          </a:r>
        </a:p>
      </dgm:t>
    </dgm:pt>
    <dgm:pt modelId="{3CDDC4D3-E98F-42C5-A260-91594B6DF13D}" type="parTrans" cxnId="{A8F63FEC-7D9A-4E5B-A495-619010E32DCC}">
      <dgm:prSet/>
      <dgm:spPr/>
      <dgm:t>
        <a:bodyPr/>
        <a:lstStyle/>
        <a:p>
          <a:endParaRPr lang="uk-UA"/>
        </a:p>
      </dgm:t>
    </dgm:pt>
    <dgm:pt modelId="{2AC6BB5A-D8EA-498A-BBB6-05F76DF71F7F}" type="sibTrans" cxnId="{A8F63FEC-7D9A-4E5B-A495-619010E32DCC}">
      <dgm:prSet/>
      <dgm:spPr/>
      <dgm:t>
        <a:bodyPr/>
        <a:lstStyle/>
        <a:p>
          <a:endParaRPr lang="uk-UA"/>
        </a:p>
      </dgm:t>
    </dgm:pt>
    <dgm:pt modelId="{F6A6FC4E-5B1E-448C-A9C0-038078EE6B85}">
      <dgm:prSet phldrT="[Текст]"/>
      <dgm:spPr/>
      <dgm:t>
        <a:bodyPr/>
        <a:lstStyle/>
        <a:p>
          <a:r>
            <a:rPr lang="uk-UA"/>
            <a:t>Деградация поверхности КО</a:t>
          </a:r>
        </a:p>
      </dgm:t>
    </dgm:pt>
    <dgm:pt modelId="{5ACEADBA-0B48-4734-BAAF-459F636FE974}" type="parTrans" cxnId="{056F674B-7899-4B26-889C-86D9FED73F8E}">
      <dgm:prSet/>
      <dgm:spPr/>
      <dgm:t>
        <a:bodyPr/>
        <a:lstStyle/>
        <a:p>
          <a:endParaRPr lang="uk-UA"/>
        </a:p>
      </dgm:t>
    </dgm:pt>
    <dgm:pt modelId="{0B653DD1-A210-4E10-9727-957EF36356E6}" type="sibTrans" cxnId="{056F674B-7899-4B26-889C-86D9FED73F8E}">
      <dgm:prSet/>
      <dgm:spPr/>
      <dgm:t>
        <a:bodyPr/>
        <a:lstStyle/>
        <a:p>
          <a:endParaRPr lang="uk-UA"/>
        </a:p>
      </dgm:t>
    </dgm:pt>
    <dgm:pt modelId="{8FF7203A-11BB-4816-B308-152D4E628017}">
      <dgm:prSet phldrT="[Текст]"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Выбросы твердотоплив ного реактивного двигателя</a:t>
          </a:r>
        </a:p>
      </dgm:t>
    </dgm:pt>
    <dgm:pt modelId="{9D691501-ACA2-4D07-B14A-AE8353F277A3}" type="parTrans" cxnId="{B918DD42-C02B-41FA-8377-121106FA79BF}">
      <dgm:prSet/>
      <dgm:spPr/>
      <dgm:t>
        <a:bodyPr/>
        <a:lstStyle/>
        <a:p>
          <a:endParaRPr lang="uk-UA"/>
        </a:p>
      </dgm:t>
    </dgm:pt>
    <dgm:pt modelId="{50B14C91-C7F2-4204-9939-649E893F6233}" type="sibTrans" cxnId="{B918DD42-C02B-41FA-8377-121106FA79BF}">
      <dgm:prSet/>
      <dgm:spPr/>
      <dgm:t>
        <a:bodyPr/>
        <a:lstStyle/>
        <a:p>
          <a:endParaRPr lang="uk-UA"/>
        </a:p>
      </dgm:t>
    </dgm:pt>
    <dgm:pt modelId="{CCEE3E96-972C-4536-87A8-9263658A23A0}">
      <dgm:prSet phldrT="[Текст]"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Результат действий космонавтов в открытом космосе</a:t>
          </a:r>
        </a:p>
      </dgm:t>
    </dgm:pt>
    <dgm:pt modelId="{30030704-1590-44B4-8631-AF8760E98455}" type="parTrans" cxnId="{00E647F5-F124-4A10-B962-4F1E17DCF593}">
      <dgm:prSet/>
      <dgm:spPr/>
      <dgm:t>
        <a:bodyPr/>
        <a:lstStyle/>
        <a:p>
          <a:endParaRPr lang="uk-UA"/>
        </a:p>
      </dgm:t>
    </dgm:pt>
    <dgm:pt modelId="{6261ED54-75AD-41DC-B995-E9EC087C4EC1}" type="sibTrans" cxnId="{00E647F5-F124-4A10-B962-4F1E17DCF593}">
      <dgm:prSet/>
      <dgm:spPr/>
      <dgm:t>
        <a:bodyPr/>
        <a:lstStyle/>
        <a:p>
          <a:endParaRPr lang="uk-UA"/>
        </a:p>
      </dgm:t>
    </dgm:pt>
    <dgm:pt modelId="{C4DF6C85-0E59-4771-BA4A-F2991B78783A}">
      <dgm:prSet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Взрывы КА и РН</a:t>
          </a:r>
        </a:p>
      </dgm:t>
    </dgm:pt>
    <dgm:pt modelId="{53FEC9CA-CC70-45D8-84E6-0931CF1A78BC}" type="parTrans" cxnId="{184DF9E8-139A-4B00-8285-2F6A353E7F2F}">
      <dgm:prSet/>
      <dgm:spPr/>
      <dgm:t>
        <a:bodyPr/>
        <a:lstStyle/>
        <a:p>
          <a:endParaRPr lang="uk-UA"/>
        </a:p>
      </dgm:t>
    </dgm:pt>
    <dgm:pt modelId="{3BA84FDB-A7AD-4CD4-A73E-901CC2D2AC0D}" type="sibTrans" cxnId="{184DF9E8-139A-4B00-8285-2F6A353E7F2F}">
      <dgm:prSet/>
      <dgm:spPr/>
      <dgm:t>
        <a:bodyPr/>
        <a:lstStyle/>
        <a:p>
          <a:endParaRPr lang="uk-UA"/>
        </a:p>
      </dgm:t>
    </dgm:pt>
    <dgm:pt modelId="{680A9E92-D15F-4932-A00C-5CE233E48726}">
      <dgm:prSet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Аэродинами</a:t>
          </a:r>
        </a:p>
        <a:p>
          <a:r>
            <a:rPr lang="uk-UA" sz="1200">
              <a:latin typeface="Times New Roman" pitchFamily="18" charset="0"/>
              <a:cs typeface="Times New Roman" pitchFamily="18" charset="0"/>
            </a:rPr>
            <a:t>ческое разрушение</a:t>
          </a:r>
        </a:p>
      </dgm:t>
    </dgm:pt>
    <dgm:pt modelId="{5C94F535-6F77-4A8C-A32F-BAF9B7C69637}" type="parTrans" cxnId="{04711844-C2EA-403D-9851-74F16C89051B}">
      <dgm:prSet/>
      <dgm:spPr/>
      <dgm:t>
        <a:bodyPr/>
        <a:lstStyle/>
        <a:p>
          <a:endParaRPr lang="uk-UA"/>
        </a:p>
      </dgm:t>
    </dgm:pt>
    <dgm:pt modelId="{493AA9F3-A2DD-4F7E-9A57-EC014066A22A}" type="sibTrans" cxnId="{04711844-C2EA-403D-9851-74F16C89051B}">
      <dgm:prSet/>
      <dgm:spPr/>
      <dgm:t>
        <a:bodyPr/>
        <a:lstStyle/>
        <a:p>
          <a:endParaRPr lang="uk-UA"/>
        </a:p>
      </dgm:t>
    </dgm:pt>
    <dgm:pt modelId="{1FE7E21E-0786-4E6F-8769-A9519581B809}">
      <dgm:prSet custT="1"/>
      <dgm:spPr/>
      <dgm:t>
        <a:bodyPr/>
        <a:lstStyle/>
        <a:p>
          <a:r>
            <a:rPr lang="uk-UA" sz="1200">
              <a:latin typeface="Times New Roman" pitchFamily="18" charset="0"/>
              <a:cs typeface="Times New Roman" pitchFamily="18" charset="0"/>
            </a:rPr>
            <a:t>Высвобождение временных и вспомогательных технологических придатков</a:t>
          </a:r>
        </a:p>
      </dgm:t>
    </dgm:pt>
    <dgm:pt modelId="{3EF87900-AC8A-4580-A0B6-4AF11A11487B}" type="parTrans" cxnId="{830F7B7C-D86E-4AB1-8C9B-05F6615935E9}">
      <dgm:prSet/>
      <dgm:spPr/>
      <dgm:t>
        <a:bodyPr/>
        <a:lstStyle/>
        <a:p>
          <a:endParaRPr lang="uk-UA"/>
        </a:p>
      </dgm:t>
    </dgm:pt>
    <dgm:pt modelId="{F5A71CF1-FE0C-4D34-B52E-F43F034DBA94}" type="sibTrans" cxnId="{830F7B7C-D86E-4AB1-8C9B-05F6615935E9}">
      <dgm:prSet/>
      <dgm:spPr/>
      <dgm:t>
        <a:bodyPr/>
        <a:lstStyle/>
        <a:p>
          <a:endParaRPr lang="uk-UA"/>
        </a:p>
      </dgm:t>
    </dgm:pt>
    <dgm:pt modelId="{280ED43E-5601-4182-B7A8-17D83FDB1596}">
      <dgm:prSet phldrT="[Текст]" custT="1"/>
      <dgm:spPr/>
      <dgm:t>
        <a:bodyPr/>
        <a:lstStyle/>
        <a:p>
          <a:r>
            <a:rPr lang="uk-UA" sz="1400">
              <a:latin typeface="Times New Roman" pitchFamily="18" charset="0"/>
              <a:cs typeface="Times New Roman" pitchFamily="18" charset="0"/>
            </a:rPr>
            <a:t>Источники образования космического мусора</a:t>
          </a:r>
        </a:p>
      </dgm:t>
    </dgm:pt>
    <dgm:pt modelId="{D6ACC8D7-5A04-4562-A646-A660330A7392}" type="sibTrans" cxnId="{937BA4CD-72F6-42BC-8553-ECEE6A1D8A84}">
      <dgm:prSet/>
      <dgm:spPr/>
      <dgm:t>
        <a:bodyPr/>
        <a:lstStyle/>
        <a:p>
          <a:endParaRPr lang="uk-UA"/>
        </a:p>
      </dgm:t>
    </dgm:pt>
    <dgm:pt modelId="{E1FDB43C-0B3C-47B7-B23F-923CE668DFF1}" type="parTrans" cxnId="{937BA4CD-72F6-42BC-8553-ECEE6A1D8A84}">
      <dgm:prSet/>
      <dgm:spPr/>
      <dgm:t>
        <a:bodyPr/>
        <a:lstStyle/>
        <a:p>
          <a:endParaRPr lang="uk-UA"/>
        </a:p>
      </dgm:t>
    </dgm:pt>
    <dgm:pt modelId="{EFA1D422-CF56-48F1-ADAA-4227398E8A9C}" type="pres">
      <dgm:prSet presAssocID="{CE33CB42-1750-4DDA-A008-04DFA5D306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A7E713C-3978-45E7-9E80-240C22E976C7}" type="pres">
      <dgm:prSet presAssocID="{280ED43E-5601-4182-B7A8-17D83FDB1596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D41DB239-B8D8-4C86-BA97-124FE6C722EE}" type="pres">
      <dgm:prSet presAssocID="{280ED43E-5601-4182-B7A8-17D83FDB1596}" presName="rootComposite1" presStyleCnt="0"/>
      <dgm:spPr/>
      <dgm:t>
        <a:bodyPr/>
        <a:lstStyle/>
        <a:p>
          <a:endParaRPr lang="uk-UA"/>
        </a:p>
      </dgm:t>
    </dgm:pt>
    <dgm:pt modelId="{FFE0FB7F-C48C-4364-891E-9C669F0D8AEB}" type="pres">
      <dgm:prSet presAssocID="{280ED43E-5601-4182-B7A8-17D83FDB1596}" presName="rootText1" presStyleLbl="node0" presStyleIdx="0" presStyleCnt="1" custScaleX="378319" custScaleY="99281" custLinFactNeighborX="91" custLinFactNeighborY="-109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9223B6-D4B0-47AB-B16A-E7873DE4708C}" type="pres">
      <dgm:prSet presAssocID="{280ED43E-5601-4182-B7A8-17D83FDB1596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2536983-74BE-424D-918B-E018CCCB800D}" type="pres">
      <dgm:prSet presAssocID="{280ED43E-5601-4182-B7A8-17D83FDB1596}" presName="hierChild2" presStyleCnt="0"/>
      <dgm:spPr/>
      <dgm:t>
        <a:bodyPr/>
        <a:lstStyle/>
        <a:p>
          <a:endParaRPr lang="uk-UA"/>
        </a:p>
      </dgm:t>
    </dgm:pt>
    <dgm:pt modelId="{A1F18117-3F67-47E3-8608-F2475CA89374}" type="pres">
      <dgm:prSet presAssocID="{093B320A-93B4-4E71-9866-DBB326AE165B}" presName="Name37" presStyleLbl="parChTrans1D2" presStyleIdx="0" presStyleCnt="5"/>
      <dgm:spPr/>
      <dgm:t>
        <a:bodyPr/>
        <a:lstStyle/>
        <a:p>
          <a:endParaRPr lang="uk-UA"/>
        </a:p>
      </dgm:t>
    </dgm:pt>
    <dgm:pt modelId="{88D6CC27-5190-4685-9EB1-1619DB596F0C}" type="pres">
      <dgm:prSet presAssocID="{5E74BFAA-0F96-46C8-8A36-5B25BD3F8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6032F38-98BB-4A23-ACFC-8FFD47B03300}" type="pres">
      <dgm:prSet presAssocID="{5E74BFAA-0F96-46C8-8A36-5B25BD3F8354}" presName="rootComposite" presStyleCnt="0"/>
      <dgm:spPr/>
      <dgm:t>
        <a:bodyPr/>
        <a:lstStyle/>
        <a:p>
          <a:endParaRPr lang="uk-UA"/>
        </a:p>
      </dgm:t>
    </dgm:pt>
    <dgm:pt modelId="{94CACF28-65C1-4FFC-973C-89E6D0C0F9B9}" type="pres">
      <dgm:prSet presAssocID="{5E74BFAA-0F96-46C8-8A36-5B25BD3F8354}" presName="rootText" presStyleLbl="node2" presStyleIdx="0" presStyleCnt="5" custScaleX="125910" custScaleY="963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15C4DE-468B-457D-98D5-E788136FF786}" type="pres">
      <dgm:prSet presAssocID="{5E74BFAA-0F96-46C8-8A36-5B25BD3F8354}" presName="rootConnector" presStyleLbl="node2" presStyleIdx="0" presStyleCnt="5"/>
      <dgm:spPr/>
      <dgm:t>
        <a:bodyPr/>
        <a:lstStyle/>
        <a:p>
          <a:endParaRPr lang="uk-UA"/>
        </a:p>
      </dgm:t>
    </dgm:pt>
    <dgm:pt modelId="{CD330AF0-D3CD-4583-B996-42A5486F2CB6}" type="pres">
      <dgm:prSet presAssocID="{5E74BFAA-0F96-46C8-8A36-5B25BD3F8354}" presName="hierChild4" presStyleCnt="0"/>
      <dgm:spPr/>
      <dgm:t>
        <a:bodyPr/>
        <a:lstStyle/>
        <a:p>
          <a:endParaRPr lang="uk-UA"/>
        </a:p>
      </dgm:t>
    </dgm:pt>
    <dgm:pt modelId="{0A225FCD-E268-4045-8ED3-83BD9918B3D5}" type="pres">
      <dgm:prSet presAssocID="{53FEC9CA-CC70-45D8-84E6-0931CF1A78BC}" presName="Name37" presStyleLbl="parChTrans1D3" presStyleIdx="0" presStyleCnt="3"/>
      <dgm:spPr/>
      <dgm:t>
        <a:bodyPr/>
        <a:lstStyle/>
        <a:p>
          <a:endParaRPr lang="uk-UA"/>
        </a:p>
      </dgm:t>
    </dgm:pt>
    <dgm:pt modelId="{822682E5-4767-4AE8-9EC5-DBEED7D1ECEF}" type="pres">
      <dgm:prSet presAssocID="{C4DF6C85-0E59-4771-BA4A-F2991B78783A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F3C69AF7-C71D-4A0B-8190-12DE776393BB}" type="pres">
      <dgm:prSet presAssocID="{C4DF6C85-0E59-4771-BA4A-F2991B78783A}" presName="rootComposite" presStyleCnt="0"/>
      <dgm:spPr/>
      <dgm:t>
        <a:bodyPr/>
        <a:lstStyle/>
        <a:p>
          <a:endParaRPr lang="uk-UA"/>
        </a:p>
      </dgm:t>
    </dgm:pt>
    <dgm:pt modelId="{D955CA34-CA6A-4B02-B3F4-E73AC35D480B}" type="pres">
      <dgm:prSet presAssocID="{C4DF6C85-0E59-4771-BA4A-F2991B78783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2DC70A-3CF9-48C9-B2AA-162965BC0F81}" type="pres">
      <dgm:prSet presAssocID="{C4DF6C85-0E59-4771-BA4A-F2991B78783A}" presName="rootConnector" presStyleLbl="node3" presStyleIdx="0" presStyleCnt="3"/>
      <dgm:spPr/>
      <dgm:t>
        <a:bodyPr/>
        <a:lstStyle/>
        <a:p>
          <a:endParaRPr lang="uk-UA"/>
        </a:p>
      </dgm:t>
    </dgm:pt>
    <dgm:pt modelId="{DC4C0CB2-F014-4BE3-A503-B425EB391D04}" type="pres">
      <dgm:prSet presAssocID="{C4DF6C85-0E59-4771-BA4A-F2991B78783A}" presName="hierChild4" presStyleCnt="0"/>
      <dgm:spPr/>
      <dgm:t>
        <a:bodyPr/>
        <a:lstStyle/>
        <a:p>
          <a:endParaRPr lang="uk-UA"/>
        </a:p>
      </dgm:t>
    </dgm:pt>
    <dgm:pt modelId="{D16EE96E-0855-4118-8772-A49142AF3E81}" type="pres">
      <dgm:prSet presAssocID="{C4DF6C85-0E59-4771-BA4A-F2991B78783A}" presName="hierChild5" presStyleCnt="0"/>
      <dgm:spPr/>
      <dgm:t>
        <a:bodyPr/>
        <a:lstStyle/>
        <a:p>
          <a:endParaRPr lang="uk-UA"/>
        </a:p>
      </dgm:t>
    </dgm:pt>
    <dgm:pt modelId="{EA871E53-FEE7-437A-8222-349391C3A677}" type="pres">
      <dgm:prSet presAssocID="{3CDDC4D3-E98F-42C5-A260-91594B6DF13D}" presName="Name37" presStyleLbl="parChTrans1D3" presStyleIdx="1" presStyleCnt="3"/>
      <dgm:spPr/>
      <dgm:t>
        <a:bodyPr/>
        <a:lstStyle/>
        <a:p>
          <a:endParaRPr lang="uk-UA"/>
        </a:p>
      </dgm:t>
    </dgm:pt>
    <dgm:pt modelId="{4D9855DB-E25B-4E27-9B45-6EDE42BF4B6A}" type="pres">
      <dgm:prSet presAssocID="{C9FEB16A-9070-494E-B7E0-6649366F9CA0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19DDDDFC-CD67-4F31-B651-E8629F679AFA}" type="pres">
      <dgm:prSet presAssocID="{C9FEB16A-9070-494E-B7E0-6649366F9CA0}" presName="rootComposite" presStyleCnt="0"/>
      <dgm:spPr/>
      <dgm:t>
        <a:bodyPr/>
        <a:lstStyle/>
        <a:p>
          <a:endParaRPr lang="uk-UA"/>
        </a:p>
      </dgm:t>
    </dgm:pt>
    <dgm:pt modelId="{A1447658-A52C-463E-A554-6CA9490A010C}" type="pres">
      <dgm:prSet presAssocID="{C9FEB16A-9070-494E-B7E0-6649366F9CA0}" presName="rootText" presStyleLbl="node3" presStyleIdx="1" presStyleCnt="3" custScaleX="119044" custScaleY="87774" custLinFactNeighborX="4477" custLinFactNeighborY="-22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48ED27-1653-4265-9F11-EC7339047ACB}" type="pres">
      <dgm:prSet presAssocID="{C9FEB16A-9070-494E-B7E0-6649366F9CA0}" presName="rootConnector" presStyleLbl="node3" presStyleIdx="1" presStyleCnt="3"/>
      <dgm:spPr/>
      <dgm:t>
        <a:bodyPr/>
        <a:lstStyle/>
        <a:p>
          <a:endParaRPr lang="uk-UA"/>
        </a:p>
      </dgm:t>
    </dgm:pt>
    <dgm:pt modelId="{F0C4A0C2-F49D-4033-95A0-07D72EA85053}" type="pres">
      <dgm:prSet presAssocID="{C9FEB16A-9070-494E-B7E0-6649366F9CA0}" presName="hierChild4" presStyleCnt="0"/>
      <dgm:spPr/>
      <dgm:t>
        <a:bodyPr/>
        <a:lstStyle/>
        <a:p>
          <a:endParaRPr lang="uk-UA"/>
        </a:p>
      </dgm:t>
    </dgm:pt>
    <dgm:pt modelId="{5D65FF78-552F-444C-9916-E880C4F6016D}" type="pres">
      <dgm:prSet presAssocID="{C9FEB16A-9070-494E-B7E0-6649366F9CA0}" presName="hierChild5" presStyleCnt="0"/>
      <dgm:spPr/>
      <dgm:t>
        <a:bodyPr/>
        <a:lstStyle/>
        <a:p>
          <a:endParaRPr lang="uk-UA"/>
        </a:p>
      </dgm:t>
    </dgm:pt>
    <dgm:pt modelId="{B83339B8-A966-4A36-B37B-204353767CDE}" type="pres">
      <dgm:prSet presAssocID="{5ACEADBA-0B48-4734-BAAF-459F636FE974}" presName="Name37" presStyleLbl="parChTrans1D3" presStyleIdx="2" presStyleCnt="3"/>
      <dgm:spPr/>
      <dgm:t>
        <a:bodyPr/>
        <a:lstStyle/>
        <a:p>
          <a:endParaRPr lang="uk-UA"/>
        </a:p>
      </dgm:t>
    </dgm:pt>
    <dgm:pt modelId="{75F67EA0-F59C-4BEB-A831-48E74CA6EA3D}" type="pres">
      <dgm:prSet presAssocID="{F6A6FC4E-5B1E-448C-A9C0-038078EE6B85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FC296C42-37D5-4613-891C-6A063B46933B}" type="pres">
      <dgm:prSet presAssocID="{F6A6FC4E-5B1E-448C-A9C0-038078EE6B85}" presName="rootComposite" presStyleCnt="0"/>
      <dgm:spPr/>
      <dgm:t>
        <a:bodyPr/>
        <a:lstStyle/>
        <a:p>
          <a:endParaRPr lang="uk-UA"/>
        </a:p>
      </dgm:t>
    </dgm:pt>
    <dgm:pt modelId="{8075A28F-9622-4577-99FC-816AB4DED9EB}" type="pres">
      <dgm:prSet presAssocID="{F6A6FC4E-5B1E-448C-A9C0-038078EE6B8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FBEC53-3725-4DE2-9E19-61F0F3678F88}" type="pres">
      <dgm:prSet presAssocID="{F6A6FC4E-5B1E-448C-A9C0-038078EE6B85}" presName="rootConnector" presStyleLbl="node3" presStyleIdx="2" presStyleCnt="3"/>
      <dgm:spPr/>
      <dgm:t>
        <a:bodyPr/>
        <a:lstStyle/>
        <a:p>
          <a:endParaRPr lang="uk-UA"/>
        </a:p>
      </dgm:t>
    </dgm:pt>
    <dgm:pt modelId="{96874DCB-9193-41A2-82DD-741FD433F1DE}" type="pres">
      <dgm:prSet presAssocID="{F6A6FC4E-5B1E-448C-A9C0-038078EE6B85}" presName="hierChild4" presStyleCnt="0"/>
      <dgm:spPr/>
      <dgm:t>
        <a:bodyPr/>
        <a:lstStyle/>
        <a:p>
          <a:endParaRPr lang="uk-UA"/>
        </a:p>
      </dgm:t>
    </dgm:pt>
    <dgm:pt modelId="{11940A5D-06D4-4330-96BB-82864FFBCCCB}" type="pres">
      <dgm:prSet presAssocID="{F6A6FC4E-5B1E-448C-A9C0-038078EE6B85}" presName="hierChild5" presStyleCnt="0"/>
      <dgm:spPr/>
      <dgm:t>
        <a:bodyPr/>
        <a:lstStyle/>
        <a:p>
          <a:endParaRPr lang="uk-UA"/>
        </a:p>
      </dgm:t>
    </dgm:pt>
    <dgm:pt modelId="{3F78B460-386E-406E-9EE5-76456D139B50}" type="pres">
      <dgm:prSet presAssocID="{5E74BFAA-0F96-46C8-8A36-5B25BD3F8354}" presName="hierChild5" presStyleCnt="0"/>
      <dgm:spPr/>
      <dgm:t>
        <a:bodyPr/>
        <a:lstStyle/>
        <a:p>
          <a:endParaRPr lang="uk-UA"/>
        </a:p>
      </dgm:t>
    </dgm:pt>
    <dgm:pt modelId="{7C51671A-57BE-4C74-82FE-D41C48EE92AA}" type="pres">
      <dgm:prSet presAssocID="{9D691501-ACA2-4D07-B14A-AE8353F277A3}" presName="Name37" presStyleLbl="parChTrans1D2" presStyleIdx="1" presStyleCnt="5"/>
      <dgm:spPr/>
      <dgm:t>
        <a:bodyPr/>
        <a:lstStyle/>
        <a:p>
          <a:endParaRPr lang="uk-UA"/>
        </a:p>
      </dgm:t>
    </dgm:pt>
    <dgm:pt modelId="{2A832018-7EF0-4D3F-8124-6EBCFDD004B6}" type="pres">
      <dgm:prSet presAssocID="{8FF7203A-11BB-4816-B308-152D4E628017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AF1AA158-BC0D-41A1-8D8C-7F780C2DA7B3}" type="pres">
      <dgm:prSet presAssocID="{8FF7203A-11BB-4816-B308-152D4E628017}" presName="rootComposite" presStyleCnt="0"/>
      <dgm:spPr/>
      <dgm:t>
        <a:bodyPr/>
        <a:lstStyle/>
        <a:p>
          <a:endParaRPr lang="uk-UA"/>
        </a:p>
      </dgm:t>
    </dgm:pt>
    <dgm:pt modelId="{64DAA6CD-BCF1-446A-9B1B-34F208AC7365}" type="pres">
      <dgm:prSet presAssocID="{8FF7203A-11BB-4816-B308-152D4E628017}" presName="rootText" presStyleLbl="node2" presStyleIdx="1" presStyleCnt="5" custScaleX="119552" custScaleY="304683" custLinFactNeighborX="151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B6A0B7-B2FF-4B6A-A261-8078E62B8065}" type="pres">
      <dgm:prSet presAssocID="{8FF7203A-11BB-4816-B308-152D4E628017}" presName="rootConnector" presStyleLbl="node2" presStyleIdx="1" presStyleCnt="5"/>
      <dgm:spPr/>
      <dgm:t>
        <a:bodyPr/>
        <a:lstStyle/>
        <a:p>
          <a:endParaRPr lang="uk-UA"/>
        </a:p>
      </dgm:t>
    </dgm:pt>
    <dgm:pt modelId="{5A2D344E-7339-4144-A516-04D4EA7E31C7}" type="pres">
      <dgm:prSet presAssocID="{8FF7203A-11BB-4816-B308-152D4E628017}" presName="hierChild4" presStyleCnt="0"/>
      <dgm:spPr/>
      <dgm:t>
        <a:bodyPr/>
        <a:lstStyle/>
        <a:p>
          <a:endParaRPr lang="uk-UA"/>
        </a:p>
      </dgm:t>
    </dgm:pt>
    <dgm:pt modelId="{1DAAE262-31CA-47A0-98AE-142BA4C4F3C8}" type="pres">
      <dgm:prSet presAssocID="{8FF7203A-11BB-4816-B308-152D4E628017}" presName="hierChild5" presStyleCnt="0"/>
      <dgm:spPr/>
      <dgm:t>
        <a:bodyPr/>
        <a:lstStyle/>
        <a:p>
          <a:endParaRPr lang="uk-UA"/>
        </a:p>
      </dgm:t>
    </dgm:pt>
    <dgm:pt modelId="{02C09BC5-CB64-46B4-B742-0DF1E485CC3A}" type="pres">
      <dgm:prSet presAssocID="{30030704-1590-44B4-8631-AF8760E98455}" presName="Name37" presStyleLbl="parChTrans1D2" presStyleIdx="2" presStyleCnt="5"/>
      <dgm:spPr/>
      <dgm:t>
        <a:bodyPr/>
        <a:lstStyle/>
        <a:p>
          <a:endParaRPr lang="uk-UA"/>
        </a:p>
      </dgm:t>
    </dgm:pt>
    <dgm:pt modelId="{CF977806-E137-411F-B18A-B3A410EB8907}" type="pres">
      <dgm:prSet presAssocID="{CCEE3E96-972C-4536-87A8-9263658A23A0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F8ACBD27-D637-42B5-8076-B015F8042B1E}" type="pres">
      <dgm:prSet presAssocID="{CCEE3E96-972C-4536-87A8-9263658A23A0}" presName="rootComposite" presStyleCnt="0"/>
      <dgm:spPr/>
      <dgm:t>
        <a:bodyPr/>
        <a:lstStyle/>
        <a:p>
          <a:endParaRPr lang="uk-UA"/>
        </a:p>
      </dgm:t>
    </dgm:pt>
    <dgm:pt modelId="{E7A78C96-F649-4519-9BB4-7799940F3D38}" type="pres">
      <dgm:prSet presAssocID="{CCEE3E96-972C-4536-87A8-9263658A23A0}" presName="rootText" presStyleLbl="node2" presStyleIdx="2" presStyleCnt="5" custScaleX="109249" custScaleY="302990" custLinFactNeighborX="39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9033FB-B2E9-4731-967F-414BBDCB320A}" type="pres">
      <dgm:prSet presAssocID="{CCEE3E96-972C-4536-87A8-9263658A23A0}" presName="rootConnector" presStyleLbl="node2" presStyleIdx="2" presStyleCnt="5"/>
      <dgm:spPr/>
      <dgm:t>
        <a:bodyPr/>
        <a:lstStyle/>
        <a:p>
          <a:endParaRPr lang="uk-UA"/>
        </a:p>
      </dgm:t>
    </dgm:pt>
    <dgm:pt modelId="{4345A5C1-FF6A-4088-8F4D-BD714D8604BC}" type="pres">
      <dgm:prSet presAssocID="{CCEE3E96-972C-4536-87A8-9263658A23A0}" presName="hierChild4" presStyleCnt="0"/>
      <dgm:spPr/>
      <dgm:t>
        <a:bodyPr/>
        <a:lstStyle/>
        <a:p>
          <a:endParaRPr lang="uk-UA"/>
        </a:p>
      </dgm:t>
    </dgm:pt>
    <dgm:pt modelId="{36F489F9-9EC0-4B47-B098-25C568520757}" type="pres">
      <dgm:prSet presAssocID="{CCEE3E96-972C-4536-87A8-9263658A23A0}" presName="hierChild5" presStyleCnt="0"/>
      <dgm:spPr/>
      <dgm:t>
        <a:bodyPr/>
        <a:lstStyle/>
        <a:p>
          <a:endParaRPr lang="uk-UA"/>
        </a:p>
      </dgm:t>
    </dgm:pt>
    <dgm:pt modelId="{96142C0C-28FF-48BD-BC73-B3FE61AA39A6}" type="pres">
      <dgm:prSet presAssocID="{5C94F535-6F77-4A8C-A32F-BAF9B7C69637}" presName="Name37" presStyleLbl="parChTrans1D2" presStyleIdx="3" presStyleCnt="5"/>
      <dgm:spPr/>
      <dgm:t>
        <a:bodyPr/>
        <a:lstStyle/>
        <a:p>
          <a:endParaRPr lang="uk-UA"/>
        </a:p>
      </dgm:t>
    </dgm:pt>
    <dgm:pt modelId="{350947BC-693C-4450-A163-F8A83E87BF03}" type="pres">
      <dgm:prSet presAssocID="{680A9E92-D15F-4932-A00C-5CE233E48726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05315F93-0C65-4917-B4B7-5E7A2DEA1EA0}" type="pres">
      <dgm:prSet presAssocID="{680A9E92-D15F-4932-A00C-5CE233E48726}" presName="rootComposite" presStyleCnt="0"/>
      <dgm:spPr/>
      <dgm:t>
        <a:bodyPr/>
        <a:lstStyle/>
        <a:p>
          <a:endParaRPr lang="uk-UA"/>
        </a:p>
      </dgm:t>
    </dgm:pt>
    <dgm:pt modelId="{109CAF55-4BF7-4CC2-872B-22731ACE338F}" type="pres">
      <dgm:prSet presAssocID="{680A9E92-D15F-4932-A00C-5CE233E48726}" presName="rootText" presStyleLbl="node2" presStyleIdx="3" presStyleCnt="5" custScaleX="102606" custScaleY="27061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A3ACB72-CB8C-4A58-9D59-0D55DE5386BA}" type="pres">
      <dgm:prSet presAssocID="{680A9E92-D15F-4932-A00C-5CE233E48726}" presName="rootConnector" presStyleLbl="node2" presStyleIdx="3" presStyleCnt="5"/>
      <dgm:spPr/>
      <dgm:t>
        <a:bodyPr/>
        <a:lstStyle/>
        <a:p>
          <a:endParaRPr lang="uk-UA"/>
        </a:p>
      </dgm:t>
    </dgm:pt>
    <dgm:pt modelId="{954FF3A1-B952-448F-A84E-24D3ADABBC08}" type="pres">
      <dgm:prSet presAssocID="{680A9E92-D15F-4932-A00C-5CE233E48726}" presName="hierChild4" presStyleCnt="0"/>
      <dgm:spPr/>
      <dgm:t>
        <a:bodyPr/>
        <a:lstStyle/>
        <a:p>
          <a:endParaRPr lang="uk-UA"/>
        </a:p>
      </dgm:t>
    </dgm:pt>
    <dgm:pt modelId="{84080F43-7239-4E28-A0C8-8B02A51DD1B2}" type="pres">
      <dgm:prSet presAssocID="{680A9E92-D15F-4932-A00C-5CE233E48726}" presName="hierChild5" presStyleCnt="0"/>
      <dgm:spPr/>
      <dgm:t>
        <a:bodyPr/>
        <a:lstStyle/>
        <a:p>
          <a:endParaRPr lang="uk-UA"/>
        </a:p>
      </dgm:t>
    </dgm:pt>
    <dgm:pt modelId="{854CB98F-B4F3-45FC-AC5C-C42D71ECFAB7}" type="pres">
      <dgm:prSet presAssocID="{3EF87900-AC8A-4580-A0B6-4AF11A11487B}" presName="Name37" presStyleLbl="parChTrans1D2" presStyleIdx="4" presStyleCnt="5"/>
      <dgm:spPr/>
      <dgm:t>
        <a:bodyPr/>
        <a:lstStyle/>
        <a:p>
          <a:endParaRPr lang="uk-UA"/>
        </a:p>
      </dgm:t>
    </dgm:pt>
    <dgm:pt modelId="{3010BF58-1E70-4FED-8DA6-0EC59677619C}" type="pres">
      <dgm:prSet presAssocID="{1FE7E21E-0786-4E6F-8769-A9519581B809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9AEC47C-4F39-467D-8FAD-A21439E34DFF}" type="pres">
      <dgm:prSet presAssocID="{1FE7E21E-0786-4E6F-8769-A9519581B809}" presName="rootComposite" presStyleCnt="0"/>
      <dgm:spPr/>
      <dgm:t>
        <a:bodyPr/>
        <a:lstStyle/>
        <a:p>
          <a:endParaRPr lang="uk-UA"/>
        </a:p>
      </dgm:t>
    </dgm:pt>
    <dgm:pt modelId="{4FB2E9CF-8A65-4067-B43D-74717076C7EA}" type="pres">
      <dgm:prSet presAssocID="{1FE7E21E-0786-4E6F-8769-A9519581B809}" presName="rootText" presStyleLbl="node2" presStyleIdx="4" presStyleCnt="5" custScaleX="144060" custScaleY="3806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4571E1-6062-48B5-9CFE-1677D6291C8A}" type="pres">
      <dgm:prSet presAssocID="{1FE7E21E-0786-4E6F-8769-A9519581B809}" presName="rootConnector" presStyleLbl="node2" presStyleIdx="4" presStyleCnt="5"/>
      <dgm:spPr/>
      <dgm:t>
        <a:bodyPr/>
        <a:lstStyle/>
        <a:p>
          <a:endParaRPr lang="uk-UA"/>
        </a:p>
      </dgm:t>
    </dgm:pt>
    <dgm:pt modelId="{3C53F9A8-8FC5-4418-8808-46308AC868EC}" type="pres">
      <dgm:prSet presAssocID="{1FE7E21E-0786-4E6F-8769-A9519581B809}" presName="hierChild4" presStyleCnt="0"/>
      <dgm:spPr/>
      <dgm:t>
        <a:bodyPr/>
        <a:lstStyle/>
        <a:p>
          <a:endParaRPr lang="uk-UA"/>
        </a:p>
      </dgm:t>
    </dgm:pt>
    <dgm:pt modelId="{2751C9A3-B042-4A1E-A791-345C64136216}" type="pres">
      <dgm:prSet presAssocID="{1FE7E21E-0786-4E6F-8769-A9519581B809}" presName="hierChild5" presStyleCnt="0"/>
      <dgm:spPr/>
      <dgm:t>
        <a:bodyPr/>
        <a:lstStyle/>
        <a:p>
          <a:endParaRPr lang="uk-UA"/>
        </a:p>
      </dgm:t>
    </dgm:pt>
    <dgm:pt modelId="{63B3F78C-D2AA-4B84-AA73-F6599B2CACE4}" type="pres">
      <dgm:prSet presAssocID="{280ED43E-5601-4182-B7A8-17D83FDB1596}" presName="hierChild3" presStyleCnt="0"/>
      <dgm:spPr/>
      <dgm:t>
        <a:bodyPr/>
        <a:lstStyle/>
        <a:p>
          <a:endParaRPr lang="uk-UA"/>
        </a:p>
      </dgm:t>
    </dgm:pt>
  </dgm:ptLst>
  <dgm:cxnLst>
    <dgm:cxn modelId="{C393BE58-1732-4677-AB1A-9D35A4FD61AA}" type="presOf" srcId="{1FE7E21E-0786-4E6F-8769-A9519581B809}" destId="{4FB2E9CF-8A65-4067-B43D-74717076C7EA}" srcOrd="0" destOrd="0" presId="urn:microsoft.com/office/officeart/2005/8/layout/orgChart1"/>
    <dgm:cxn modelId="{B918DD42-C02B-41FA-8377-121106FA79BF}" srcId="{280ED43E-5601-4182-B7A8-17D83FDB1596}" destId="{8FF7203A-11BB-4816-B308-152D4E628017}" srcOrd="1" destOrd="0" parTransId="{9D691501-ACA2-4D07-B14A-AE8353F277A3}" sibTransId="{50B14C91-C7F2-4204-9939-649E893F6233}"/>
    <dgm:cxn modelId="{020E4596-A477-410C-8DC8-749EF724941C}" type="presOf" srcId="{8FF7203A-11BB-4816-B308-152D4E628017}" destId="{57B6A0B7-B2FF-4B6A-A261-8078E62B8065}" srcOrd="1" destOrd="0" presId="urn:microsoft.com/office/officeart/2005/8/layout/orgChart1"/>
    <dgm:cxn modelId="{567A3405-EA78-48DC-B6FB-46FD3FA2780C}" type="presOf" srcId="{C4DF6C85-0E59-4771-BA4A-F2991B78783A}" destId="{2F2DC70A-3CF9-48C9-B2AA-162965BC0F81}" srcOrd="1" destOrd="0" presId="urn:microsoft.com/office/officeart/2005/8/layout/orgChart1"/>
    <dgm:cxn modelId="{397E65C1-E30C-4F26-93AE-61A311652AE6}" type="presOf" srcId="{30030704-1590-44B4-8631-AF8760E98455}" destId="{02C09BC5-CB64-46B4-B742-0DF1E485CC3A}" srcOrd="0" destOrd="0" presId="urn:microsoft.com/office/officeart/2005/8/layout/orgChart1"/>
    <dgm:cxn modelId="{056F674B-7899-4B26-889C-86D9FED73F8E}" srcId="{5E74BFAA-0F96-46C8-8A36-5B25BD3F8354}" destId="{F6A6FC4E-5B1E-448C-A9C0-038078EE6B85}" srcOrd="2" destOrd="0" parTransId="{5ACEADBA-0B48-4734-BAAF-459F636FE974}" sibTransId="{0B653DD1-A210-4E10-9727-957EF36356E6}"/>
    <dgm:cxn modelId="{53B45F8A-93F6-44FE-902A-FD5A6C360521}" type="presOf" srcId="{5E74BFAA-0F96-46C8-8A36-5B25BD3F8354}" destId="{94CACF28-65C1-4FFC-973C-89E6D0C0F9B9}" srcOrd="0" destOrd="0" presId="urn:microsoft.com/office/officeart/2005/8/layout/orgChart1"/>
    <dgm:cxn modelId="{1BD315F7-6F6A-42C9-9293-7A13391012D0}" type="presOf" srcId="{280ED43E-5601-4182-B7A8-17D83FDB1596}" destId="{FFE0FB7F-C48C-4364-891E-9C669F0D8AEB}" srcOrd="0" destOrd="0" presId="urn:microsoft.com/office/officeart/2005/8/layout/orgChart1"/>
    <dgm:cxn modelId="{184DF9E8-139A-4B00-8285-2F6A353E7F2F}" srcId="{5E74BFAA-0F96-46C8-8A36-5B25BD3F8354}" destId="{C4DF6C85-0E59-4771-BA4A-F2991B78783A}" srcOrd="0" destOrd="0" parTransId="{53FEC9CA-CC70-45D8-84E6-0931CF1A78BC}" sibTransId="{3BA84FDB-A7AD-4CD4-A73E-901CC2D2AC0D}"/>
    <dgm:cxn modelId="{611ED50E-EA58-44FA-B813-C5106681FB2E}" type="presOf" srcId="{CE33CB42-1750-4DDA-A008-04DFA5D3066F}" destId="{EFA1D422-CF56-48F1-ADAA-4227398E8A9C}" srcOrd="0" destOrd="0" presId="urn:microsoft.com/office/officeart/2005/8/layout/orgChart1"/>
    <dgm:cxn modelId="{851609F6-EE76-4694-AE00-D1CB9A3ADC89}" type="presOf" srcId="{C9FEB16A-9070-494E-B7E0-6649366F9CA0}" destId="{9348ED27-1653-4265-9F11-EC7339047ACB}" srcOrd="1" destOrd="0" presId="urn:microsoft.com/office/officeart/2005/8/layout/orgChart1"/>
    <dgm:cxn modelId="{458F3E05-F4C0-468F-9478-4CA387B10911}" type="presOf" srcId="{680A9E92-D15F-4932-A00C-5CE233E48726}" destId="{8A3ACB72-CB8C-4A58-9D59-0D55DE5386BA}" srcOrd="1" destOrd="0" presId="urn:microsoft.com/office/officeart/2005/8/layout/orgChart1"/>
    <dgm:cxn modelId="{3A2FD63E-D023-4323-926C-F6B44D78D5AF}" srcId="{280ED43E-5601-4182-B7A8-17D83FDB1596}" destId="{5E74BFAA-0F96-46C8-8A36-5B25BD3F8354}" srcOrd="0" destOrd="0" parTransId="{093B320A-93B4-4E71-9866-DBB326AE165B}" sibTransId="{425D045E-497A-4E9B-898F-1FE8BEA9C0FF}"/>
    <dgm:cxn modelId="{73106542-44C5-4473-8798-874BEB7DE8A5}" type="presOf" srcId="{CCEE3E96-972C-4536-87A8-9263658A23A0}" destId="{2B9033FB-B2E9-4731-967F-414BBDCB320A}" srcOrd="1" destOrd="0" presId="urn:microsoft.com/office/officeart/2005/8/layout/orgChart1"/>
    <dgm:cxn modelId="{25D10EDC-C63F-456F-8E31-D7BBD2CF4129}" type="presOf" srcId="{1FE7E21E-0786-4E6F-8769-A9519581B809}" destId="{8C4571E1-6062-48B5-9CFE-1677D6291C8A}" srcOrd="1" destOrd="0" presId="urn:microsoft.com/office/officeart/2005/8/layout/orgChart1"/>
    <dgm:cxn modelId="{8D2CA013-7C8B-4EE5-9DD7-4EF9A1297DE2}" type="presOf" srcId="{5E74BFAA-0F96-46C8-8A36-5B25BD3F8354}" destId="{0C15C4DE-468B-457D-98D5-E788136FF786}" srcOrd="1" destOrd="0" presId="urn:microsoft.com/office/officeart/2005/8/layout/orgChart1"/>
    <dgm:cxn modelId="{161FFAEA-D1DB-43E1-9A31-F2B98FEA90A2}" type="presOf" srcId="{CCEE3E96-972C-4536-87A8-9263658A23A0}" destId="{E7A78C96-F649-4519-9BB4-7799940F3D38}" srcOrd="0" destOrd="0" presId="urn:microsoft.com/office/officeart/2005/8/layout/orgChart1"/>
    <dgm:cxn modelId="{E99EA438-6030-4714-921C-2CDEC0B6EFEC}" type="presOf" srcId="{3CDDC4D3-E98F-42C5-A260-91594B6DF13D}" destId="{EA871E53-FEE7-437A-8222-349391C3A677}" srcOrd="0" destOrd="0" presId="urn:microsoft.com/office/officeart/2005/8/layout/orgChart1"/>
    <dgm:cxn modelId="{937BA4CD-72F6-42BC-8553-ECEE6A1D8A84}" srcId="{CE33CB42-1750-4DDA-A008-04DFA5D3066F}" destId="{280ED43E-5601-4182-B7A8-17D83FDB1596}" srcOrd="0" destOrd="0" parTransId="{E1FDB43C-0B3C-47B7-B23F-923CE668DFF1}" sibTransId="{D6ACC8D7-5A04-4562-A646-A660330A7392}"/>
    <dgm:cxn modelId="{908C5AD3-0B47-4C33-A64D-465B74D5F8A7}" type="presOf" srcId="{3EF87900-AC8A-4580-A0B6-4AF11A11487B}" destId="{854CB98F-B4F3-45FC-AC5C-C42D71ECFAB7}" srcOrd="0" destOrd="0" presId="urn:microsoft.com/office/officeart/2005/8/layout/orgChart1"/>
    <dgm:cxn modelId="{A8F63FEC-7D9A-4E5B-A495-619010E32DCC}" srcId="{5E74BFAA-0F96-46C8-8A36-5B25BD3F8354}" destId="{C9FEB16A-9070-494E-B7E0-6649366F9CA0}" srcOrd="1" destOrd="0" parTransId="{3CDDC4D3-E98F-42C5-A260-91594B6DF13D}" sibTransId="{2AC6BB5A-D8EA-498A-BBB6-05F76DF71F7F}"/>
    <dgm:cxn modelId="{830F7B7C-D86E-4AB1-8C9B-05F6615935E9}" srcId="{280ED43E-5601-4182-B7A8-17D83FDB1596}" destId="{1FE7E21E-0786-4E6F-8769-A9519581B809}" srcOrd="4" destOrd="0" parTransId="{3EF87900-AC8A-4580-A0B6-4AF11A11487B}" sibTransId="{F5A71CF1-FE0C-4D34-B52E-F43F034DBA94}"/>
    <dgm:cxn modelId="{04711844-C2EA-403D-9851-74F16C89051B}" srcId="{280ED43E-5601-4182-B7A8-17D83FDB1596}" destId="{680A9E92-D15F-4932-A00C-5CE233E48726}" srcOrd="3" destOrd="0" parTransId="{5C94F535-6F77-4A8C-A32F-BAF9B7C69637}" sibTransId="{493AA9F3-A2DD-4F7E-9A57-EC014066A22A}"/>
    <dgm:cxn modelId="{295D6C80-086B-40EC-939C-EDBA2B90C647}" type="presOf" srcId="{C4DF6C85-0E59-4771-BA4A-F2991B78783A}" destId="{D955CA34-CA6A-4B02-B3F4-E73AC35D480B}" srcOrd="0" destOrd="0" presId="urn:microsoft.com/office/officeart/2005/8/layout/orgChart1"/>
    <dgm:cxn modelId="{42631A15-989D-4E5C-8935-CA97354F9017}" type="presOf" srcId="{8FF7203A-11BB-4816-B308-152D4E628017}" destId="{64DAA6CD-BCF1-446A-9B1B-34F208AC7365}" srcOrd="0" destOrd="0" presId="urn:microsoft.com/office/officeart/2005/8/layout/orgChart1"/>
    <dgm:cxn modelId="{3BBBDC17-E246-40C9-A419-C43947632B13}" type="presOf" srcId="{F6A6FC4E-5B1E-448C-A9C0-038078EE6B85}" destId="{2FFBEC53-3725-4DE2-9E19-61F0F3678F88}" srcOrd="1" destOrd="0" presId="urn:microsoft.com/office/officeart/2005/8/layout/orgChart1"/>
    <dgm:cxn modelId="{C0AEB6C1-B5EB-4F87-AB69-CAF9B8204F42}" type="presOf" srcId="{53FEC9CA-CC70-45D8-84E6-0931CF1A78BC}" destId="{0A225FCD-E268-4045-8ED3-83BD9918B3D5}" srcOrd="0" destOrd="0" presId="urn:microsoft.com/office/officeart/2005/8/layout/orgChart1"/>
    <dgm:cxn modelId="{2B6C71F3-1AE5-4B87-8168-E6C434F0BDEF}" type="presOf" srcId="{F6A6FC4E-5B1E-448C-A9C0-038078EE6B85}" destId="{8075A28F-9622-4577-99FC-816AB4DED9EB}" srcOrd="0" destOrd="0" presId="urn:microsoft.com/office/officeart/2005/8/layout/orgChart1"/>
    <dgm:cxn modelId="{2721E3AE-F1F7-40ED-B875-857541016D97}" type="presOf" srcId="{9D691501-ACA2-4D07-B14A-AE8353F277A3}" destId="{7C51671A-57BE-4C74-82FE-D41C48EE92AA}" srcOrd="0" destOrd="0" presId="urn:microsoft.com/office/officeart/2005/8/layout/orgChart1"/>
    <dgm:cxn modelId="{D69AF842-0C45-4EA8-97B7-79A0BC34EDC5}" type="presOf" srcId="{5C94F535-6F77-4A8C-A32F-BAF9B7C69637}" destId="{96142C0C-28FF-48BD-BC73-B3FE61AA39A6}" srcOrd="0" destOrd="0" presId="urn:microsoft.com/office/officeart/2005/8/layout/orgChart1"/>
    <dgm:cxn modelId="{58C53146-BCD9-4145-A5E3-909147A672EA}" type="presOf" srcId="{680A9E92-D15F-4932-A00C-5CE233E48726}" destId="{109CAF55-4BF7-4CC2-872B-22731ACE338F}" srcOrd="0" destOrd="0" presId="urn:microsoft.com/office/officeart/2005/8/layout/orgChart1"/>
    <dgm:cxn modelId="{8C05E6A9-A9FC-4D8C-9CCB-A7BAAD01EBEF}" type="presOf" srcId="{093B320A-93B4-4E71-9866-DBB326AE165B}" destId="{A1F18117-3F67-47E3-8608-F2475CA89374}" srcOrd="0" destOrd="0" presId="urn:microsoft.com/office/officeart/2005/8/layout/orgChart1"/>
    <dgm:cxn modelId="{00E647F5-F124-4A10-B962-4F1E17DCF593}" srcId="{280ED43E-5601-4182-B7A8-17D83FDB1596}" destId="{CCEE3E96-972C-4536-87A8-9263658A23A0}" srcOrd="2" destOrd="0" parTransId="{30030704-1590-44B4-8631-AF8760E98455}" sibTransId="{6261ED54-75AD-41DC-B995-E9EC087C4EC1}"/>
    <dgm:cxn modelId="{D4A9F247-19A0-4223-80F0-79C944EBEF49}" type="presOf" srcId="{C9FEB16A-9070-494E-B7E0-6649366F9CA0}" destId="{A1447658-A52C-463E-A554-6CA9490A010C}" srcOrd="0" destOrd="0" presId="urn:microsoft.com/office/officeart/2005/8/layout/orgChart1"/>
    <dgm:cxn modelId="{6A2AD955-A547-4B84-B8EF-F6474A922E5B}" type="presOf" srcId="{5ACEADBA-0B48-4734-BAAF-459F636FE974}" destId="{B83339B8-A966-4A36-B37B-204353767CDE}" srcOrd="0" destOrd="0" presId="urn:microsoft.com/office/officeart/2005/8/layout/orgChart1"/>
    <dgm:cxn modelId="{0CA9D80E-28BE-4D6A-8091-FF02714F77F5}" type="presOf" srcId="{280ED43E-5601-4182-B7A8-17D83FDB1596}" destId="{D59223B6-D4B0-47AB-B16A-E7873DE4708C}" srcOrd="1" destOrd="0" presId="urn:microsoft.com/office/officeart/2005/8/layout/orgChart1"/>
    <dgm:cxn modelId="{D7D88B48-B9DC-4239-8EBF-AC1F131219EE}" type="presParOf" srcId="{EFA1D422-CF56-48F1-ADAA-4227398E8A9C}" destId="{9A7E713C-3978-45E7-9E80-240C22E976C7}" srcOrd="0" destOrd="0" presId="urn:microsoft.com/office/officeart/2005/8/layout/orgChart1"/>
    <dgm:cxn modelId="{F65A0684-EC0D-48F6-9A85-890E40390AD1}" type="presParOf" srcId="{9A7E713C-3978-45E7-9E80-240C22E976C7}" destId="{D41DB239-B8D8-4C86-BA97-124FE6C722EE}" srcOrd="0" destOrd="0" presId="urn:microsoft.com/office/officeart/2005/8/layout/orgChart1"/>
    <dgm:cxn modelId="{00BE4FB6-EDE6-449D-B323-79C3F13809BA}" type="presParOf" srcId="{D41DB239-B8D8-4C86-BA97-124FE6C722EE}" destId="{FFE0FB7F-C48C-4364-891E-9C669F0D8AEB}" srcOrd="0" destOrd="0" presId="urn:microsoft.com/office/officeart/2005/8/layout/orgChart1"/>
    <dgm:cxn modelId="{524C46FE-D9C5-4F37-8D72-65D2D1849C21}" type="presParOf" srcId="{D41DB239-B8D8-4C86-BA97-124FE6C722EE}" destId="{D59223B6-D4B0-47AB-B16A-E7873DE4708C}" srcOrd="1" destOrd="0" presId="urn:microsoft.com/office/officeart/2005/8/layout/orgChart1"/>
    <dgm:cxn modelId="{954D7690-4B79-436A-9EC1-351DFC3DCF4B}" type="presParOf" srcId="{9A7E713C-3978-45E7-9E80-240C22E976C7}" destId="{32536983-74BE-424D-918B-E018CCCB800D}" srcOrd="1" destOrd="0" presId="urn:microsoft.com/office/officeart/2005/8/layout/orgChart1"/>
    <dgm:cxn modelId="{3E24B2B3-C942-49AB-8701-FB7D54B1E3F8}" type="presParOf" srcId="{32536983-74BE-424D-918B-E018CCCB800D}" destId="{A1F18117-3F67-47E3-8608-F2475CA89374}" srcOrd="0" destOrd="0" presId="urn:microsoft.com/office/officeart/2005/8/layout/orgChart1"/>
    <dgm:cxn modelId="{83836B34-B382-411D-AE11-DF9C55DBD6F6}" type="presParOf" srcId="{32536983-74BE-424D-918B-E018CCCB800D}" destId="{88D6CC27-5190-4685-9EB1-1619DB596F0C}" srcOrd="1" destOrd="0" presId="urn:microsoft.com/office/officeart/2005/8/layout/orgChart1"/>
    <dgm:cxn modelId="{58E5A5C6-9295-4398-ACE2-61ADCF2900B3}" type="presParOf" srcId="{88D6CC27-5190-4685-9EB1-1619DB596F0C}" destId="{86032F38-98BB-4A23-ACFC-8FFD47B03300}" srcOrd="0" destOrd="0" presId="urn:microsoft.com/office/officeart/2005/8/layout/orgChart1"/>
    <dgm:cxn modelId="{F74B6EE7-D507-49C1-8E27-34FF46636166}" type="presParOf" srcId="{86032F38-98BB-4A23-ACFC-8FFD47B03300}" destId="{94CACF28-65C1-4FFC-973C-89E6D0C0F9B9}" srcOrd="0" destOrd="0" presId="urn:microsoft.com/office/officeart/2005/8/layout/orgChart1"/>
    <dgm:cxn modelId="{9646D68B-185A-4883-BEE9-7AB9AC49664A}" type="presParOf" srcId="{86032F38-98BB-4A23-ACFC-8FFD47B03300}" destId="{0C15C4DE-468B-457D-98D5-E788136FF786}" srcOrd="1" destOrd="0" presId="urn:microsoft.com/office/officeart/2005/8/layout/orgChart1"/>
    <dgm:cxn modelId="{6F229A19-9C8B-4496-81E0-3558881978CB}" type="presParOf" srcId="{88D6CC27-5190-4685-9EB1-1619DB596F0C}" destId="{CD330AF0-D3CD-4583-B996-42A5486F2CB6}" srcOrd="1" destOrd="0" presId="urn:microsoft.com/office/officeart/2005/8/layout/orgChart1"/>
    <dgm:cxn modelId="{ACCF0BF0-7833-4D9F-A0A4-89B59629FF8C}" type="presParOf" srcId="{CD330AF0-D3CD-4583-B996-42A5486F2CB6}" destId="{0A225FCD-E268-4045-8ED3-83BD9918B3D5}" srcOrd="0" destOrd="0" presId="urn:microsoft.com/office/officeart/2005/8/layout/orgChart1"/>
    <dgm:cxn modelId="{1DBF46F5-256A-4CE3-9E6B-F7ACDD4817A4}" type="presParOf" srcId="{CD330AF0-D3CD-4583-B996-42A5486F2CB6}" destId="{822682E5-4767-4AE8-9EC5-DBEED7D1ECEF}" srcOrd="1" destOrd="0" presId="urn:microsoft.com/office/officeart/2005/8/layout/orgChart1"/>
    <dgm:cxn modelId="{5B17036B-B61C-4612-8183-755EED4AFFBD}" type="presParOf" srcId="{822682E5-4767-4AE8-9EC5-DBEED7D1ECEF}" destId="{F3C69AF7-C71D-4A0B-8190-12DE776393BB}" srcOrd="0" destOrd="0" presId="urn:microsoft.com/office/officeart/2005/8/layout/orgChart1"/>
    <dgm:cxn modelId="{6082BBDF-6F10-409A-ACD3-56AA47FB30FD}" type="presParOf" srcId="{F3C69AF7-C71D-4A0B-8190-12DE776393BB}" destId="{D955CA34-CA6A-4B02-B3F4-E73AC35D480B}" srcOrd="0" destOrd="0" presId="urn:microsoft.com/office/officeart/2005/8/layout/orgChart1"/>
    <dgm:cxn modelId="{48D80C11-BBF7-49EC-B259-D5E8E21008A7}" type="presParOf" srcId="{F3C69AF7-C71D-4A0B-8190-12DE776393BB}" destId="{2F2DC70A-3CF9-48C9-B2AA-162965BC0F81}" srcOrd="1" destOrd="0" presId="urn:microsoft.com/office/officeart/2005/8/layout/orgChart1"/>
    <dgm:cxn modelId="{C464B640-5BBE-474F-AEA9-65EB66B3CCD5}" type="presParOf" srcId="{822682E5-4767-4AE8-9EC5-DBEED7D1ECEF}" destId="{DC4C0CB2-F014-4BE3-A503-B425EB391D04}" srcOrd="1" destOrd="0" presId="urn:microsoft.com/office/officeart/2005/8/layout/orgChart1"/>
    <dgm:cxn modelId="{C3F520A2-7E21-44ED-93AA-BDCC0DCE5F02}" type="presParOf" srcId="{822682E5-4767-4AE8-9EC5-DBEED7D1ECEF}" destId="{D16EE96E-0855-4118-8772-A49142AF3E81}" srcOrd="2" destOrd="0" presId="urn:microsoft.com/office/officeart/2005/8/layout/orgChart1"/>
    <dgm:cxn modelId="{C583E7D3-EB71-4F90-9C1D-BF09B4F01D8F}" type="presParOf" srcId="{CD330AF0-D3CD-4583-B996-42A5486F2CB6}" destId="{EA871E53-FEE7-437A-8222-349391C3A677}" srcOrd="2" destOrd="0" presId="urn:microsoft.com/office/officeart/2005/8/layout/orgChart1"/>
    <dgm:cxn modelId="{17877804-3F5F-4E9E-8A15-48B367C6F3DC}" type="presParOf" srcId="{CD330AF0-D3CD-4583-B996-42A5486F2CB6}" destId="{4D9855DB-E25B-4E27-9B45-6EDE42BF4B6A}" srcOrd="3" destOrd="0" presId="urn:microsoft.com/office/officeart/2005/8/layout/orgChart1"/>
    <dgm:cxn modelId="{E9A96371-39D3-483D-AC7F-C95CC301E3F5}" type="presParOf" srcId="{4D9855DB-E25B-4E27-9B45-6EDE42BF4B6A}" destId="{19DDDDFC-CD67-4F31-B651-E8629F679AFA}" srcOrd="0" destOrd="0" presId="urn:microsoft.com/office/officeart/2005/8/layout/orgChart1"/>
    <dgm:cxn modelId="{A22BDCCC-A278-49B0-90AF-93FEBD8F6B69}" type="presParOf" srcId="{19DDDDFC-CD67-4F31-B651-E8629F679AFA}" destId="{A1447658-A52C-463E-A554-6CA9490A010C}" srcOrd="0" destOrd="0" presId="urn:microsoft.com/office/officeart/2005/8/layout/orgChart1"/>
    <dgm:cxn modelId="{C28EBFFF-B691-4D3A-8B67-32D35F4EF27C}" type="presParOf" srcId="{19DDDDFC-CD67-4F31-B651-E8629F679AFA}" destId="{9348ED27-1653-4265-9F11-EC7339047ACB}" srcOrd="1" destOrd="0" presId="urn:microsoft.com/office/officeart/2005/8/layout/orgChart1"/>
    <dgm:cxn modelId="{59167C80-4072-4BAA-BE0B-29DFDA4937BC}" type="presParOf" srcId="{4D9855DB-E25B-4E27-9B45-6EDE42BF4B6A}" destId="{F0C4A0C2-F49D-4033-95A0-07D72EA85053}" srcOrd="1" destOrd="0" presId="urn:microsoft.com/office/officeart/2005/8/layout/orgChart1"/>
    <dgm:cxn modelId="{977F94CA-163F-43AA-8F72-A702771BF9B9}" type="presParOf" srcId="{4D9855DB-E25B-4E27-9B45-6EDE42BF4B6A}" destId="{5D65FF78-552F-444C-9916-E880C4F6016D}" srcOrd="2" destOrd="0" presId="urn:microsoft.com/office/officeart/2005/8/layout/orgChart1"/>
    <dgm:cxn modelId="{DBB50388-DD11-46D8-88E1-B4E5406070BF}" type="presParOf" srcId="{CD330AF0-D3CD-4583-B996-42A5486F2CB6}" destId="{B83339B8-A966-4A36-B37B-204353767CDE}" srcOrd="4" destOrd="0" presId="urn:microsoft.com/office/officeart/2005/8/layout/orgChart1"/>
    <dgm:cxn modelId="{73F35372-3C20-45BE-9D95-7FA02E57919D}" type="presParOf" srcId="{CD330AF0-D3CD-4583-B996-42A5486F2CB6}" destId="{75F67EA0-F59C-4BEB-A831-48E74CA6EA3D}" srcOrd="5" destOrd="0" presId="urn:microsoft.com/office/officeart/2005/8/layout/orgChart1"/>
    <dgm:cxn modelId="{A3BA2F10-3CF4-4638-853D-EB31448822FB}" type="presParOf" srcId="{75F67EA0-F59C-4BEB-A831-48E74CA6EA3D}" destId="{FC296C42-37D5-4613-891C-6A063B46933B}" srcOrd="0" destOrd="0" presId="urn:microsoft.com/office/officeart/2005/8/layout/orgChart1"/>
    <dgm:cxn modelId="{BA2C17E0-B315-41CE-A22E-EC12E26296D7}" type="presParOf" srcId="{FC296C42-37D5-4613-891C-6A063B46933B}" destId="{8075A28F-9622-4577-99FC-816AB4DED9EB}" srcOrd="0" destOrd="0" presId="urn:microsoft.com/office/officeart/2005/8/layout/orgChart1"/>
    <dgm:cxn modelId="{3CD62326-A131-4985-915B-6B85706A227A}" type="presParOf" srcId="{FC296C42-37D5-4613-891C-6A063B46933B}" destId="{2FFBEC53-3725-4DE2-9E19-61F0F3678F88}" srcOrd="1" destOrd="0" presId="urn:microsoft.com/office/officeart/2005/8/layout/orgChart1"/>
    <dgm:cxn modelId="{A5088C5D-8B3A-4768-9989-5B65B9368101}" type="presParOf" srcId="{75F67EA0-F59C-4BEB-A831-48E74CA6EA3D}" destId="{96874DCB-9193-41A2-82DD-741FD433F1DE}" srcOrd="1" destOrd="0" presId="urn:microsoft.com/office/officeart/2005/8/layout/orgChart1"/>
    <dgm:cxn modelId="{B19823BA-C5BB-47DE-AE9D-0F07AC9B9190}" type="presParOf" srcId="{75F67EA0-F59C-4BEB-A831-48E74CA6EA3D}" destId="{11940A5D-06D4-4330-96BB-82864FFBCCCB}" srcOrd="2" destOrd="0" presId="urn:microsoft.com/office/officeart/2005/8/layout/orgChart1"/>
    <dgm:cxn modelId="{188BB217-4A5E-4237-998D-D9C33274CB52}" type="presParOf" srcId="{88D6CC27-5190-4685-9EB1-1619DB596F0C}" destId="{3F78B460-386E-406E-9EE5-76456D139B50}" srcOrd="2" destOrd="0" presId="urn:microsoft.com/office/officeart/2005/8/layout/orgChart1"/>
    <dgm:cxn modelId="{AB5B8AFC-FEF3-44D3-B9CF-1341606C8730}" type="presParOf" srcId="{32536983-74BE-424D-918B-E018CCCB800D}" destId="{7C51671A-57BE-4C74-82FE-D41C48EE92AA}" srcOrd="2" destOrd="0" presId="urn:microsoft.com/office/officeart/2005/8/layout/orgChart1"/>
    <dgm:cxn modelId="{1BB66D69-0693-41FD-81E4-0B5A9B06D53F}" type="presParOf" srcId="{32536983-74BE-424D-918B-E018CCCB800D}" destId="{2A832018-7EF0-4D3F-8124-6EBCFDD004B6}" srcOrd="3" destOrd="0" presId="urn:microsoft.com/office/officeart/2005/8/layout/orgChart1"/>
    <dgm:cxn modelId="{E12ABA52-8772-4C1C-A3A6-E437B45FA999}" type="presParOf" srcId="{2A832018-7EF0-4D3F-8124-6EBCFDD004B6}" destId="{AF1AA158-BC0D-41A1-8D8C-7F780C2DA7B3}" srcOrd="0" destOrd="0" presId="urn:microsoft.com/office/officeart/2005/8/layout/orgChart1"/>
    <dgm:cxn modelId="{1CD87562-C306-47FE-844F-BA21B082B454}" type="presParOf" srcId="{AF1AA158-BC0D-41A1-8D8C-7F780C2DA7B3}" destId="{64DAA6CD-BCF1-446A-9B1B-34F208AC7365}" srcOrd="0" destOrd="0" presId="urn:microsoft.com/office/officeart/2005/8/layout/orgChart1"/>
    <dgm:cxn modelId="{5EDE138D-0AEE-4EA7-917C-2E9FF8FA91E1}" type="presParOf" srcId="{AF1AA158-BC0D-41A1-8D8C-7F780C2DA7B3}" destId="{57B6A0B7-B2FF-4B6A-A261-8078E62B8065}" srcOrd="1" destOrd="0" presId="urn:microsoft.com/office/officeart/2005/8/layout/orgChart1"/>
    <dgm:cxn modelId="{5219C64C-6CB8-48E0-BCE3-BC751AA0B167}" type="presParOf" srcId="{2A832018-7EF0-4D3F-8124-6EBCFDD004B6}" destId="{5A2D344E-7339-4144-A516-04D4EA7E31C7}" srcOrd="1" destOrd="0" presId="urn:microsoft.com/office/officeart/2005/8/layout/orgChart1"/>
    <dgm:cxn modelId="{530978DB-6AAD-4656-A1E9-6088B56818AB}" type="presParOf" srcId="{2A832018-7EF0-4D3F-8124-6EBCFDD004B6}" destId="{1DAAE262-31CA-47A0-98AE-142BA4C4F3C8}" srcOrd="2" destOrd="0" presId="urn:microsoft.com/office/officeart/2005/8/layout/orgChart1"/>
    <dgm:cxn modelId="{735F1B85-9884-40B4-A7B1-E646F3EDBF44}" type="presParOf" srcId="{32536983-74BE-424D-918B-E018CCCB800D}" destId="{02C09BC5-CB64-46B4-B742-0DF1E485CC3A}" srcOrd="4" destOrd="0" presId="urn:microsoft.com/office/officeart/2005/8/layout/orgChart1"/>
    <dgm:cxn modelId="{DDEC0DCD-48FA-4084-9992-C01215F37B88}" type="presParOf" srcId="{32536983-74BE-424D-918B-E018CCCB800D}" destId="{CF977806-E137-411F-B18A-B3A410EB8907}" srcOrd="5" destOrd="0" presId="urn:microsoft.com/office/officeart/2005/8/layout/orgChart1"/>
    <dgm:cxn modelId="{BAF6B6E0-553C-4503-8CED-34202802B7B1}" type="presParOf" srcId="{CF977806-E137-411F-B18A-B3A410EB8907}" destId="{F8ACBD27-D637-42B5-8076-B015F8042B1E}" srcOrd="0" destOrd="0" presId="urn:microsoft.com/office/officeart/2005/8/layout/orgChart1"/>
    <dgm:cxn modelId="{DC2D1996-B60B-4B0B-A2A5-4D21CF19C858}" type="presParOf" srcId="{F8ACBD27-D637-42B5-8076-B015F8042B1E}" destId="{E7A78C96-F649-4519-9BB4-7799940F3D38}" srcOrd="0" destOrd="0" presId="urn:microsoft.com/office/officeart/2005/8/layout/orgChart1"/>
    <dgm:cxn modelId="{5E29A723-194D-4D6B-8E72-B3C944DE0411}" type="presParOf" srcId="{F8ACBD27-D637-42B5-8076-B015F8042B1E}" destId="{2B9033FB-B2E9-4731-967F-414BBDCB320A}" srcOrd="1" destOrd="0" presId="urn:microsoft.com/office/officeart/2005/8/layout/orgChart1"/>
    <dgm:cxn modelId="{471F38E2-AC5B-4F5F-9B5F-1652C6BEF933}" type="presParOf" srcId="{CF977806-E137-411F-B18A-B3A410EB8907}" destId="{4345A5C1-FF6A-4088-8F4D-BD714D8604BC}" srcOrd="1" destOrd="0" presId="urn:microsoft.com/office/officeart/2005/8/layout/orgChart1"/>
    <dgm:cxn modelId="{4E8AA5BE-C70B-440E-B296-DF3F49FD4866}" type="presParOf" srcId="{CF977806-E137-411F-B18A-B3A410EB8907}" destId="{36F489F9-9EC0-4B47-B098-25C568520757}" srcOrd="2" destOrd="0" presId="urn:microsoft.com/office/officeart/2005/8/layout/orgChart1"/>
    <dgm:cxn modelId="{FC41F1DC-758A-4F11-BAC8-570FF3617D83}" type="presParOf" srcId="{32536983-74BE-424D-918B-E018CCCB800D}" destId="{96142C0C-28FF-48BD-BC73-B3FE61AA39A6}" srcOrd="6" destOrd="0" presId="urn:microsoft.com/office/officeart/2005/8/layout/orgChart1"/>
    <dgm:cxn modelId="{3B88E5D5-C3BC-4E03-A54E-D95BB4BA4A0F}" type="presParOf" srcId="{32536983-74BE-424D-918B-E018CCCB800D}" destId="{350947BC-693C-4450-A163-F8A83E87BF03}" srcOrd="7" destOrd="0" presId="urn:microsoft.com/office/officeart/2005/8/layout/orgChart1"/>
    <dgm:cxn modelId="{EBAFC993-E672-4293-B63C-D3CF60D97592}" type="presParOf" srcId="{350947BC-693C-4450-A163-F8A83E87BF03}" destId="{05315F93-0C65-4917-B4B7-5E7A2DEA1EA0}" srcOrd="0" destOrd="0" presId="urn:microsoft.com/office/officeart/2005/8/layout/orgChart1"/>
    <dgm:cxn modelId="{69E9C006-710D-42A1-8757-FF0499BD4A2F}" type="presParOf" srcId="{05315F93-0C65-4917-B4B7-5E7A2DEA1EA0}" destId="{109CAF55-4BF7-4CC2-872B-22731ACE338F}" srcOrd="0" destOrd="0" presId="urn:microsoft.com/office/officeart/2005/8/layout/orgChart1"/>
    <dgm:cxn modelId="{D0663A8D-54D3-43C8-84AE-FC191AEDC4DA}" type="presParOf" srcId="{05315F93-0C65-4917-B4B7-5E7A2DEA1EA0}" destId="{8A3ACB72-CB8C-4A58-9D59-0D55DE5386BA}" srcOrd="1" destOrd="0" presId="urn:microsoft.com/office/officeart/2005/8/layout/orgChart1"/>
    <dgm:cxn modelId="{FD5B0ADA-AFF5-4A9E-800C-B8536F606EE6}" type="presParOf" srcId="{350947BC-693C-4450-A163-F8A83E87BF03}" destId="{954FF3A1-B952-448F-A84E-24D3ADABBC08}" srcOrd="1" destOrd="0" presId="urn:microsoft.com/office/officeart/2005/8/layout/orgChart1"/>
    <dgm:cxn modelId="{CD91C1CD-2A40-4F14-BD3F-AE05DCB9BD19}" type="presParOf" srcId="{350947BC-693C-4450-A163-F8A83E87BF03}" destId="{84080F43-7239-4E28-A0C8-8B02A51DD1B2}" srcOrd="2" destOrd="0" presId="urn:microsoft.com/office/officeart/2005/8/layout/orgChart1"/>
    <dgm:cxn modelId="{6F978428-ED12-4536-8677-7B1A4CDCD796}" type="presParOf" srcId="{32536983-74BE-424D-918B-E018CCCB800D}" destId="{854CB98F-B4F3-45FC-AC5C-C42D71ECFAB7}" srcOrd="8" destOrd="0" presId="urn:microsoft.com/office/officeart/2005/8/layout/orgChart1"/>
    <dgm:cxn modelId="{A93E3343-D629-4D6F-ACB5-057B2A3A3FF8}" type="presParOf" srcId="{32536983-74BE-424D-918B-E018CCCB800D}" destId="{3010BF58-1E70-4FED-8DA6-0EC59677619C}" srcOrd="9" destOrd="0" presId="urn:microsoft.com/office/officeart/2005/8/layout/orgChart1"/>
    <dgm:cxn modelId="{C503C2AF-6C0B-4BBB-9024-195793E8AA26}" type="presParOf" srcId="{3010BF58-1E70-4FED-8DA6-0EC59677619C}" destId="{C9AEC47C-4F39-467D-8FAD-A21439E34DFF}" srcOrd="0" destOrd="0" presId="urn:microsoft.com/office/officeart/2005/8/layout/orgChart1"/>
    <dgm:cxn modelId="{EBB2E8FC-2D49-4707-8A3C-678A2FCF769D}" type="presParOf" srcId="{C9AEC47C-4F39-467D-8FAD-A21439E34DFF}" destId="{4FB2E9CF-8A65-4067-B43D-74717076C7EA}" srcOrd="0" destOrd="0" presId="urn:microsoft.com/office/officeart/2005/8/layout/orgChart1"/>
    <dgm:cxn modelId="{59120300-B35E-4ECD-A06B-D8D5FC1B4359}" type="presParOf" srcId="{C9AEC47C-4F39-467D-8FAD-A21439E34DFF}" destId="{8C4571E1-6062-48B5-9CFE-1677D6291C8A}" srcOrd="1" destOrd="0" presId="urn:microsoft.com/office/officeart/2005/8/layout/orgChart1"/>
    <dgm:cxn modelId="{25B28ECD-998C-4E08-883F-5A991AB3DF31}" type="presParOf" srcId="{3010BF58-1E70-4FED-8DA6-0EC59677619C}" destId="{3C53F9A8-8FC5-4418-8808-46308AC868EC}" srcOrd="1" destOrd="0" presId="urn:microsoft.com/office/officeart/2005/8/layout/orgChart1"/>
    <dgm:cxn modelId="{B8FAB8CE-2072-44D5-B918-B944B8CE1285}" type="presParOf" srcId="{3010BF58-1E70-4FED-8DA6-0EC59677619C}" destId="{2751C9A3-B042-4A1E-A791-345C64136216}" srcOrd="2" destOrd="0" presId="urn:microsoft.com/office/officeart/2005/8/layout/orgChart1"/>
    <dgm:cxn modelId="{FDD08944-28CB-4A9F-A0B0-01E1F1E3A1FC}" type="presParOf" srcId="{9A7E713C-3978-45E7-9E80-240C22E976C7}" destId="{63B3F78C-D2AA-4B84-AA73-F6599B2CAC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CB98F-B4F3-45FC-AC5C-C42D71ECFAB7}">
      <dsp:nvSpPr>
        <dsp:cNvPr id="0" name=""/>
        <dsp:cNvSpPr/>
      </dsp:nvSpPr>
      <dsp:spPr>
        <a:xfrm>
          <a:off x="4483269" y="559511"/>
          <a:ext cx="3188340" cy="23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1"/>
              </a:lnTo>
              <a:lnTo>
                <a:pt x="3188340" y="119071"/>
              </a:lnTo>
              <a:lnTo>
                <a:pt x="3188340" y="23741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42C0C-28FF-48BD-BC73-B3FE61AA39A6}">
      <dsp:nvSpPr>
        <dsp:cNvPr id="0" name=""/>
        <dsp:cNvSpPr/>
      </dsp:nvSpPr>
      <dsp:spPr>
        <a:xfrm>
          <a:off x="4483269" y="559511"/>
          <a:ext cx="1561524" cy="23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1"/>
              </a:lnTo>
              <a:lnTo>
                <a:pt x="1561524" y="119071"/>
              </a:lnTo>
              <a:lnTo>
                <a:pt x="1561524" y="23741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09BC5-CB64-46B4-B742-0DF1E485CC3A}">
      <dsp:nvSpPr>
        <dsp:cNvPr id="0" name=""/>
        <dsp:cNvSpPr/>
      </dsp:nvSpPr>
      <dsp:spPr>
        <a:xfrm>
          <a:off x="4483269" y="559511"/>
          <a:ext cx="175761" cy="23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1"/>
              </a:lnTo>
              <a:lnTo>
                <a:pt x="175761" y="119071"/>
              </a:lnTo>
              <a:lnTo>
                <a:pt x="175761" y="23741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1671A-57BE-4C74-82FE-D41C48EE92AA}">
      <dsp:nvSpPr>
        <dsp:cNvPr id="0" name=""/>
        <dsp:cNvSpPr/>
      </dsp:nvSpPr>
      <dsp:spPr>
        <a:xfrm>
          <a:off x="3258457" y="559511"/>
          <a:ext cx="1224812" cy="237419"/>
        </a:xfrm>
        <a:custGeom>
          <a:avLst/>
          <a:gdLst/>
          <a:ahLst/>
          <a:cxnLst/>
          <a:rect l="0" t="0" r="0" b="0"/>
          <a:pathLst>
            <a:path>
              <a:moveTo>
                <a:pt x="1224812" y="0"/>
              </a:moveTo>
              <a:lnTo>
                <a:pt x="1224812" y="119071"/>
              </a:lnTo>
              <a:lnTo>
                <a:pt x="0" y="119071"/>
              </a:lnTo>
              <a:lnTo>
                <a:pt x="0" y="23741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39B8-A966-4A36-B37B-204353767CDE}">
      <dsp:nvSpPr>
        <dsp:cNvPr id="0" name=""/>
        <dsp:cNvSpPr/>
      </dsp:nvSpPr>
      <dsp:spPr>
        <a:xfrm>
          <a:off x="622925" y="1339806"/>
          <a:ext cx="212874" cy="2050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097"/>
              </a:lnTo>
              <a:lnTo>
                <a:pt x="212874" y="205009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71E53-FEE7-437A-8222-349391C3A677}">
      <dsp:nvSpPr>
        <dsp:cNvPr id="0" name=""/>
        <dsp:cNvSpPr/>
      </dsp:nvSpPr>
      <dsp:spPr>
        <a:xfrm>
          <a:off x="622925" y="1339806"/>
          <a:ext cx="263336" cy="1271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675"/>
              </a:lnTo>
              <a:lnTo>
                <a:pt x="263336" y="12716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25FCD-E268-4045-8ED3-83BD9918B3D5}">
      <dsp:nvSpPr>
        <dsp:cNvPr id="0" name=""/>
        <dsp:cNvSpPr/>
      </dsp:nvSpPr>
      <dsp:spPr>
        <a:xfrm>
          <a:off x="622925" y="1339806"/>
          <a:ext cx="212874" cy="51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78"/>
              </a:lnTo>
              <a:lnTo>
                <a:pt x="212874" y="51847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18117-3F67-47E3-8608-F2475CA89374}">
      <dsp:nvSpPr>
        <dsp:cNvPr id="0" name=""/>
        <dsp:cNvSpPr/>
      </dsp:nvSpPr>
      <dsp:spPr>
        <a:xfrm>
          <a:off x="1190591" y="559511"/>
          <a:ext cx="3292678" cy="237419"/>
        </a:xfrm>
        <a:custGeom>
          <a:avLst/>
          <a:gdLst/>
          <a:ahLst/>
          <a:cxnLst/>
          <a:rect l="0" t="0" r="0" b="0"/>
          <a:pathLst>
            <a:path>
              <a:moveTo>
                <a:pt x="3292678" y="0"/>
              </a:moveTo>
              <a:lnTo>
                <a:pt x="3292678" y="119071"/>
              </a:lnTo>
              <a:lnTo>
                <a:pt x="0" y="119071"/>
              </a:lnTo>
              <a:lnTo>
                <a:pt x="0" y="23741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0FB7F-C48C-4364-891E-9C669F0D8AEB}">
      <dsp:nvSpPr>
        <dsp:cNvPr id="0" name=""/>
        <dsp:cNvSpPr/>
      </dsp:nvSpPr>
      <dsp:spPr>
        <a:xfrm>
          <a:off x="2351202" y="0"/>
          <a:ext cx="4264134" cy="5595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atin typeface="Times New Roman" pitchFamily="18" charset="0"/>
              <a:cs typeface="Times New Roman" pitchFamily="18" charset="0"/>
            </a:rPr>
            <a:t>Источники образования космического мусора</a:t>
          </a:r>
        </a:p>
      </dsp:txBody>
      <dsp:txXfrm>
        <a:off x="2351202" y="0"/>
        <a:ext cx="4264134" cy="559511"/>
      </dsp:txXfrm>
    </dsp:sp>
    <dsp:sp modelId="{94CACF28-65C1-4FFC-973C-89E6D0C0F9B9}">
      <dsp:nvSpPr>
        <dsp:cNvPr id="0" name=""/>
        <dsp:cNvSpPr/>
      </dsp:nvSpPr>
      <dsp:spPr>
        <a:xfrm>
          <a:off x="481008" y="796931"/>
          <a:ext cx="1419165" cy="542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atin typeface="Times New Roman" pitchFamily="18" charset="0"/>
              <a:cs typeface="Times New Roman" pitchFamily="18" charset="0"/>
            </a:rPr>
            <a:t>Разрушение КО</a:t>
          </a:r>
        </a:p>
      </dsp:txBody>
      <dsp:txXfrm>
        <a:off x="481008" y="796931"/>
        <a:ext cx="1419165" cy="542874"/>
      </dsp:txXfrm>
    </dsp:sp>
    <dsp:sp modelId="{D955CA34-CA6A-4B02-B3F4-E73AC35D480B}">
      <dsp:nvSpPr>
        <dsp:cNvPr id="0" name=""/>
        <dsp:cNvSpPr/>
      </dsp:nvSpPr>
      <dsp:spPr>
        <a:xfrm>
          <a:off x="835800" y="1576502"/>
          <a:ext cx="1127126" cy="563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Взрывы КА и РН</a:t>
          </a:r>
        </a:p>
      </dsp:txBody>
      <dsp:txXfrm>
        <a:off x="835800" y="1576502"/>
        <a:ext cx="1127126" cy="563563"/>
      </dsp:txXfrm>
    </dsp:sp>
    <dsp:sp modelId="{A1447658-A52C-463E-A554-6CA9490A010C}">
      <dsp:nvSpPr>
        <dsp:cNvPr id="0" name=""/>
        <dsp:cNvSpPr/>
      </dsp:nvSpPr>
      <dsp:spPr>
        <a:xfrm>
          <a:off x="886261" y="2364150"/>
          <a:ext cx="1341776" cy="494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Столкновения КО</a:t>
          </a:r>
        </a:p>
      </dsp:txBody>
      <dsp:txXfrm>
        <a:off x="886261" y="2364150"/>
        <a:ext cx="1341776" cy="494662"/>
      </dsp:txXfrm>
    </dsp:sp>
    <dsp:sp modelId="{8075A28F-9622-4577-99FC-816AB4DED9EB}">
      <dsp:nvSpPr>
        <dsp:cNvPr id="0" name=""/>
        <dsp:cNvSpPr/>
      </dsp:nvSpPr>
      <dsp:spPr>
        <a:xfrm>
          <a:off x="835800" y="3108121"/>
          <a:ext cx="1127126" cy="563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/>
            <a:t>Деградация поверхности КО</a:t>
          </a:r>
        </a:p>
      </dsp:txBody>
      <dsp:txXfrm>
        <a:off x="835800" y="3108121"/>
        <a:ext cx="1127126" cy="563563"/>
      </dsp:txXfrm>
    </dsp:sp>
    <dsp:sp modelId="{64DAA6CD-BCF1-446A-9B1B-34F208AC7365}">
      <dsp:nvSpPr>
        <dsp:cNvPr id="0" name=""/>
        <dsp:cNvSpPr/>
      </dsp:nvSpPr>
      <dsp:spPr>
        <a:xfrm>
          <a:off x="2584706" y="796931"/>
          <a:ext cx="1347502" cy="17170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Выбросы твердотоплив ного реактивного двигателя</a:t>
          </a:r>
        </a:p>
      </dsp:txBody>
      <dsp:txXfrm>
        <a:off x="2584706" y="796931"/>
        <a:ext cx="1347502" cy="1717081"/>
      </dsp:txXfrm>
    </dsp:sp>
    <dsp:sp modelId="{E7A78C96-F649-4519-9BB4-7799940F3D38}">
      <dsp:nvSpPr>
        <dsp:cNvPr id="0" name=""/>
        <dsp:cNvSpPr/>
      </dsp:nvSpPr>
      <dsp:spPr>
        <a:xfrm>
          <a:off x="4043343" y="796931"/>
          <a:ext cx="1231374" cy="1707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Результат действий космонавтов в открытом космосе</a:t>
          </a:r>
        </a:p>
      </dsp:txBody>
      <dsp:txXfrm>
        <a:off x="4043343" y="796931"/>
        <a:ext cx="1231374" cy="1707540"/>
      </dsp:txXfrm>
    </dsp:sp>
    <dsp:sp modelId="{109CAF55-4BF7-4CC2-872B-22731ACE338F}">
      <dsp:nvSpPr>
        <dsp:cNvPr id="0" name=""/>
        <dsp:cNvSpPr/>
      </dsp:nvSpPr>
      <dsp:spPr>
        <a:xfrm>
          <a:off x="5466544" y="796931"/>
          <a:ext cx="1156499" cy="1525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Аэродинами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ческое разрушение</a:t>
          </a:r>
        </a:p>
      </dsp:txBody>
      <dsp:txXfrm>
        <a:off x="5466544" y="796931"/>
        <a:ext cx="1156499" cy="1525098"/>
      </dsp:txXfrm>
    </dsp:sp>
    <dsp:sp modelId="{4FB2E9CF-8A65-4067-B43D-74717076C7EA}">
      <dsp:nvSpPr>
        <dsp:cNvPr id="0" name=""/>
        <dsp:cNvSpPr/>
      </dsp:nvSpPr>
      <dsp:spPr>
        <a:xfrm>
          <a:off x="6859740" y="796931"/>
          <a:ext cx="1623738" cy="2145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latin typeface="Times New Roman" pitchFamily="18" charset="0"/>
              <a:cs typeface="Times New Roman" pitchFamily="18" charset="0"/>
            </a:rPr>
            <a:t>Высвобождение временных и вспомогательных технологических придатков</a:t>
          </a:r>
        </a:p>
      </dsp:txBody>
      <dsp:txXfrm>
        <a:off x="6859740" y="796931"/>
        <a:ext cx="1623738" cy="214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4FC0A8-30FE-4294-A455-4AC122536AF1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5B5A92-8825-4221-BFD5-FFC87AACB12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3732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 </a:t>
            </a:r>
            <a:r>
              <a:rPr lang="ru-RU" sz="2000" dirty="0" err="1"/>
              <a:t>Дюндикова</a:t>
            </a:r>
            <a:r>
              <a:rPr lang="ru-RU" sz="2000" dirty="0"/>
              <a:t> Анна Олеговна, 6-Б </a:t>
            </a:r>
            <a:r>
              <a:rPr lang="ru-RU" sz="2000" dirty="0" smtClean="0"/>
              <a:t>класс,</a:t>
            </a:r>
            <a:endParaRPr lang="uk-UA" sz="2000" dirty="0"/>
          </a:p>
          <a:p>
            <a:pPr algn="r"/>
            <a:r>
              <a:rPr lang="ru-RU" sz="2000" dirty="0"/>
              <a:t>                              </a:t>
            </a:r>
            <a:r>
              <a:rPr lang="ru-RU" sz="2000" dirty="0" smtClean="0"/>
              <a:t>Руководитель: Скляр </a:t>
            </a:r>
            <a:r>
              <a:rPr lang="ru-RU" sz="2000" dirty="0"/>
              <a:t>Лариса Анатольевна,</a:t>
            </a:r>
            <a:endParaRPr lang="uk-UA" sz="2000" dirty="0"/>
          </a:p>
          <a:p>
            <a:pPr algn="r"/>
            <a:r>
              <a:rPr lang="ru-RU" sz="2000" dirty="0"/>
              <a:t>                             </a:t>
            </a:r>
            <a:r>
              <a:rPr lang="ru-RU" sz="2000" dirty="0" smtClean="0"/>
              <a:t> </a:t>
            </a:r>
            <a:r>
              <a:rPr lang="ru-RU" sz="2000" dirty="0"/>
              <a:t>г. Донецк, ДОШ </a:t>
            </a:r>
            <a:r>
              <a:rPr lang="en-US" sz="2000" dirty="0"/>
              <a:t>I</a:t>
            </a:r>
            <a:r>
              <a:rPr lang="ru-RU" sz="2000" dirty="0"/>
              <a:t>-</a:t>
            </a:r>
            <a:r>
              <a:rPr lang="en-US" sz="2000" dirty="0"/>
              <a:t>III</a:t>
            </a:r>
            <a:r>
              <a:rPr lang="ru-RU" sz="2000" dirty="0"/>
              <a:t> </a:t>
            </a:r>
            <a:r>
              <a:rPr lang="ru-RU" sz="2000" dirty="0" smtClean="0"/>
              <a:t>ступеней </a:t>
            </a:r>
            <a:r>
              <a:rPr lang="en-US" sz="2000" dirty="0"/>
              <a:t>№ 20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1"/>
            <a:ext cx="7772400" cy="151216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Изучение параметров космического мусора, повредившего спутник </a:t>
            </a:r>
            <a:r>
              <a:rPr lang="en-US" dirty="0" smtClean="0"/>
              <a:t>BLITS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152128"/>
          </a:xfrm>
        </p:spPr>
        <p:txBody>
          <a:bodyPr/>
          <a:lstStyle/>
          <a:p>
            <a:pPr algn="ctr"/>
            <a:r>
              <a:rPr lang="ru-RU" dirty="0" smtClean="0"/>
              <a:t>Определение размеров км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23520" y="1053836"/>
            <a:ext cx="4320480" cy="6263596"/>
          </a:xfrm>
        </p:spPr>
        <p:txBody>
          <a:bodyPr>
            <a:normAutofit/>
          </a:bodyPr>
          <a:lstStyle/>
          <a:p>
            <a:r>
              <a:rPr lang="ru-RU" dirty="0"/>
              <a:t>Эксперт американского Центра космических стандартов и инноваций Томас </a:t>
            </a:r>
            <a:r>
              <a:rPr lang="ru-RU" dirty="0" err="1"/>
              <a:t>Келсо</a:t>
            </a:r>
            <a:r>
              <a:rPr lang="ru-RU" dirty="0"/>
              <a:t> в своем блоге на сайте компании </a:t>
            </a:r>
            <a:r>
              <a:rPr lang="en-US" dirty="0"/>
              <a:t>AGI </a:t>
            </a:r>
            <a:r>
              <a:rPr lang="ru-RU" dirty="0" smtClean="0"/>
              <a:t>, </a:t>
            </a:r>
            <a:r>
              <a:rPr lang="ru-RU" dirty="0"/>
              <a:t>сообщил о столкновении спутника </a:t>
            </a:r>
            <a:r>
              <a:rPr lang="en-US" dirty="0"/>
              <a:t>BLITS </a:t>
            </a:r>
            <a:r>
              <a:rPr lang="ru-RU" dirty="0"/>
              <a:t>с космическим мусором, по его оценкам масса «ударника» могла составить всего лишь 0,08 грамма. Используя табл. </a:t>
            </a:r>
            <a:r>
              <a:rPr lang="ru-RU" dirty="0" smtClean="0"/>
              <a:t>5.1 Госта Р 25645.167-2005 </a:t>
            </a:r>
            <a:r>
              <a:rPr lang="ru-RU" dirty="0"/>
              <a:t>я установила размеры КО, зная его массу. Для данного КО номер диапазона  составил </a:t>
            </a:r>
            <a:r>
              <a:rPr lang="en-US" dirty="0"/>
              <a:t>j</a:t>
            </a:r>
            <a:r>
              <a:rPr lang="ru-RU" dirty="0"/>
              <a:t>=2, что означает размеры от 0,25 до 0,5 см.</a:t>
            </a:r>
            <a:endParaRPr lang="uk-UA" dirty="0"/>
          </a:p>
          <a:p>
            <a:r>
              <a:rPr lang="ru-RU" dirty="0"/>
              <a:t>Вывод: Объект </a:t>
            </a:r>
            <a:r>
              <a:rPr lang="ru-RU" dirty="0" err="1"/>
              <a:t>некаталогизирован</a:t>
            </a:r>
            <a:r>
              <a:rPr lang="ru-RU" dirty="0"/>
              <a:t> (т.к. каталогизированы объекты </a:t>
            </a:r>
            <a:r>
              <a:rPr lang="ru-RU" dirty="0" smtClean="0"/>
              <a:t> размером свыше </a:t>
            </a:r>
            <a:r>
              <a:rPr lang="ru-RU" dirty="0"/>
              <a:t>20 см), трудно наблюдаем. Для дальнейших расчетов берем </a:t>
            </a:r>
            <a:r>
              <a:rPr lang="en-US" dirty="0"/>
              <a:t>j</a:t>
            </a:r>
            <a:r>
              <a:rPr lang="ru-RU" dirty="0"/>
              <a:t>=2.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92973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Определение</a:t>
            </a:r>
            <a:r>
              <a:rPr lang="uk-UA" dirty="0" smtClean="0"/>
              <a:t> </a:t>
            </a:r>
            <a:r>
              <a:rPr lang="uk-UA" dirty="0" err="1" smtClean="0"/>
              <a:t>широты</a:t>
            </a:r>
            <a:r>
              <a:rPr lang="uk-UA" dirty="0" smtClean="0"/>
              <a:t> </a:t>
            </a:r>
            <a:r>
              <a:rPr lang="uk-UA" dirty="0" err="1" smtClean="0"/>
              <a:t>столкновения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472608"/>
          </a:xfrm>
        </p:spPr>
        <p:txBody>
          <a:bodyPr>
            <a:normAutofit/>
          </a:bodyPr>
          <a:lstStyle/>
          <a:p>
            <a:r>
              <a:rPr lang="ru-RU" dirty="0"/>
              <a:t>Используя </a:t>
            </a:r>
            <a:r>
              <a:rPr lang="ru-RU" dirty="0" smtClean="0"/>
              <a:t>данные сайта, </a:t>
            </a:r>
            <a:r>
              <a:rPr lang="ru-RU" dirty="0"/>
              <a:t>с помощью скриншота сделала снимок</a:t>
            </a:r>
            <a:r>
              <a:rPr lang="ru-RU" dirty="0" smtClean="0"/>
              <a:t>:</a:t>
            </a:r>
          </a:p>
          <a:p>
            <a:endParaRPr lang="uk-UA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Затем, для определения координат точки столкновения спутника с КМ, взяла глобус и, ориентируясь по </a:t>
            </a:r>
            <a:r>
              <a:rPr lang="ru-RU" dirty="0" smtClean="0"/>
              <a:t>рисунку, </a:t>
            </a:r>
            <a:r>
              <a:rPr lang="ru-RU" dirty="0"/>
              <a:t>определила, что столкновение произошло </a:t>
            </a:r>
            <a:r>
              <a:rPr lang="ru-RU" dirty="0" smtClean="0"/>
              <a:t> над точкой земной поверхности с координатами 77,5</a:t>
            </a:r>
            <a:r>
              <a:rPr lang="ru-RU" dirty="0"/>
              <a:t>° </a:t>
            </a:r>
            <a:r>
              <a:rPr lang="ru-RU" dirty="0" err="1"/>
              <a:t>с.ш</a:t>
            </a:r>
            <a:r>
              <a:rPr lang="ru-RU" dirty="0"/>
              <a:t>. и 50° </a:t>
            </a:r>
            <a:r>
              <a:rPr lang="ru-RU" dirty="0" err="1"/>
              <a:t>в.д</a:t>
            </a:r>
            <a:r>
              <a:rPr lang="ru-RU" dirty="0"/>
              <a:t>., недалеко от Новой Земли на высоте орбиты спутника.  </a:t>
            </a:r>
            <a:endParaRPr lang="uk-UA" dirty="0"/>
          </a:p>
          <a:p>
            <a:r>
              <a:rPr lang="ru-RU" dirty="0"/>
              <a:t>Вывод: Проанализировав снимок, установила, что столкновение произошло на широте 77,5°.</a:t>
            </a:r>
            <a:endParaRPr lang="uk-UA" dirty="0"/>
          </a:p>
          <a:p>
            <a:endParaRPr lang="ru-RU" dirty="0"/>
          </a:p>
        </p:txBody>
      </p:sp>
      <p:pic>
        <p:nvPicPr>
          <p:cNvPr id="4" name="Рисунок 3" descr="C:\Users\user\Documents\столкновени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92" y="1700808"/>
            <a:ext cx="540060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7924800" cy="724942"/>
          </a:xfrm>
        </p:spPr>
        <p:txBody>
          <a:bodyPr/>
          <a:lstStyle/>
          <a:p>
            <a:pPr algn="ctr"/>
            <a:r>
              <a:rPr lang="uk-UA" sz="2800" dirty="0" err="1" smtClean="0"/>
              <a:t>Определение</a:t>
            </a:r>
            <a:r>
              <a:rPr lang="uk-UA" sz="2800" dirty="0" smtClean="0"/>
              <a:t> </a:t>
            </a:r>
            <a:r>
              <a:rPr lang="uk-UA" sz="2800" dirty="0" err="1" smtClean="0"/>
              <a:t>плотности</a:t>
            </a:r>
            <a:r>
              <a:rPr lang="uk-UA" sz="2800" dirty="0" smtClean="0"/>
              <a:t> </a:t>
            </a:r>
            <a:r>
              <a:rPr lang="uk-UA" sz="2800" dirty="0" err="1" smtClean="0"/>
              <a:t>потока</a:t>
            </a:r>
            <a:r>
              <a:rPr lang="uk-UA" sz="2800" dirty="0" smtClean="0"/>
              <a:t> и </a:t>
            </a:r>
            <a:r>
              <a:rPr lang="uk-UA" sz="2800" dirty="0" err="1" smtClean="0"/>
              <a:t>средней</a:t>
            </a:r>
            <a:r>
              <a:rPr lang="uk-UA" sz="2800" dirty="0" smtClean="0"/>
              <a:t> </a:t>
            </a:r>
            <a:r>
              <a:rPr lang="uk-UA" sz="2800" dirty="0" err="1" smtClean="0"/>
              <a:t>тангенциальной</a:t>
            </a:r>
            <a:r>
              <a:rPr lang="uk-UA" sz="2800" dirty="0" smtClean="0"/>
              <a:t> </a:t>
            </a:r>
            <a:r>
              <a:rPr lang="uk-UA" sz="2800" dirty="0" err="1" smtClean="0"/>
              <a:t>составляющей</a:t>
            </a:r>
            <a:r>
              <a:rPr lang="uk-UA" sz="2800" dirty="0" smtClean="0"/>
              <a:t> </a:t>
            </a:r>
            <a:r>
              <a:rPr lang="uk-UA" sz="2800" dirty="0" err="1" smtClean="0"/>
              <a:t>скорости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472608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журнале </a:t>
            </a:r>
            <a:r>
              <a:rPr lang="ru-RU" dirty="0"/>
              <a:t>было сообщено, что столкновение произошло на высоте 830 км. Используя табл. </a:t>
            </a:r>
            <a:r>
              <a:rPr lang="ru-RU" dirty="0" smtClean="0"/>
              <a:t>6.3  </a:t>
            </a:r>
            <a:r>
              <a:rPr lang="ru-RU" dirty="0" smtClean="0"/>
              <a:t>Госта</a:t>
            </a:r>
            <a:r>
              <a:rPr lang="en-US" dirty="0" smtClean="0"/>
              <a:t> </a:t>
            </a:r>
            <a:r>
              <a:rPr lang="ru-RU" dirty="0" smtClean="0"/>
              <a:t>«Плотность потока КО размером 0,25-0,5 см (</a:t>
            </a:r>
            <a:r>
              <a:rPr lang="en-US" dirty="0" smtClean="0"/>
              <a:t>j=2)</a:t>
            </a:r>
            <a:r>
              <a:rPr lang="ru-RU" smtClean="0"/>
              <a:t>»</a:t>
            </a:r>
            <a:r>
              <a:rPr lang="en-US" smtClean="0"/>
              <a:t> </a:t>
            </a:r>
            <a:r>
              <a:rPr lang="ru-RU" dirty="0" smtClean="0"/>
              <a:t>определила </a:t>
            </a:r>
            <a:r>
              <a:rPr lang="ru-RU" dirty="0"/>
              <a:t>плотность потока КО (</a:t>
            </a:r>
            <a:r>
              <a:rPr lang="en-US" dirty="0"/>
              <a:t>Q</a:t>
            </a:r>
            <a:r>
              <a:rPr lang="ru-RU" dirty="0"/>
              <a:t> ‒ поток техногенного вещества через сферическую поверхность единичного сечения) размером 0,25‒0,5 см (</a:t>
            </a:r>
            <a:r>
              <a:rPr lang="en-US" dirty="0"/>
              <a:t>j</a:t>
            </a:r>
            <a:r>
              <a:rPr lang="ru-RU" dirty="0"/>
              <a:t>=2), учитывая высоту (850 км) и широту (77,5°) столкновения: </a:t>
            </a:r>
            <a:endParaRPr lang="uk-UA" dirty="0"/>
          </a:p>
          <a:p>
            <a:r>
              <a:rPr lang="en-US" dirty="0"/>
              <a:t>Q</a:t>
            </a:r>
            <a:r>
              <a:rPr lang="ru-RU" dirty="0"/>
              <a:t>(</a:t>
            </a:r>
            <a:r>
              <a:rPr lang="en-US" dirty="0"/>
              <a:t>h</a:t>
            </a:r>
            <a:r>
              <a:rPr lang="ru-RU" dirty="0"/>
              <a:t>, </a:t>
            </a:r>
            <a:r>
              <a:rPr lang="en-US" dirty="0"/>
              <a:t>φ</a:t>
            </a:r>
            <a:r>
              <a:rPr lang="ru-RU" dirty="0"/>
              <a:t>) = 3,35×10 </a:t>
            </a:r>
            <a:r>
              <a:rPr lang="he-IL" dirty="0"/>
              <a:t>־</a:t>
            </a:r>
            <a:r>
              <a:rPr lang="ru-RU" dirty="0"/>
              <a:t>³ м</a:t>
            </a:r>
            <a:r>
              <a:rPr lang="he-IL" dirty="0"/>
              <a:t>־</a:t>
            </a:r>
            <a:r>
              <a:rPr lang="ru-RU" dirty="0"/>
              <a:t>² год</a:t>
            </a:r>
            <a:r>
              <a:rPr lang="he-IL" dirty="0"/>
              <a:t>־</a:t>
            </a:r>
            <a:r>
              <a:rPr lang="ru-RU" dirty="0" smtClean="0"/>
              <a:t>¹.</a:t>
            </a:r>
          </a:p>
          <a:p>
            <a:r>
              <a:rPr lang="ru-RU" dirty="0" smtClean="0"/>
              <a:t>По табл. 6.1 Госта, для высоты 850 км и </a:t>
            </a:r>
            <a:r>
              <a:rPr lang="en-US" dirty="0"/>
              <a:t>j</a:t>
            </a:r>
            <a:r>
              <a:rPr lang="ru-RU" dirty="0"/>
              <a:t>=2 нашла среднюю скорость (</a:t>
            </a:r>
            <a:r>
              <a:rPr lang="en-US" dirty="0"/>
              <a:t>V</a:t>
            </a:r>
            <a:r>
              <a:rPr lang="ru-RU" dirty="0"/>
              <a:t>̅ ‒ среднее значение тангенциальной составляющей скорости, полученное усреднением скоростей всех КО, которые в произвольный момент времени могут находиться на данной высоте):</a:t>
            </a:r>
            <a:endParaRPr lang="uk-UA" dirty="0"/>
          </a:p>
          <a:p>
            <a:r>
              <a:rPr lang="en-US" dirty="0"/>
              <a:t>V</a:t>
            </a:r>
            <a:r>
              <a:rPr lang="ru-RU" dirty="0"/>
              <a:t>̅(</a:t>
            </a:r>
            <a:r>
              <a:rPr lang="en-US" dirty="0"/>
              <a:t>h</a:t>
            </a:r>
            <a:r>
              <a:rPr lang="ru-RU" dirty="0"/>
              <a:t>) = 7,908 км/с.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540370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88640"/>
                <a:ext cx="7924800" cy="6192688"/>
              </a:xfrm>
            </p:spPr>
            <p:txBody>
              <a:bodyPr/>
              <a:lstStyle/>
              <a:p>
                <a:r>
                  <a:rPr lang="ru-RU" dirty="0" smtClean="0"/>
                  <a:t>Табличная скорость совпадает с первой космической скоростью, которая рассчитывается по формуле:</a:t>
                </a:r>
                <a:endParaRPr lang="uk-UA" dirty="0"/>
              </a:p>
              <a:p>
                <a:r>
                  <a:rPr lang="en-US" dirty="0"/>
                  <a:t>V</a:t>
                </a:r>
                <a:r>
                  <a:rPr lang="ru-RU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GM</m:t>
                            </m:r>
                          </m:num>
                          <m:den>
                            <m:r>
                              <a:rPr lang="ru-RU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  <m:r>
                              <a:rPr lang="ru-RU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  <m:r>
                              <a:rPr lang="ru-RU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,</a:t>
                </a:r>
                <a:endParaRPr lang="uk-UA" dirty="0"/>
              </a:p>
              <a:p>
                <a:r>
                  <a:rPr lang="ru-RU" dirty="0"/>
                  <a:t>где  </a:t>
                </a:r>
                <a:r>
                  <a:rPr lang="en-US" dirty="0"/>
                  <a:t>G</a:t>
                </a:r>
                <a:r>
                  <a:rPr lang="ru-RU" dirty="0"/>
                  <a:t> ‒ гравитационная постоянная, </a:t>
                </a:r>
                <a:r>
                  <a:rPr lang="en-US" dirty="0"/>
                  <a:t>M</a:t>
                </a:r>
                <a:r>
                  <a:rPr lang="ru-RU" dirty="0"/>
                  <a:t> ‒ масса Земли, </a:t>
                </a:r>
                <a:r>
                  <a:rPr lang="en-US" dirty="0"/>
                  <a:t>R </a:t>
                </a:r>
                <a:r>
                  <a:rPr lang="ru-RU" dirty="0"/>
                  <a:t>‒ радиус Земли, </a:t>
                </a:r>
                <a:r>
                  <a:rPr lang="en-US" dirty="0"/>
                  <a:t>h </a:t>
                </a:r>
                <a:r>
                  <a:rPr lang="ru-RU" dirty="0"/>
                  <a:t>‒ высота орбиты спутника.</a:t>
                </a:r>
                <a:endParaRPr lang="uk-UA" dirty="0"/>
              </a:p>
              <a:p>
                <a:r>
                  <a:rPr lang="en-US" dirty="0"/>
                  <a:t>V</a:t>
                </a:r>
                <a:r>
                  <a:rPr lang="ru-RU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/>
                              </a:rPr>
                              <m:t>6</m:t>
                            </m:r>
                            <m:r>
                              <a:rPr lang="ru-RU">
                                <a:latin typeface="Cambria Math"/>
                              </a:rPr>
                              <m:t>,</m:t>
                            </m:r>
                            <m:r>
                              <a:rPr lang="ru-RU">
                                <a:latin typeface="Cambria Math"/>
                              </a:rPr>
                              <m:t>67</m:t>
                            </m:r>
                            <m:r>
                              <a:rPr lang="ru-RU">
                                <a:latin typeface="Cambria Math"/>
                              </a:rPr>
                              <m:t>×</m:t>
                            </m:r>
                            <m:r>
                              <a:rPr lang="ru-RU">
                                <a:latin typeface="Cambria Math"/>
                              </a:rPr>
                              <m:t>10</m:t>
                            </m:r>
                            <m:r>
                              <a:rPr lang="he-IL">
                                <a:latin typeface="Cambria Math"/>
                              </a:rPr>
                              <m:t>־</m:t>
                            </m:r>
                            <m:r>
                              <a:rPr lang="ru-RU">
                                <a:latin typeface="Cambria Math"/>
                              </a:rPr>
                              <m:t>¹¹</m:t>
                            </m:r>
                            <m:r>
                              <a:rPr lang="ru-RU">
                                <a:latin typeface="Cambria Math"/>
                              </a:rPr>
                              <m:t> × </m:t>
                            </m:r>
                            <m:r>
                              <a:rPr lang="ru-RU">
                                <a:latin typeface="Cambria Math"/>
                              </a:rPr>
                              <m:t>5</m:t>
                            </m:r>
                            <m:r>
                              <a:rPr lang="ru-RU">
                                <a:latin typeface="Cambria Math"/>
                              </a:rPr>
                              <m:t>,</m:t>
                            </m:r>
                            <m:r>
                              <a:rPr lang="ru-RU">
                                <a:latin typeface="Cambria Math"/>
                              </a:rPr>
                              <m:t>97</m:t>
                            </m:r>
                            <m:r>
                              <a:rPr lang="ru-RU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uk-U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24</m:t>
                                </m:r>
                              </m:sup>
                            </m:sSup>
                          </m:num>
                          <m:den>
                            <m:r>
                              <a:rPr lang="ru-RU" b="0" i="0" smtClean="0">
                                <a:latin typeface="Cambria Math"/>
                              </a:rPr>
                              <m:t>7</m:t>
                            </m:r>
                            <m:r>
                              <a:rPr lang="ru-RU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ru-RU" b="0" i="0" smtClean="0">
                                <a:latin typeface="Cambria Math"/>
                              </a:rPr>
                              <m:t>228</m:t>
                            </m:r>
                            <m:r>
                              <a:rPr lang="ru-RU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uk-U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ru-RU" dirty="0"/>
                  <a:t>= 7 </a:t>
                </a:r>
                <a:r>
                  <a:rPr lang="ru-RU" dirty="0" smtClean="0"/>
                  <a:t>422 </a:t>
                </a:r>
                <a:r>
                  <a:rPr lang="ru-RU" dirty="0"/>
                  <a:t>м/с = </a:t>
                </a:r>
                <a:r>
                  <a:rPr lang="ru-RU" dirty="0" smtClean="0"/>
                  <a:t>7,422 </a:t>
                </a:r>
                <a:r>
                  <a:rPr lang="ru-RU" dirty="0"/>
                  <a:t>км/с.</a:t>
                </a:r>
                <a:endParaRPr lang="uk-UA" dirty="0"/>
              </a:p>
              <a:p>
                <a:r>
                  <a:rPr lang="ru-RU" dirty="0"/>
                  <a:t>Вывод: Среднее значение  скорости КО (0,25‒0,5 см) на высоте 850 км совпадает с первой космической скоростью. </a:t>
                </a:r>
                <a:endParaRPr lang="uk-UA" dirty="0"/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88640"/>
                <a:ext cx="7924800" cy="6192688"/>
              </a:xfrm>
              <a:blipFill rotWithShape="1">
                <a:blip r:embed="rId2"/>
                <a:stretch>
                  <a:fillRect l="-308" t="-1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5"/>
            <a:ext cx="4680520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Определение концентрации км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908720"/>
                <a:ext cx="4788024" cy="6048672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Одной из характеристик текущего состояния загрязнения ОКП является концентрация объектов космического мусора в единице объема (ρ), которая зависит от высоты орбиты и широты и рассчитывается по формуле:</a:t>
                </a:r>
                <a:endParaRPr lang="uk-UA" dirty="0"/>
              </a:p>
              <a:p>
                <a:r>
                  <a:rPr lang="ru-RU" dirty="0"/>
                  <a:t>ρ(</a:t>
                </a: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φ</a:t>
                </a:r>
                <a:r>
                  <a:rPr lang="ru-RU" dirty="0"/>
                  <a:t>) = </a:t>
                </a:r>
                <a:r>
                  <a:rPr lang="en-US" dirty="0"/>
                  <a:t>Q</a:t>
                </a:r>
                <a:r>
                  <a:rPr lang="ru-RU" dirty="0"/>
                  <a:t>(</a:t>
                </a: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φ</a:t>
                </a:r>
                <a:r>
                  <a:rPr lang="ru-RU" dirty="0"/>
                  <a:t>) : </a:t>
                </a:r>
                <a:r>
                  <a:rPr lang="en-US" dirty="0"/>
                  <a:t>V</a:t>
                </a:r>
                <a:r>
                  <a:rPr lang="ru-RU" dirty="0"/>
                  <a:t>̅(</a:t>
                </a:r>
                <a:r>
                  <a:rPr lang="en-US" dirty="0"/>
                  <a:t>h</a:t>
                </a:r>
                <a:r>
                  <a:rPr lang="ru-RU" dirty="0"/>
                  <a:t>)</a:t>
                </a:r>
                <a:endParaRPr lang="uk-UA" dirty="0"/>
              </a:p>
              <a:p>
                <a:r>
                  <a:rPr lang="ru-RU" dirty="0"/>
                  <a:t>ρ(</a:t>
                </a: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φ</a:t>
                </a:r>
                <a:r>
                  <a:rPr lang="ru-RU" dirty="0"/>
                  <a:t>) = 3,35×10 </a:t>
                </a:r>
                <a:r>
                  <a:rPr lang="he-IL" dirty="0"/>
                  <a:t>־</a:t>
                </a:r>
                <a:r>
                  <a:rPr lang="ru-RU" dirty="0"/>
                  <a:t>³ м</a:t>
                </a:r>
                <a:r>
                  <a:rPr lang="he-IL" dirty="0"/>
                  <a:t>־</a:t>
                </a:r>
                <a:r>
                  <a:rPr lang="ru-RU" dirty="0"/>
                  <a:t>² год</a:t>
                </a:r>
                <a:r>
                  <a:rPr lang="he-IL" dirty="0"/>
                  <a:t>־</a:t>
                </a:r>
                <a:r>
                  <a:rPr lang="ru-RU" dirty="0"/>
                  <a:t>¹ : 7,908 км/с</a:t>
                </a:r>
                <a:endParaRPr lang="uk-UA" dirty="0"/>
              </a:p>
              <a:p>
                <a:r>
                  <a:rPr lang="ru-RU" dirty="0"/>
                  <a:t>ρ(</a:t>
                </a: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φ</a:t>
                </a:r>
                <a:r>
                  <a:rPr lang="ru-RU" dirty="0"/>
                  <a:t>) = 3,35×10 </a:t>
                </a:r>
                <a:r>
                  <a:rPr lang="he-IL" dirty="0"/>
                  <a:t>־</a:t>
                </a:r>
                <a:r>
                  <a:rPr lang="ru-RU" dirty="0"/>
                  <a:t>³ : 31 557,6×10³ : 7 908 = 1,342×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b="0" i="0" smtClean="0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14</m:t>
                        </m:r>
                      </m:sup>
                    </m:sSup>
                  </m:oMath>
                </a14:m>
                <a:r>
                  <a:rPr lang="ru-RU" dirty="0"/>
                  <a:t> (м</a:t>
                </a:r>
                <a:r>
                  <a:rPr lang="he-IL" dirty="0"/>
                  <a:t>־</a:t>
                </a:r>
                <a:r>
                  <a:rPr lang="ru-RU" dirty="0"/>
                  <a:t>³)</a:t>
                </a:r>
                <a:endParaRPr lang="uk-UA" dirty="0"/>
              </a:p>
              <a:p>
                <a:r>
                  <a:rPr lang="ru-RU" dirty="0"/>
                  <a:t>ρ(</a:t>
                </a: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φ</a:t>
                </a:r>
                <a:r>
                  <a:rPr lang="ru-RU" dirty="0"/>
                  <a:t>) = 1,342×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dirty="0"/>
                  <a:t> (км</a:t>
                </a:r>
                <a:r>
                  <a:rPr lang="he-IL" dirty="0"/>
                  <a:t>־</a:t>
                </a:r>
                <a:r>
                  <a:rPr lang="ru-RU" dirty="0"/>
                  <a:t>³)</a:t>
                </a:r>
                <a:endParaRPr lang="uk-UA" dirty="0"/>
              </a:p>
              <a:p>
                <a:r>
                  <a:rPr lang="ru-RU" dirty="0"/>
                  <a:t>      Вывод: Концентрация космических объектов размером 0,25‒0,5см на высоте 850 км и широте 77,5° составляет 1,34</a:t>
                </a:r>
                <a:r>
                  <a:rPr lang="he-IL" dirty="0"/>
                  <a:t>2</a:t>
                </a:r>
                <a:r>
                  <a:rPr lang="ru-RU" dirty="0"/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b="0" i="0" smtClean="0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dirty="0"/>
                  <a:t> км</a:t>
                </a:r>
                <a:r>
                  <a:rPr lang="he-IL" dirty="0"/>
                  <a:t>־</a:t>
                </a:r>
                <a:r>
                  <a:rPr lang="ru-RU" dirty="0"/>
                  <a:t>³, что соответствует </a:t>
                </a:r>
                <a:r>
                  <a:rPr lang="ru-RU" dirty="0" smtClean="0"/>
                  <a:t>данным в работе </a:t>
                </a:r>
                <a:r>
                  <a:rPr lang="ru-RU" dirty="0" err="1" smtClean="0"/>
                  <a:t>С.С.Вениаминова</a:t>
                </a:r>
                <a:r>
                  <a:rPr lang="ru-RU" dirty="0" smtClean="0"/>
                  <a:t> </a:t>
                </a:r>
                <a:r>
                  <a:rPr lang="ru-RU" dirty="0"/>
                  <a:t>«Космический мусор‒угроза человечеству</a:t>
                </a:r>
                <a:r>
                  <a:rPr lang="ru-RU" dirty="0" smtClean="0"/>
                  <a:t>». </a:t>
                </a:r>
                <a:r>
                  <a:rPr lang="ru-RU" dirty="0"/>
                  <a:t>Космический мусор  размером от 1мм до 1см на высоте 850 км имеет концентрацию в 1км³ </a:t>
                </a:r>
                <a:r>
                  <a:rPr lang="ru-RU" dirty="0" smtClean="0"/>
                  <a:t>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uk-UA" dirty="0" smtClean="0"/>
                  <a:t> до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uk-UA" dirty="0" smtClean="0"/>
                  <a:t>, </a:t>
                </a:r>
                <a:r>
                  <a:rPr lang="uk-UA" dirty="0" err="1" smtClean="0"/>
                  <a:t>т.е</a:t>
                </a:r>
                <a:r>
                  <a:rPr lang="uk-UA" dirty="0" smtClean="0"/>
                  <a:t>. </a:t>
                </a:r>
                <a:r>
                  <a:rPr lang="uk-UA" dirty="0" err="1" smtClean="0"/>
                  <a:t>рассчитанная</a:t>
                </a:r>
                <a:r>
                  <a:rPr lang="uk-UA" dirty="0" smtClean="0"/>
                  <a:t> нами </a:t>
                </a:r>
                <a:r>
                  <a:rPr lang="uk-UA" dirty="0" err="1" smtClean="0"/>
                  <a:t>концентрация</a:t>
                </a:r>
                <a:r>
                  <a:rPr lang="uk-UA" dirty="0" smtClean="0"/>
                  <a:t> КО </a:t>
                </a:r>
                <a:r>
                  <a:rPr lang="uk-UA" dirty="0" err="1" smtClean="0"/>
                  <a:t>попадает</a:t>
                </a:r>
                <a:r>
                  <a:rPr lang="uk-UA" dirty="0" smtClean="0"/>
                  <a:t> в </a:t>
                </a:r>
                <a:r>
                  <a:rPr lang="uk-UA" dirty="0" err="1" smtClean="0"/>
                  <a:t>данный</a:t>
                </a:r>
                <a:r>
                  <a:rPr lang="uk-UA" dirty="0" smtClean="0"/>
                  <a:t> </a:t>
                </a:r>
                <a:r>
                  <a:rPr lang="uk-UA" dirty="0" err="1" smtClean="0"/>
                  <a:t>интервал</a:t>
                </a:r>
                <a:r>
                  <a:rPr lang="uk-UA" dirty="0" smtClean="0"/>
                  <a:t>.</a:t>
                </a:r>
                <a:endParaRPr lang="uk-UA" dirty="0"/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908720"/>
                <a:ext cx="4788024" cy="6048672"/>
              </a:xfrm>
              <a:blipFill rotWithShape="1">
                <a:blip r:embed="rId2"/>
                <a:stretch>
                  <a:fillRect l="-510" t="-202" r="-17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52" y="1196752"/>
            <a:ext cx="43283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652534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Изучая столкновение </a:t>
            </a:r>
            <a:r>
              <a:rPr lang="en-US" sz="2400" b="1" dirty="0"/>
              <a:t>BLITS</a:t>
            </a:r>
            <a:r>
              <a:rPr lang="ru-RU" sz="2400" b="1" dirty="0"/>
              <a:t>а </a:t>
            </a:r>
            <a:r>
              <a:rPr lang="en-US" sz="2400" b="1" dirty="0"/>
              <a:t>c </a:t>
            </a:r>
            <a:r>
              <a:rPr lang="ru-RU" sz="2400" b="1" dirty="0"/>
              <a:t>КМ мы </a:t>
            </a:r>
            <a:r>
              <a:rPr lang="ru-RU" sz="2400" b="1" i="1" dirty="0"/>
              <a:t>выяснили</a:t>
            </a:r>
            <a:r>
              <a:rPr lang="ru-RU" i="1" dirty="0"/>
              <a:t>:</a:t>
            </a:r>
            <a:r>
              <a:rPr lang="ru-RU" dirty="0"/>
              <a:t> </a:t>
            </a:r>
            <a:endParaRPr lang="uk-UA" dirty="0"/>
          </a:p>
          <a:p>
            <a:pPr lvl="0"/>
            <a:r>
              <a:rPr lang="ru-RU" dirty="0"/>
              <a:t>размеры КМ различны, проиндексированы, большая часть их имеет размеры менее 20 см, что затрудняет наблюдение и мониторинг;</a:t>
            </a:r>
            <a:endParaRPr lang="uk-UA" dirty="0"/>
          </a:p>
          <a:p>
            <a:pPr lvl="0"/>
            <a:r>
              <a:rPr lang="ru-RU" dirty="0"/>
              <a:t>в местах скопления КМ  наблюдается «каскадный эффект»;</a:t>
            </a:r>
            <a:endParaRPr lang="uk-UA" dirty="0"/>
          </a:p>
          <a:p>
            <a:pPr lvl="0"/>
            <a:r>
              <a:rPr lang="ru-RU" dirty="0"/>
              <a:t>концентрация КМ зависит от </a:t>
            </a:r>
            <a:r>
              <a:rPr lang="ru-RU" dirty="0" smtClean="0"/>
              <a:t>высоты орбиты </a:t>
            </a:r>
            <a:r>
              <a:rPr lang="ru-RU" dirty="0"/>
              <a:t>и </a:t>
            </a:r>
            <a:r>
              <a:rPr lang="ru-RU" dirty="0" smtClean="0"/>
              <a:t>широты точки;</a:t>
            </a:r>
            <a:endParaRPr lang="uk-UA" dirty="0"/>
          </a:p>
          <a:p>
            <a:pPr lvl="0"/>
            <a:r>
              <a:rPr lang="ru-RU" dirty="0"/>
              <a:t>результаты столкновения КМ с КА зависит от размера, скорости столкновения, плотности КМ, высоты орбиты КА и других параметров.</a:t>
            </a:r>
            <a:endParaRPr lang="uk-UA" dirty="0"/>
          </a:p>
          <a:p>
            <a:r>
              <a:rPr lang="ru-RU" dirty="0"/>
              <a:t>В процессе изучения установили, что 22 января 2013 года произошло столкновение российского спутника </a:t>
            </a:r>
            <a:r>
              <a:rPr lang="en-US" dirty="0"/>
              <a:t>BLITS c </a:t>
            </a:r>
            <a:r>
              <a:rPr lang="ru-RU" dirty="0"/>
              <a:t>КМ на высоте 830 км в точке с координатами 77,5° </a:t>
            </a:r>
            <a:r>
              <a:rPr lang="ru-RU" dirty="0" err="1"/>
              <a:t>с.ш</a:t>
            </a:r>
            <a:r>
              <a:rPr lang="ru-RU" dirty="0"/>
              <a:t>. и 50° </a:t>
            </a:r>
            <a:r>
              <a:rPr lang="ru-RU" dirty="0" err="1"/>
              <a:t>в.д</a:t>
            </a:r>
            <a:r>
              <a:rPr lang="ru-RU" dirty="0"/>
              <a:t>., что повлекло за собой внезапное и хорошо заметное снижение орбиты. </a:t>
            </a:r>
            <a:r>
              <a:rPr lang="ru-RU" dirty="0" smtClean="0"/>
              <a:t>В ходе работы отмечено </a:t>
            </a:r>
            <a:r>
              <a:rPr lang="ru-RU" dirty="0"/>
              <a:t>значительное ускорение вращения объекта (период его уменьшился с 5,6 до 2,1 сек) и изменение ориентации оси вращения в пространстве. Выяснили, что даже такой маленький КМ массой 0,08 грамм способен не только повредить, но и нарушить работу спутника, и перевести его в категорию КМ, что подтверждается данными </a:t>
            </a:r>
            <a:r>
              <a:rPr lang="en-US" dirty="0" smtClean="0"/>
              <a:t>ED</a:t>
            </a:r>
            <a:r>
              <a:rPr lang="ru-RU" dirty="0" smtClean="0"/>
              <a:t>С </a:t>
            </a:r>
            <a:r>
              <a:rPr lang="ru-RU" dirty="0"/>
              <a:t>(</a:t>
            </a:r>
            <a:r>
              <a:rPr lang="en-US" dirty="0" smtClean="0"/>
              <a:t>E</a:t>
            </a:r>
            <a:r>
              <a:rPr lang="en-US" dirty="0"/>
              <a:t>U</a:t>
            </a:r>
            <a:r>
              <a:rPr lang="en-US" dirty="0" smtClean="0"/>
              <a:t>ROLAS </a:t>
            </a:r>
            <a:r>
              <a:rPr lang="en-US" dirty="0"/>
              <a:t>Data Center</a:t>
            </a:r>
            <a:r>
              <a:rPr lang="ru-RU" dirty="0"/>
              <a:t>). </a:t>
            </a:r>
            <a:r>
              <a:rPr lang="en-US" dirty="0" smtClean="0"/>
              <a:t> </a:t>
            </a:r>
            <a:r>
              <a:rPr lang="ru-RU" dirty="0" smtClean="0"/>
              <a:t>Данный сайт </a:t>
            </a:r>
            <a:r>
              <a:rPr lang="ru-RU" dirty="0"/>
              <a:t>Н</a:t>
            </a:r>
            <a:r>
              <a:rPr lang="ru-RU" dirty="0" smtClean="0"/>
              <a:t>емецкого </a:t>
            </a:r>
            <a:r>
              <a:rPr lang="ru-RU" dirty="0"/>
              <a:t>Г</a:t>
            </a:r>
            <a:r>
              <a:rPr lang="ru-RU" dirty="0" smtClean="0"/>
              <a:t>еодезического Исследовательского Института  </a:t>
            </a:r>
            <a:r>
              <a:rPr lang="ru-RU" dirty="0"/>
              <a:t>размещает </a:t>
            </a:r>
            <a:r>
              <a:rPr lang="ru-RU" dirty="0" smtClean="0"/>
              <a:t> отчеты о результатах </a:t>
            </a:r>
            <a:r>
              <a:rPr lang="ru-RU" dirty="0"/>
              <a:t>наблюдений радиолокационных станций на Земле, которые ведут слежение за работающими спутниками. В ежемесячных отчетах от 01/2013 спутник </a:t>
            </a:r>
            <a:r>
              <a:rPr lang="en-US" dirty="0"/>
              <a:t>BLITS </a:t>
            </a:r>
            <a:r>
              <a:rPr lang="ru-RU" dirty="0"/>
              <a:t>указан, а в последующих уже нет </a:t>
            </a:r>
            <a:r>
              <a:rPr lang="ru-RU" dirty="0" smtClean="0"/>
              <a:t>. </a:t>
            </a:r>
            <a:r>
              <a:rPr lang="ru-RU" dirty="0"/>
              <a:t>Что подтверждает  </a:t>
            </a:r>
            <a:r>
              <a:rPr lang="ru-RU" dirty="0" smtClean="0"/>
              <a:t>сделанные </a:t>
            </a:r>
            <a:r>
              <a:rPr lang="ru-RU" dirty="0"/>
              <a:t>выводы.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3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 txBox="1">
            <a:spLocks noGrp="1"/>
          </p:cNvSpPr>
          <p:nvPr>
            <p:ph sz="quarter" idx="13"/>
          </p:nvPr>
        </p:nvSpPr>
        <p:spPr>
          <a:xfrm>
            <a:off x="4572000" y="8531"/>
            <a:ext cx="4466456" cy="563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Летом 2013 г. я побывала в Крымской астрофизической обсерватории и узнала, что там ведутся исследования по космическому мусору (КМ). Меня заинтересовал этот вопрос. В журнале «Новости космонавтики» №4, 2013 г. </a:t>
            </a:r>
            <a:r>
              <a:rPr lang="ru-RU" sz="1600" dirty="0" smtClean="0"/>
              <a:t> </a:t>
            </a:r>
            <a:r>
              <a:rPr lang="ru-RU" sz="1600" dirty="0"/>
              <a:t>прочитала о столкновении спутника </a:t>
            </a:r>
            <a:r>
              <a:rPr lang="en-US" sz="1600" dirty="0"/>
              <a:t>BLITS</a:t>
            </a:r>
            <a:r>
              <a:rPr lang="ru-RU" sz="1600" dirty="0"/>
              <a:t> с КМ. В журнале было сказано: «… 22 января 2013 г. малый российский специализированный спутник BLITS (</a:t>
            </a:r>
            <a:r>
              <a:rPr lang="ru-RU" sz="1600" dirty="0" err="1"/>
              <a:t>Ball</a:t>
            </a:r>
            <a:r>
              <a:rPr lang="ru-RU" sz="1600" dirty="0"/>
              <a:t> </a:t>
            </a:r>
            <a:r>
              <a:rPr lang="ru-RU" sz="1600" dirty="0" err="1"/>
              <a:t>Lens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Space</a:t>
            </a:r>
            <a:r>
              <a:rPr lang="ru-RU" sz="1600" dirty="0"/>
              <a:t>), предназначенный для решения научных задач в области геофизики, геодинамики и теории относительности, а также задач высокоточного измерения и долгосрочного прогнозирования орбит путем лазерной локации с наземных станций, был поврежден в результате столкновения с элементом космического мусора».</a:t>
            </a:r>
            <a:endParaRPr lang="uk-UA" sz="1600" dirty="0"/>
          </a:p>
          <a:p>
            <a:r>
              <a:rPr lang="ru-RU" sz="1600" dirty="0"/>
              <a:t>В своей работе я поставила </a:t>
            </a:r>
            <a:r>
              <a:rPr lang="ru-RU" sz="1600" b="1" dirty="0">
                <a:solidFill>
                  <a:srgbClr val="7030A0"/>
                </a:solidFill>
              </a:rPr>
              <a:t>цель</a:t>
            </a:r>
            <a:r>
              <a:rPr lang="ru-RU" sz="1600" b="1" dirty="0"/>
              <a:t>: </a:t>
            </a:r>
            <a:r>
              <a:rPr lang="ru-RU" sz="1600" dirty="0"/>
              <a:t>изучить параметры космического мусора, повредившего Российский </a:t>
            </a:r>
            <a:r>
              <a:rPr lang="ru-RU" sz="1600" dirty="0" err="1"/>
              <a:t>микроспутник</a:t>
            </a:r>
            <a:r>
              <a:rPr lang="ru-RU" sz="1600" dirty="0"/>
              <a:t> </a:t>
            </a:r>
            <a:r>
              <a:rPr lang="en-US" sz="1600" dirty="0"/>
              <a:t>BLITS</a:t>
            </a:r>
            <a:r>
              <a:rPr lang="ru-RU" sz="1600" dirty="0"/>
              <a:t> 22 января 2013 года, на основе данных, полученных из </a:t>
            </a:r>
            <a:r>
              <a:rPr lang="ru-RU" sz="1600" dirty="0" smtClean="0"/>
              <a:t>СМИ</a:t>
            </a:r>
            <a:r>
              <a:rPr lang="ru-RU" sz="1600" dirty="0"/>
              <a:t> </a:t>
            </a:r>
            <a:r>
              <a:rPr lang="ru-RU" sz="1600" dirty="0" smtClean="0"/>
              <a:t>и Госта.</a:t>
            </a:r>
            <a:endParaRPr lang="uk-UA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" y="-19178"/>
            <a:ext cx="4726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404664"/>
            <a:ext cx="4754488" cy="633670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 настоящее время становится все более актуальной проблема космического мусора</a:t>
            </a:r>
            <a:r>
              <a:rPr lang="ru-RU" sz="2000" dirty="0" smtClean="0"/>
              <a:t>.</a:t>
            </a:r>
            <a:r>
              <a:rPr lang="ru-RU" sz="2000" dirty="0"/>
              <a:t> С 1957 года – когда был запущен первый  искусственный спутник Земли – по настоящее время состоялось почти 5 000 запусков и около 250 разрушений спутников на </a:t>
            </a:r>
            <a:r>
              <a:rPr lang="ru-RU" sz="2000" dirty="0" smtClean="0"/>
              <a:t>орбите.</a:t>
            </a:r>
            <a:r>
              <a:rPr lang="ru-RU" sz="1800" dirty="0"/>
              <a:t> </a:t>
            </a:r>
            <a:r>
              <a:rPr lang="ru-RU" sz="2100" dirty="0"/>
              <a:t>Общая </a:t>
            </a:r>
            <a:r>
              <a:rPr lang="ru-RU" sz="2100" dirty="0" smtClean="0"/>
              <a:t>масса космических объектов ( КО)  </a:t>
            </a:r>
            <a:r>
              <a:rPr lang="ru-RU" sz="2100" dirty="0"/>
              <a:t>в околоземном космическом пространстве (ОКП) оценивается в более чем 5 тыс. тонн.</a:t>
            </a:r>
            <a:endParaRPr lang="uk-UA" sz="2100" dirty="0"/>
          </a:p>
          <a:p>
            <a:r>
              <a:rPr lang="ru-RU" sz="2000" dirty="0" smtClean="0"/>
              <a:t> </a:t>
            </a:r>
            <a:r>
              <a:rPr lang="ru-RU" sz="2000" dirty="0"/>
              <a:t>С каждым годом на околоземной орбите увеличивается количество техногенных предметов, как функционирующих, так и неработающих станций и их обломков. Это ведет не только к увеличению вероятности столкновения космических </a:t>
            </a:r>
            <a:r>
              <a:rPr lang="ru-RU" sz="2000" dirty="0" smtClean="0"/>
              <a:t>аппаратов (КА) </a:t>
            </a:r>
            <a:r>
              <a:rPr lang="ru-RU" sz="2000" dirty="0"/>
              <a:t>в космосе с техногенными частицами, но и ограничивает ресурсы использования геостационарных орбит, а также создаются помехи в работе средств связи. А главное, увеличение количества космического мусора идет по нарастающей и ведет к снижению прозрачности околоземного пространства и нарушает баланс свето‒ и теплообмена Земли с внешней средой.</a:t>
            </a:r>
            <a:endParaRPr lang="uk-UA" sz="2000" dirty="0"/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61761" cy="46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r>
              <a:rPr lang="ru-RU" sz="2000" dirty="0"/>
              <a:t>Мусор на орбите Земли – побочный эффект исследований космоса. Как сообщает «Словарь космических терминов» </a:t>
            </a:r>
            <a:r>
              <a:rPr lang="ru-RU" sz="2000" dirty="0" err="1"/>
              <a:t>Роскосмоса</a:t>
            </a:r>
            <a:r>
              <a:rPr lang="ru-RU" sz="2000" dirty="0"/>
              <a:t> </a:t>
            </a:r>
            <a:r>
              <a:rPr lang="ru-RU" sz="2000" dirty="0" smtClean="0"/>
              <a:t>, </a:t>
            </a:r>
            <a:r>
              <a:rPr lang="ru-RU" sz="2000" i="1" dirty="0">
                <a:solidFill>
                  <a:srgbClr val="0070C0"/>
                </a:solidFill>
              </a:rPr>
              <a:t>космический</a:t>
            </a:r>
            <a:r>
              <a:rPr lang="ru-RU" sz="2000" i="1" dirty="0"/>
              <a:t> </a:t>
            </a:r>
            <a:r>
              <a:rPr lang="ru-RU" sz="2000" i="1" dirty="0">
                <a:solidFill>
                  <a:srgbClr val="0070C0"/>
                </a:solidFill>
              </a:rPr>
              <a:t>мусор (КМ) </a:t>
            </a:r>
            <a:r>
              <a:rPr lang="ru-RU" sz="2000" i="1" dirty="0"/>
              <a:t>– </a:t>
            </a:r>
            <a:r>
              <a:rPr lang="ru-RU" sz="2000" dirty="0"/>
              <a:t>это вышедшие из строя космические аппараты, отработавшие ракетные и прочие устройства, их обломки и другие предметы разного размера и различного происхождения, находящиеся в околоземном космическом пространстве (ОКП</a:t>
            </a:r>
            <a:r>
              <a:rPr lang="ru-RU" dirty="0"/>
              <a:t>). </a:t>
            </a:r>
            <a:endParaRPr lang="uk-UA" dirty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dirty="0" smtClean="0">
                <a:cs typeface="Times New Roman" pitchFamily="18" charset="0"/>
              </a:rPr>
              <a:t>Каталогизированные объекты ‒ это объекты размером свыше </a:t>
            </a:r>
            <a:r>
              <a:rPr lang="ru-RU" sz="2000" dirty="0" smtClean="0">
                <a:cs typeface="Times New Roman"/>
              </a:rPr>
              <a:t>20 см.</a:t>
            </a:r>
            <a:endParaRPr lang="uk-UA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0976604"/>
              </p:ext>
            </p:extLst>
          </p:nvPr>
        </p:nvGraphicFramePr>
        <p:xfrm>
          <a:off x="685528" y="2996952"/>
          <a:ext cx="84249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0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148"/>
            <a:ext cx="7924800" cy="652934"/>
          </a:xfrm>
        </p:spPr>
        <p:txBody>
          <a:bodyPr/>
          <a:lstStyle/>
          <a:p>
            <a:pPr algn="ctr"/>
            <a:r>
              <a:rPr lang="ru-RU" dirty="0"/>
              <a:t>История возникновения вопроса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24800" cy="4114800"/>
          </a:xfrm>
        </p:spPr>
        <p:txBody>
          <a:bodyPr/>
          <a:lstStyle/>
          <a:p>
            <a:r>
              <a:rPr lang="ru-RU" dirty="0"/>
              <a:t>С 1957 года – когда был запущен первый  искусственный спутник Земли – по настоящее время состоялось почти 5 000 запусков и около 250 разрушений спутников на </a:t>
            </a:r>
            <a:r>
              <a:rPr lang="ru-RU" dirty="0" smtClean="0"/>
              <a:t>орбите.</a:t>
            </a:r>
          </a:p>
          <a:p>
            <a:r>
              <a:rPr lang="ru-RU" dirty="0"/>
              <a:t>Всплеск взрывов начал наблюдаться во второй половине 2006 года. В 2007 году было уже 8 взрывов. В результате испытания китайского противоспутникового оружия 11 января 2007 года была атакована и взорвана мишень ‒ метеорологический китайский искусственный спутник Земли (ИСЗ) «Фенгюн‒1С» массой 960 кг на высоте 850 км. В результате образовалось облако осколков, из которых в течение первой недели было обнаружено более 600. </a:t>
            </a:r>
            <a:endParaRPr lang="ru-RU" dirty="0" smtClean="0"/>
          </a:p>
          <a:p>
            <a:r>
              <a:rPr lang="ru-RU" dirty="0"/>
              <a:t>По данным 2013 года радар «</a:t>
            </a:r>
            <a:r>
              <a:rPr lang="ru-RU" dirty="0" err="1"/>
              <a:t>Хэйстэк</a:t>
            </a:r>
            <a:r>
              <a:rPr lang="ru-RU" dirty="0"/>
              <a:t>» еще зарегистрировал более 150 000 некаталогизированных осколков от взрыва этого КА размером до 1 см. Это событие расценивается специалистами как самое драматическое в истории «размножения» КМ.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691276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476672"/>
            <a:ext cx="4682480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10 февраля 2009 года на высоте около 790 км над северной частью Сибири зафиксирован первый случай столкновения двух искусственных спутников в космосе. Спутник связи «Космос‒2251», запущенный в1993 году и выведенный из эксплуатации, столкнулся с коммерческим спутником американской компании спутниковой связи «</a:t>
            </a:r>
            <a:r>
              <a:rPr lang="ru-RU" dirty="0" err="1"/>
              <a:t>Иридиум</a:t>
            </a:r>
            <a:r>
              <a:rPr lang="ru-RU" dirty="0"/>
              <a:t>». В результате столкновения произошло полное их разрушение, образовалось около 600 обломков, большая часть которых осталась на прежней орбите.</a:t>
            </a:r>
            <a:endParaRPr lang="uk-UA" dirty="0"/>
          </a:p>
          <a:p>
            <a:r>
              <a:rPr lang="ru-RU" dirty="0"/>
              <a:t>Суммарное количество мелких фрагментов (размером около 1 см)  от ИЗС «Фенгюн‒1С», «Иридиум‒33» и «Космос‒2251» по данным радиолокаторов «</a:t>
            </a:r>
            <a:r>
              <a:rPr lang="ru-RU" dirty="0" err="1"/>
              <a:t>Хэйстэк</a:t>
            </a:r>
            <a:r>
              <a:rPr lang="ru-RU" dirty="0"/>
              <a:t>» и ХЭКС составляет более 250 000, а крупных (крупнее 10 см) – более 5500. Только в результате этих двух катастрофических событий объем каталога КО скачком увеличился на 60%. </a:t>
            </a:r>
            <a:endParaRPr lang="uk-UA" dirty="0"/>
          </a:p>
          <a:p>
            <a:r>
              <a:rPr lang="ru-RU" dirty="0"/>
              <a:t>Анализируя </a:t>
            </a:r>
            <a:r>
              <a:rPr lang="ru-RU" dirty="0" smtClean="0"/>
              <a:t>сказанное,</a:t>
            </a:r>
            <a:r>
              <a:rPr lang="en-US" dirty="0" smtClean="0"/>
              <a:t> </a:t>
            </a:r>
            <a:r>
              <a:rPr lang="ru-RU" dirty="0" smtClean="0"/>
              <a:t>можно сделать </a:t>
            </a:r>
            <a:r>
              <a:rPr lang="ru-RU" i="1" dirty="0" smtClean="0"/>
              <a:t>вывод, </a:t>
            </a:r>
            <a:r>
              <a:rPr lang="ru-RU" dirty="0" smtClean="0"/>
              <a:t>что  </a:t>
            </a:r>
            <a:r>
              <a:rPr lang="ru-RU" dirty="0"/>
              <a:t>более 4% всех космических миссий в той или иной степени сопровождались разрушениями КА или РН.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836712"/>
            <a:ext cx="417576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Источники возникновения космического мусора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Космический </a:t>
            </a:r>
            <a:r>
              <a:rPr lang="ru-RU" dirty="0"/>
              <a:t>мусор образуется при запуске ИСЗ, выводе его на орбиту и в процессе функционирования </a:t>
            </a:r>
            <a:r>
              <a:rPr lang="ru-RU" dirty="0" smtClean="0"/>
              <a:t>КА.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5346716"/>
              </p:ext>
            </p:extLst>
          </p:nvPr>
        </p:nvGraphicFramePr>
        <p:xfrm>
          <a:off x="179512" y="2276872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2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77788"/>
            <a:ext cx="7924800" cy="5238328"/>
          </a:xfrm>
        </p:spPr>
        <p:txBody>
          <a:bodyPr/>
          <a:lstStyle/>
          <a:p>
            <a:r>
              <a:rPr lang="ru-RU" dirty="0"/>
              <a:t>В журнале </a:t>
            </a:r>
            <a:r>
              <a:rPr lang="ru-RU" dirty="0" smtClean="0"/>
              <a:t>«Новости Космонавтики» № 4, 2013 года , </a:t>
            </a:r>
            <a:r>
              <a:rPr lang="ru-RU" dirty="0"/>
              <a:t>было отмечено, что «BLITS, пассивный космический аппарат (КА)  массой 7,53 кг и диаметром 170,32 мм, представляющий собой автономную лазерную сферическую отражательную систему </a:t>
            </a:r>
            <a:r>
              <a:rPr lang="ru-RU" dirty="0" smtClean="0"/>
              <a:t>, </a:t>
            </a:r>
            <a:r>
              <a:rPr lang="ru-RU" dirty="0"/>
              <a:t>был выведен на солнечно ‒ синхронную орбиту 17 сентября 2009 г. вместе с метеорологическим спутником «Метеор ‒ М». В течение трех 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лишним лет </a:t>
            </a:r>
            <a:r>
              <a:rPr lang="ru-RU" dirty="0"/>
              <a:t>его орбита медленно снижалась под действием торможения в </a:t>
            </a:r>
            <a:r>
              <a:rPr lang="ru-RU" dirty="0" smtClean="0"/>
              <a:t>верхних слоях атмосферы Земли </a:t>
            </a:r>
            <a:r>
              <a:rPr lang="ru-RU" dirty="0"/>
              <a:t>и к 22 января 2013 г. имела параметры: наклонение 98,617°, высота  830,2 км (над сферой радиусом 6378,14 км), период обращения 101,35 мин. Однако в этот день пассивный аппарат испытал внезапное и хорошо заметное снижение орбиты до  829,9 км</a:t>
            </a:r>
            <a:r>
              <a:rPr lang="ru-RU" dirty="0" smtClean="0"/>
              <a:t>».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 descr="C:\Users\user\Pictures\спутни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140968"/>
            <a:ext cx="712879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7924800" cy="4114800"/>
          </a:xfrm>
        </p:spPr>
        <p:txBody>
          <a:bodyPr/>
          <a:lstStyle/>
          <a:p>
            <a:r>
              <a:rPr lang="ru-RU" sz="2400" dirty="0"/>
              <a:t>На сайте РИА Новости </a:t>
            </a:r>
            <a:r>
              <a:rPr lang="ru-RU" sz="2400" dirty="0" smtClean="0"/>
              <a:t>было </a:t>
            </a:r>
            <a:r>
              <a:rPr lang="ru-RU" sz="2400" dirty="0"/>
              <a:t>отмечено изменение периода обращения спутника: «Изучение параметров его орбиты показало, что 22 января около 7:57 по Гринвичу период обращения спутника вокруг оси резко изменился — с 5,6 секунд до 2,1 секунд. Кроме того, большая полуось орбиты спутника уменьшилась на 120 метров». </a:t>
            </a:r>
            <a:r>
              <a:rPr lang="ru-RU" sz="2400" dirty="0" smtClean="0"/>
              <a:t>Эти изменения показаны </a:t>
            </a:r>
            <a:r>
              <a:rPr lang="ru-RU" sz="2400" dirty="0"/>
              <a:t>на </a:t>
            </a:r>
            <a:r>
              <a:rPr lang="ru-RU" sz="2400" dirty="0" smtClean="0"/>
              <a:t>рисунках, </a:t>
            </a:r>
            <a:r>
              <a:rPr lang="ru-RU" sz="2400" dirty="0"/>
              <a:t>которые я сделала путем скриншота с </a:t>
            </a:r>
            <a:r>
              <a:rPr lang="ru-RU" sz="2400" dirty="0" smtClean="0"/>
              <a:t>сайта.</a:t>
            </a:r>
            <a:endParaRPr lang="uk-UA" sz="2400" dirty="0"/>
          </a:p>
          <a:p>
            <a:endParaRPr lang="uk-UA" dirty="0"/>
          </a:p>
        </p:txBody>
      </p:sp>
      <p:pic>
        <p:nvPicPr>
          <p:cNvPr id="4" name="Рисунок 3" descr="C:\Users\user\Documents\до столкновен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960440" cy="244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cuments\после столкновен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2391"/>
            <a:ext cx="3841229" cy="2471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35512_templat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C05813-BC1A-4A28-B524-0B64C28B1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TP102635512_template</Template>
  <TotalTime>2405</TotalTime>
  <Words>1272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TP102635512_template</vt:lpstr>
      <vt:lpstr> «Изучение параметров космического мусора, повредившего спутник BLITS»</vt:lpstr>
      <vt:lpstr>Презентация PowerPoint</vt:lpstr>
      <vt:lpstr>Презентация PowerPoint</vt:lpstr>
      <vt:lpstr>Презентация PowerPoint</vt:lpstr>
      <vt:lpstr>История возникновения вопроса</vt:lpstr>
      <vt:lpstr>Презентация PowerPoint</vt:lpstr>
      <vt:lpstr>Источники возникновения космического мусора</vt:lpstr>
      <vt:lpstr>Презентация PowerPoint</vt:lpstr>
      <vt:lpstr>Презентация PowerPoint</vt:lpstr>
      <vt:lpstr>Определение размеров км</vt:lpstr>
      <vt:lpstr>Определение широты столкновения </vt:lpstr>
      <vt:lpstr>Определение плотности потока и средней тангенциальной составляющей скорости </vt:lpstr>
      <vt:lpstr>Презентация PowerPoint</vt:lpstr>
      <vt:lpstr>Определение концентрации км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 : «Изучение параметров космического мусора, повредившего спутник BLITS»</dc:title>
  <dc:creator>user</dc:creator>
  <cp:lastModifiedBy>user</cp:lastModifiedBy>
  <cp:revision>66</cp:revision>
  <dcterms:created xsi:type="dcterms:W3CDTF">2014-01-07T10:20:42Z</dcterms:created>
  <dcterms:modified xsi:type="dcterms:W3CDTF">2014-03-27T07:26:51Z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TC026355139991</vt:lpwstr>
  </property>
</Properties>
</file>