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8" r:id="rId2"/>
    <p:sldId id="256" r:id="rId3"/>
    <p:sldId id="279" r:id="rId4"/>
    <p:sldId id="277" r:id="rId5"/>
    <p:sldId id="263" r:id="rId6"/>
    <p:sldId id="265" r:id="rId7"/>
    <p:sldId id="267" r:id="rId8"/>
    <p:sldId id="264" r:id="rId9"/>
    <p:sldId id="268" r:id="rId10"/>
    <p:sldId id="269" r:id="rId11"/>
    <p:sldId id="270" r:id="rId12"/>
    <p:sldId id="273" r:id="rId13"/>
    <p:sldId id="274" r:id="rId14"/>
    <p:sldId id="27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FFC9C9"/>
    <a:srgbClr val="FFDDDD"/>
    <a:srgbClr val="FFB3B3"/>
    <a:srgbClr val="FFCCFF"/>
    <a:srgbClr val="1706F8"/>
    <a:srgbClr val="7E49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485" autoAdjust="0"/>
    <p:restoredTop sz="94660"/>
  </p:normalViewPr>
  <p:slideViewPr>
    <p:cSldViewPr>
      <p:cViewPr>
        <p:scale>
          <a:sx n="71" d="100"/>
          <a:sy n="71" d="100"/>
        </p:scale>
        <p:origin x="-432"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9FB0441-8233-461E-9760-37FBAEE3DDF8}" type="datetimeFigureOut">
              <a:rPr lang="ru-RU" smtClean="0"/>
              <a:pPr/>
              <a:t>26.03.2014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2370088-7391-4C70-BBD9-09D9FDCC25B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FB0441-8233-461E-9760-37FBAEE3DDF8}"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70088-7391-4C70-BBD9-09D9FDCC25BC}"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FB0441-8233-461E-9760-37FBAEE3DDF8}"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70088-7391-4C70-BBD9-09D9FDCC25BC}"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9FB0441-8233-461E-9760-37FBAEE3DDF8}" type="datetimeFigureOut">
              <a:rPr lang="ru-RU" smtClean="0"/>
              <a:pPr/>
              <a:t>26.03.2014</a:t>
            </a:fld>
            <a:endParaRPr lang="ru-RU"/>
          </a:p>
        </p:txBody>
      </p:sp>
      <p:sp>
        <p:nvSpPr>
          <p:cNvPr id="9" name="Номер слайда 8"/>
          <p:cNvSpPr>
            <a:spLocks noGrp="1"/>
          </p:cNvSpPr>
          <p:nvPr>
            <p:ph type="sldNum" sz="quarter" idx="15"/>
          </p:nvPr>
        </p:nvSpPr>
        <p:spPr/>
        <p:txBody>
          <a:bodyPr rtlCol="0"/>
          <a:lstStyle/>
          <a:p>
            <a:fld id="{F2370088-7391-4C70-BBD9-09D9FDCC25BC}"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9FB0441-8233-461E-9760-37FBAEE3DDF8}" type="datetimeFigureOut">
              <a:rPr lang="ru-RU" smtClean="0"/>
              <a:pPr/>
              <a:t>26.03.2014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2370088-7391-4C70-BBD9-09D9FDCC25B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9FB0441-8233-461E-9760-37FBAEE3DDF8}"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370088-7391-4C70-BBD9-09D9FDCC25BC}"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9FB0441-8233-461E-9760-37FBAEE3DDF8}" type="datetimeFigureOut">
              <a:rPr lang="ru-RU" smtClean="0"/>
              <a:pPr/>
              <a:t>26.03.2014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370088-7391-4C70-BBD9-09D9FDCC25BC}"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9FB0441-8233-461E-9760-37FBAEE3DDF8}" type="datetimeFigureOut">
              <a:rPr lang="ru-RU" smtClean="0"/>
              <a:pPr/>
              <a:t>26.03.2014</a:t>
            </a:fld>
            <a:endParaRPr lang="ru-RU"/>
          </a:p>
        </p:txBody>
      </p:sp>
      <p:sp>
        <p:nvSpPr>
          <p:cNvPr id="7" name="Номер слайда 6"/>
          <p:cNvSpPr>
            <a:spLocks noGrp="1"/>
          </p:cNvSpPr>
          <p:nvPr>
            <p:ph type="sldNum" sz="quarter" idx="11"/>
          </p:nvPr>
        </p:nvSpPr>
        <p:spPr/>
        <p:txBody>
          <a:bodyPr rtlCol="0"/>
          <a:lstStyle/>
          <a:p>
            <a:fld id="{F2370088-7391-4C70-BBD9-09D9FDCC25BC}"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FB0441-8233-461E-9760-37FBAEE3DDF8}" type="datetimeFigureOut">
              <a:rPr lang="ru-RU" smtClean="0"/>
              <a:pPr/>
              <a:t>26.03.2014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370088-7391-4C70-BBD9-09D9FDCC25BC}"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9FB0441-8233-461E-9760-37FBAEE3DDF8}" type="datetimeFigureOut">
              <a:rPr lang="ru-RU" smtClean="0"/>
              <a:pPr/>
              <a:t>26.03.2014</a:t>
            </a:fld>
            <a:endParaRPr lang="ru-RU"/>
          </a:p>
        </p:txBody>
      </p:sp>
      <p:sp>
        <p:nvSpPr>
          <p:cNvPr id="22" name="Номер слайда 21"/>
          <p:cNvSpPr>
            <a:spLocks noGrp="1"/>
          </p:cNvSpPr>
          <p:nvPr>
            <p:ph type="sldNum" sz="quarter" idx="15"/>
          </p:nvPr>
        </p:nvSpPr>
        <p:spPr/>
        <p:txBody>
          <a:bodyPr rtlCol="0"/>
          <a:lstStyle/>
          <a:p>
            <a:fld id="{F2370088-7391-4C70-BBD9-09D9FDCC25BC}"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9FB0441-8233-461E-9760-37FBAEE3DDF8}" type="datetimeFigureOut">
              <a:rPr lang="ru-RU" smtClean="0"/>
              <a:pPr/>
              <a:t>26.03.2014</a:t>
            </a:fld>
            <a:endParaRPr lang="ru-RU"/>
          </a:p>
        </p:txBody>
      </p:sp>
      <p:sp>
        <p:nvSpPr>
          <p:cNvPr id="18" name="Номер слайда 17"/>
          <p:cNvSpPr>
            <a:spLocks noGrp="1"/>
          </p:cNvSpPr>
          <p:nvPr>
            <p:ph type="sldNum" sz="quarter" idx="11"/>
          </p:nvPr>
        </p:nvSpPr>
        <p:spPr/>
        <p:txBody>
          <a:bodyPr rtlCol="0"/>
          <a:lstStyle/>
          <a:p>
            <a:fld id="{F2370088-7391-4C70-BBD9-09D9FDCC25BC}"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DDD"/>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FB0441-8233-461E-9760-37FBAEE3DDF8}" type="datetimeFigureOut">
              <a:rPr lang="ru-RU" smtClean="0"/>
              <a:pPr/>
              <a:t>26.03.2014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370088-7391-4C70-BBD9-09D9FDCC25B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28926" y="3786190"/>
            <a:ext cx="5786478" cy="142876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path path="circle">
              <a:fillToRect l="100000" b="100000"/>
            </a:path>
            <a:tileRect t="-100000" r="-100000"/>
          </a:gradFill>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smtClean="0">
                <a:solidFill>
                  <a:schemeClr val="accent5">
                    <a:lumMod val="75000"/>
                    <a:lumOff val="25000"/>
                  </a:schemeClr>
                </a:solidFill>
                <a:latin typeface="Times New Roman" pitchFamily="18" charset="0"/>
                <a:cs typeface="Times New Roman" pitchFamily="18" charset="0"/>
              </a:rPr>
              <a:t>Автор проекту</a:t>
            </a:r>
            <a:br>
              <a:rPr lang="ru-RU" b="1" dirty="0" smtClean="0">
                <a:solidFill>
                  <a:schemeClr val="accent5">
                    <a:lumMod val="75000"/>
                    <a:lumOff val="25000"/>
                  </a:schemeClr>
                </a:solidFill>
                <a:latin typeface="Times New Roman" pitchFamily="18" charset="0"/>
                <a:cs typeface="Times New Roman" pitchFamily="18" charset="0"/>
              </a:rPr>
            </a:br>
            <a:r>
              <a:rPr lang="ru-RU" b="1" dirty="0" smtClean="0">
                <a:solidFill>
                  <a:schemeClr val="accent5">
                    <a:lumMod val="75000"/>
                    <a:lumOff val="25000"/>
                  </a:schemeClr>
                </a:solidFill>
                <a:latin typeface="Times New Roman" pitchFamily="18" charset="0"/>
                <a:cs typeface="Times New Roman" pitchFamily="18" charset="0"/>
              </a:rPr>
              <a:t>Лисицька І. І.</a:t>
            </a:r>
            <a:endParaRPr lang="ru-RU" b="1" dirty="0">
              <a:solidFill>
                <a:schemeClr val="accent5">
                  <a:lumMod val="75000"/>
                  <a:lumOff val="25000"/>
                </a:schemeClr>
              </a:solidFill>
              <a:latin typeface="Times New Roman" pitchFamily="18" charset="0"/>
              <a:cs typeface="Times New Roman" pitchFamily="18" charset="0"/>
            </a:endParaRPr>
          </a:p>
        </p:txBody>
      </p:sp>
      <p:sp>
        <p:nvSpPr>
          <p:cNvPr id="5" name="Прямоугольник 4"/>
          <p:cNvSpPr/>
          <p:nvPr/>
        </p:nvSpPr>
        <p:spPr>
          <a:xfrm>
            <a:off x="2928926" y="5214926"/>
            <a:ext cx="5786478" cy="1500222"/>
          </a:xfrm>
          <a:prstGeom prst="rect">
            <a:avLst/>
          </a:prstGeom>
          <a:gradFill flip="none" rotWithShape="1">
            <a:gsLst>
              <a:gs pos="0">
                <a:schemeClr val="accent5">
                  <a:lumMod val="50000"/>
                  <a:lumOff val="50000"/>
                  <a:shade val="30000"/>
                  <a:satMod val="115000"/>
                </a:schemeClr>
              </a:gs>
              <a:gs pos="50000">
                <a:schemeClr val="accent5">
                  <a:lumMod val="50000"/>
                  <a:lumOff val="50000"/>
                  <a:shade val="67500"/>
                  <a:satMod val="115000"/>
                </a:schemeClr>
              </a:gs>
              <a:gs pos="100000">
                <a:schemeClr val="accent5">
                  <a:lumMod val="50000"/>
                  <a:lumOff val="50000"/>
                  <a:shade val="100000"/>
                  <a:satMod val="115000"/>
                </a:schemeClr>
              </a:gs>
            </a:gsLst>
            <a:lin ang="8100000" scaled="1"/>
            <a:tileRec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ru-RU" b="1" dirty="0" smtClean="0">
                <a:solidFill>
                  <a:schemeClr val="tx2">
                    <a:lumMod val="75000"/>
                  </a:schemeClr>
                </a:solidFill>
                <a:latin typeface="Times New Roman" pitchFamily="18" charset="0"/>
                <a:cs typeface="Times New Roman" pitchFamily="18" charset="0"/>
              </a:rPr>
              <a:t>Учитель</a:t>
            </a:r>
          </a:p>
          <a:p>
            <a:pPr algn="ctr"/>
            <a:r>
              <a:rPr lang="ru-RU" b="1" dirty="0" smtClean="0">
                <a:solidFill>
                  <a:schemeClr val="tx2">
                    <a:lumMod val="75000"/>
                  </a:schemeClr>
                </a:solidFill>
                <a:latin typeface="Times New Roman" pitchFamily="18" charset="0"/>
                <a:cs typeface="Times New Roman" pitchFamily="18" charset="0"/>
              </a:rPr>
              <a:t>Ткаченко Н. М.</a:t>
            </a:r>
            <a:endParaRPr lang="ru-RU" b="1" dirty="0">
              <a:solidFill>
                <a:schemeClr val="tx2">
                  <a:lumMod val="75000"/>
                </a:schemeClr>
              </a:solidFill>
              <a:latin typeface="Times New Roman" pitchFamily="18" charset="0"/>
              <a:cs typeface="Times New Roman" pitchFamily="18" charset="0"/>
            </a:endParaRPr>
          </a:p>
        </p:txBody>
      </p:sp>
      <p:sp>
        <p:nvSpPr>
          <p:cNvPr id="7" name="Заголовок 1"/>
          <p:cNvSpPr txBox="1">
            <a:spLocks/>
          </p:cNvSpPr>
          <p:nvPr/>
        </p:nvSpPr>
        <p:spPr>
          <a:xfrm>
            <a:off x="1857356" y="214290"/>
            <a:ext cx="6786610" cy="2928958"/>
          </a:xfrm>
          <a:prstGeom prst="rect">
            <a:avLst/>
          </a:prstGeom>
        </p:spPr>
        <p:txBody>
          <a:bodyPr vert="horz" anchor="b">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800" i="0" u="none" strike="noStrike" kern="1200" normalizeH="0" baseline="0" noProof="0" dirty="0" smtClean="0">
                <a:solidFill>
                  <a:schemeClr val="bg1"/>
                </a:solidFill>
                <a:uLnTx/>
                <a:uFillTx/>
                <a:latin typeface="+mj-lt"/>
                <a:ea typeface="+mj-ea"/>
                <a:cs typeface="+mj-cs"/>
              </a:rPr>
              <a:t>З</a:t>
            </a:r>
            <a:r>
              <a:rPr kumimoji="0" lang="ru-RU" sz="4800" i="0" u="none" strike="noStrike" kern="1200" normalizeH="0" noProof="0" dirty="0" smtClean="0">
                <a:solidFill>
                  <a:schemeClr val="bg1"/>
                </a:solidFill>
                <a:uLnTx/>
                <a:uFillTx/>
                <a:latin typeface="+mj-lt"/>
                <a:ea typeface="+mj-ea"/>
                <a:cs typeface="+mj-cs"/>
              </a:rPr>
              <a:t> минулого в </a:t>
            </a:r>
            <a:r>
              <a:rPr kumimoji="0" lang="ru-RU" sz="4800" i="0" u="none" strike="noStrike" kern="1200" normalizeH="0" noProof="0" dirty="0" err="1" smtClean="0">
                <a:solidFill>
                  <a:schemeClr val="bg1"/>
                </a:solidFill>
                <a:uLnTx/>
                <a:uFillTx/>
                <a:latin typeface="+mj-lt"/>
                <a:ea typeface="+mj-ea"/>
                <a:cs typeface="+mj-cs"/>
              </a:rPr>
              <a:t>майбутнє</a:t>
            </a:r>
            <a:r>
              <a:rPr kumimoji="0" lang="ru-RU" sz="4800" i="0" u="none" strike="noStrike" kern="1200" normalizeH="0" noProof="0" dirty="0" smtClean="0">
                <a:solidFill>
                  <a:schemeClr val="bg1"/>
                </a:solidFill>
                <a:uLnTx/>
                <a:uFillTx/>
                <a:latin typeface="+mj-lt"/>
                <a:ea typeface="+mj-ea"/>
                <a:cs typeface="+mj-cs"/>
              </a:rPr>
              <a:t>. </a:t>
            </a:r>
            <a:r>
              <a:rPr kumimoji="0" lang="ru-RU" sz="4800" i="0" u="none" strike="noStrike" kern="1200" normalizeH="0" noProof="0" dirty="0" err="1" smtClean="0">
                <a:solidFill>
                  <a:schemeClr val="bg1"/>
                </a:solidFill>
                <a:uLnTx/>
                <a:uFillTx/>
                <a:latin typeface="+mj-lt"/>
                <a:ea typeface="+mj-ea"/>
                <a:cs typeface="+mj-cs"/>
              </a:rPr>
              <a:t>Наскрізна</a:t>
            </a:r>
            <a:r>
              <a:rPr kumimoji="0" lang="ru-RU" sz="4800" i="0" u="none" strike="noStrike" kern="1200" normalizeH="0" noProof="0" dirty="0" smtClean="0">
                <a:solidFill>
                  <a:schemeClr val="bg1"/>
                </a:solidFill>
                <a:uLnTx/>
                <a:uFillTx/>
                <a:latin typeface="+mj-lt"/>
                <a:ea typeface="+mj-ea"/>
                <a:cs typeface="+mj-cs"/>
              </a:rPr>
              <a:t> тема </a:t>
            </a:r>
            <a:r>
              <a:rPr kumimoji="0" lang="ru-RU" sz="4800" i="0" u="none" strike="noStrike" kern="1200" normalizeH="0" noProof="0" dirty="0" err="1" smtClean="0">
                <a:solidFill>
                  <a:schemeClr val="bg1"/>
                </a:solidFill>
                <a:uLnTx/>
                <a:uFillTx/>
                <a:latin typeface="+mj-lt"/>
                <a:ea typeface="+mj-ea"/>
                <a:cs typeface="+mj-cs"/>
              </a:rPr>
              <a:t>козацького</a:t>
            </a:r>
            <a:r>
              <a:rPr kumimoji="0" lang="ru-RU" sz="4800" i="0" u="none" strike="noStrike" kern="1200" normalizeH="0" noProof="0" dirty="0" smtClean="0">
                <a:solidFill>
                  <a:schemeClr val="bg1"/>
                </a:solidFill>
                <a:uLnTx/>
                <a:uFillTx/>
                <a:latin typeface="+mj-lt"/>
                <a:ea typeface="+mj-ea"/>
                <a:cs typeface="+mj-cs"/>
              </a:rPr>
              <a:t> </a:t>
            </a:r>
            <a:r>
              <a:rPr kumimoji="0" lang="ru-RU" sz="4800" i="0" u="none" strike="noStrike" kern="1200" normalizeH="0" noProof="0" dirty="0" err="1" smtClean="0">
                <a:solidFill>
                  <a:schemeClr val="bg1"/>
                </a:solidFill>
                <a:uLnTx/>
                <a:uFillTx/>
                <a:latin typeface="+mj-lt"/>
                <a:ea typeface="+mj-ea"/>
                <a:cs typeface="+mj-cs"/>
              </a:rPr>
              <a:t>героїзму</a:t>
            </a:r>
            <a:r>
              <a:rPr kumimoji="0" lang="ru-RU" sz="4800" i="0" u="none" strike="noStrike" kern="1200" normalizeH="0" noProof="0" dirty="0" smtClean="0">
                <a:solidFill>
                  <a:schemeClr val="bg1"/>
                </a:solidFill>
                <a:uLnTx/>
                <a:uFillTx/>
                <a:latin typeface="+mj-lt"/>
                <a:ea typeface="+mj-ea"/>
                <a:cs typeface="+mj-cs"/>
              </a:rPr>
              <a:t> в </a:t>
            </a:r>
            <a:r>
              <a:rPr kumimoji="0" lang="ru-RU" sz="4800" i="0" u="none" strike="noStrike" kern="1200" normalizeH="0" noProof="0" dirty="0" err="1" smtClean="0">
                <a:solidFill>
                  <a:schemeClr val="bg1"/>
                </a:solidFill>
                <a:uLnTx/>
                <a:uFillTx/>
                <a:latin typeface="+mj-lt"/>
                <a:ea typeface="+mj-ea"/>
                <a:cs typeface="+mj-cs"/>
              </a:rPr>
              <a:t>творчості</a:t>
            </a:r>
            <a:r>
              <a:rPr kumimoji="0" lang="ru-RU" sz="4800" i="0" u="none" strike="noStrike" kern="1200" normalizeH="0" noProof="0" dirty="0" smtClean="0">
                <a:solidFill>
                  <a:schemeClr val="bg1"/>
                </a:solidFill>
                <a:uLnTx/>
                <a:uFillTx/>
                <a:latin typeface="+mj-lt"/>
                <a:ea typeface="+mj-ea"/>
                <a:cs typeface="+mj-cs"/>
              </a:rPr>
              <a:t> Т.Г. </a:t>
            </a:r>
            <a:r>
              <a:rPr kumimoji="0" lang="ru-RU" sz="4800" i="0" u="none" strike="noStrike" kern="1200" normalizeH="0" noProof="0" dirty="0" err="1" smtClean="0">
                <a:solidFill>
                  <a:schemeClr val="bg1"/>
                </a:solidFill>
                <a:uLnTx/>
                <a:uFillTx/>
                <a:latin typeface="+mj-lt"/>
                <a:ea typeface="+mj-ea"/>
                <a:cs typeface="+mj-cs"/>
              </a:rPr>
              <a:t>Шевченка</a:t>
            </a:r>
            <a:r>
              <a:rPr lang="en-US" sz="4800" dirty="0" smtClean="0">
                <a:solidFill>
                  <a:schemeClr val="bg1"/>
                </a:solidFill>
                <a:latin typeface="+mj-lt"/>
                <a:ea typeface="+mj-ea"/>
                <a:cs typeface="+mj-cs"/>
              </a:rPr>
              <a:t>.</a:t>
            </a:r>
            <a:endParaRPr kumimoji="0" lang="ru-RU" sz="4800" i="0" u="none" strike="noStrike" kern="1200" normalizeH="0" baseline="0" noProof="0" dirty="0">
              <a:solidFill>
                <a:schemeClr val="bg1"/>
              </a:solidFill>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242048" cy="60863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ru-RU"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3200" cap="none" dirty="0" err="1" smtClean="0">
                <a:solidFill>
                  <a:schemeClr val="tx1"/>
                </a:solidFill>
                <a:latin typeface="Times New Roman" pitchFamily="18" charset="0"/>
                <a:cs typeface="Times New Roman" pitchFamily="18" charset="0"/>
              </a:rPr>
              <a:t>Поезія</a:t>
            </a:r>
            <a:r>
              <a:rPr lang="ru-RU" sz="3200" cap="none" dirty="0" smtClean="0">
                <a:solidFill>
                  <a:schemeClr val="tx1"/>
                </a:solidFill>
                <a:latin typeface="Times New Roman" pitchFamily="18" charset="0"/>
                <a:cs typeface="Times New Roman" pitchFamily="18" charset="0"/>
              </a:rPr>
              <a:t>             </a:t>
            </a:r>
            <a:r>
              <a:rPr lang="en-US" sz="3200" cap="none" dirty="0" smtClean="0">
                <a:solidFill>
                  <a:schemeClr val="tx1"/>
                </a:solidFill>
                <a:latin typeface="Times New Roman" pitchFamily="18" charset="0"/>
                <a:cs typeface="Times New Roman" pitchFamily="18" charset="0"/>
              </a:rPr>
              <a:t>          </a:t>
            </a:r>
            <a:r>
              <a:rPr lang="ru-RU" sz="3200" cap="none" dirty="0" err="1" smtClean="0">
                <a:solidFill>
                  <a:schemeClr val="tx1"/>
                </a:solidFill>
                <a:latin typeface="Times New Roman" pitchFamily="18" charset="0"/>
                <a:cs typeface="Times New Roman" pitchFamily="18" charset="0"/>
              </a:rPr>
              <a:t>Історичний</a:t>
            </a:r>
            <a:r>
              <a:rPr lang="ru-RU" sz="3200" cap="none" dirty="0" smtClean="0">
                <a:solidFill>
                  <a:schemeClr val="tx1"/>
                </a:solidFill>
                <a:latin typeface="Times New Roman" pitchFamily="18" charset="0"/>
                <a:cs typeface="Times New Roman" pitchFamily="18" charset="0"/>
              </a:rPr>
              <a:t> факт</a:t>
            </a:r>
            <a:endParaRPr lang="ru-RU" sz="3200"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3" name="Текст 2"/>
          <p:cNvSpPr>
            <a:spLocks noGrp="1"/>
          </p:cNvSpPr>
          <p:nvPr>
            <p:ph type="body" sz="quarter" idx="1"/>
          </p:nvPr>
        </p:nvSpPr>
        <p:spPr>
          <a:xfrm>
            <a:off x="457200" y="928670"/>
            <a:ext cx="3520440" cy="5715040"/>
          </a:xfrm>
          <a:solidFill>
            <a:srgbClr val="FFC9C9"/>
          </a:solidFill>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a:endParaRPr lang="en-US" sz="1900" b="0" dirty="0" smtClean="0">
              <a:solidFill>
                <a:schemeClr val="tx1"/>
              </a:solidFill>
              <a:latin typeface="Times New Roman" pitchFamily="18" charset="0"/>
              <a:cs typeface="Times New Roman" pitchFamily="18" charset="0"/>
            </a:endParaRPr>
          </a:p>
          <a:p>
            <a:pPr algn="ctr"/>
            <a:r>
              <a:rPr lang="ru-RU" sz="1900" b="0" dirty="0" err="1" smtClean="0">
                <a:solidFill>
                  <a:schemeClr val="tx1"/>
                </a:solidFill>
                <a:latin typeface="Times New Roman" pitchFamily="18" charset="0"/>
                <a:cs typeface="Times New Roman" pitchFamily="18" charset="0"/>
              </a:rPr>
              <a:t>Лягло</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сонце</a:t>
            </a:r>
            <a:r>
              <a:rPr lang="ru-RU" sz="1900" b="0" dirty="0" smtClean="0">
                <a:solidFill>
                  <a:schemeClr val="tx1"/>
                </a:solidFill>
                <a:latin typeface="Times New Roman" pitchFamily="18" charset="0"/>
                <a:cs typeface="Times New Roman" pitchFamily="18" charset="0"/>
              </a:rPr>
              <a:t> за горою,</a:t>
            </a:r>
          </a:p>
          <a:p>
            <a:pPr algn="ctr"/>
            <a:r>
              <a:rPr lang="ru-RU" sz="1900" b="0" dirty="0" err="1" smtClean="0">
                <a:solidFill>
                  <a:schemeClr val="tx1"/>
                </a:solidFill>
                <a:latin typeface="Times New Roman" pitchFamily="18" charset="0"/>
                <a:cs typeface="Times New Roman" pitchFamily="18" charset="0"/>
              </a:rPr>
              <a:t>Зірки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засіяли</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А </a:t>
            </a:r>
            <a:r>
              <a:rPr lang="ru-RU" sz="1900" b="0" dirty="0" err="1" smtClean="0">
                <a:solidFill>
                  <a:schemeClr val="tx1"/>
                </a:solidFill>
                <a:latin typeface="Times New Roman" pitchFamily="18" charset="0"/>
                <a:cs typeface="Times New Roman" pitchFamily="18" charset="0"/>
              </a:rPr>
              <a:t>козаки</a:t>
            </a:r>
            <a:r>
              <a:rPr lang="ru-RU" sz="1900" b="0" dirty="0" smtClean="0">
                <a:solidFill>
                  <a:schemeClr val="tx1"/>
                </a:solidFill>
                <a:latin typeface="Times New Roman" pitchFamily="18" charset="0"/>
                <a:cs typeface="Times New Roman" pitchFamily="18" charset="0"/>
              </a:rPr>
              <a:t>, як та </a:t>
            </a:r>
            <a:r>
              <a:rPr lang="ru-RU" sz="1900" b="0" dirty="0" err="1" smtClean="0">
                <a:solidFill>
                  <a:schemeClr val="tx1"/>
                </a:solidFill>
                <a:latin typeface="Times New Roman" pitchFamily="18" charset="0"/>
                <a:cs typeface="Times New Roman" pitchFamily="18" charset="0"/>
              </a:rPr>
              <a:t>хмара</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Ляхів</a:t>
            </a:r>
            <a:r>
              <a:rPr lang="ru-RU" sz="1900" b="0" dirty="0" smtClean="0">
                <a:solidFill>
                  <a:schemeClr val="tx1"/>
                </a:solidFill>
                <a:latin typeface="Times New Roman" pitchFamily="18" charset="0"/>
                <a:cs typeface="Times New Roman" pitchFamily="18" charset="0"/>
              </a:rPr>
              <a:t> обступали.</a:t>
            </a:r>
          </a:p>
          <a:p>
            <a:pPr algn="ctr"/>
            <a:r>
              <a:rPr lang="ru-RU" sz="1900" b="0" dirty="0" smtClean="0">
                <a:solidFill>
                  <a:schemeClr val="tx1"/>
                </a:solidFill>
                <a:latin typeface="Times New Roman" pitchFamily="18" charset="0"/>
                <a:cs typeface="Times New Roman" pitchFamily="18" charset="0"/>
              </a:rPr>
              <a:t>Як став </a:t>
            </a:r>
            <a:r>
              <a:rPr lang="ru-RU" sz="1900" b="0" dirty="0" err="1" smtClean="0">
                <a:solidFill>
                  <a:schemeClr val="tx1"/>
                </a:solidFill>
                <a:latin typeface="Times New Roman" pitchFamily="18" charset="0"/>
                <a:cs typeface="Times New Roman" pitchFamily="18" charset="0"/>
              </a:rPr>
              <a:t>місяць</a:t>
            </a:r>
            <a:r>
              <a:rPr lang="ru-RU" sz="1900" b="0" dirty="0" smtClean="0">
                <a:solidFill>
                  <a:schemeClr val="tx1"/>
                </a:solidFill>
                <a:latin typeface="Times New Roman" pitchFamily="18" charset="0"/>
                <a:cs typeface="Times New Roman" pitchFamily="18" charset="0"/>
              </a:rPr>
              <a:t> серед неба,</a:t>
            </a:r>
          </a:p>
          <a:p>
            <a:pPr algn="ctr"/>
            <a:r>
              <a:rPr lang="ru-RU" sz="1900" b="0" dirty="0" err="1" smtClean="0">
                <a:solidFill>
                  <a:schemeClr val="tx1"/>
                </a:solidFill>
                <a:latin typeface="Times New Roman" pitchFamily="18" charset="0"/>
                <a:cs typeface="Times New Roman" pitchFamily="18" charset="0"/>
              </a:rPr>
              <a:t>Ревнула</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гармата</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Прокинулись</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ляшки-панки</a:t>
            </a:r>
            <a:r>
              <a:rPr lang="ru-RU" sz="1900" b="0" dirty="0" smtClean="0">
                <a:solidFill>
                  <a:schemeClr val="tx1"/>
                </a:solidFill>
                <a:latin typeface="Times New Roman" pitchFamily="18" charset="0"/>
                <a:cs typeface="Times New Roman" pitchFamily="18" charset="0"/>
              </a:rPr>
              <a:t> –</a:t>
            </a:r>
          </a:p>
          <a:p>
            <a:pPr algn="ctr"/>
            <a:r>
              <a:rPr lang="ru-RU" sz="1900" b="0" dirty="0" err="1" smtClean="0">
                <a:solidFill>
                  <a:schemeClr val="tx1"/>
                </a:solidFill>
                <a:latin typeface="Times New Roman" pitchFamily="18" charset="0"/>
                <a:cs typeface="Times New Roman" pitchFamily="18" charset="0"/>
              </a:rPr>
              <a:t>Нікуди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втікати</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Прокинулись</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ляшки-панки</a:t>
            </a:r>
            <a:endParaRPr lang="ru-RU" sz="1900" b="0" dirty="0" smtClean="0">
              <a:solidFill>
                <a:schemeClr val="tx1"/>
              </a:solidFill>
              <a:latin typeface="Times New Roman" pitchFamily="18" charset="0"/>
              <a:cs typeface="Times New Roman" pitchFamily="18" charset="0"/>
            </a:endParaRPr>
          </a:p>
          <a:p>
            <a:pPr algn="ctr"/>
            <a:r>
              <a:rPr lang="ru-RU" sz="1900" b="0" dirty="0" smtClean="0">
                <a:solidFill>
                  <a:schemeClr val="tx1"/>
                </a:solidFill>
                <a:latin typeface="Times New Roman" pitchFamily="18" charset="0"/>
                <a:cs typeface="Times New Roman" pitchFamily="18" charset="0"/>
              </a:rPr>
              <a:t>Та й не повставали.</a:t>
            </a:r>
          </a:p>
          <a:p>
            <a:pPr algn="ctr"/>
            <a:r>
              <a:rPr lang="ru-RU" sz="1900" b="0" dirty="0" err="1" smtClean="0">
                <a:solidFill>
                  <a:schemeClr val="tx1"/>
                </a:solidFill>
                <a:latin typeface="Times New Roman" pitchFamily="18" charset="0"/>
                <a:cs typeface="Times New Roman" pitchFamily="18" charset="0"/>
              </a:rPr>
              <a:t>Зійшло</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сонце</a:t>
            </a:r>
            <a:r>
              <a:rPr lang="ru-RU" sz="1900" b="0" dirty="0" smtClean="0">
                <a:solidFill>
                  <a:schemeClr val="tx1"/>
                </a:solidFill>
                <a:latin typeface="Times New Roman" pitchFamily="18" charset="0"/>
                <a:cs typeface="Times New Roman" pitchFamily="18" charset="0"/>
              </a:rPr>
              <a:t> – </a:t>
            </a:r>
            <a:r>
              <a:rPr lang="ru-RU" sz="1900" b="0" dirty="0" err="1" smtClean="0">
                <a:solidFill>
                  <a:schemeClr val="tx1"/>
                </a:solidFill>
                <a:latin typeface="Times New Roman" pitchFamily="18" charset="0"/>
                <a:cs typeface="Times New Roman" pitchFamily="18" charset="0"/>
              </a:rPr>
              <a:t>ляшки-панки</a:t>
            </a:r>
            <a:endParaRPr lang="ru-RU" sz="1900" b="0" dirty="0" smtClean="0">
              <a:solidFill>
                <a:schemeClr val="tx1"/>
              </a:solidFill>
              <a:latin typeface="Times New Roman" pitchFamily="18" charset="0"/>
              <a:cs typeface="Times New Roman" pitchFamily="18" charset="0"/>
            </a:endParaRPr>
          </a:p>
          <a:p>
            <a:pPr algn="ctr"/>
            <a:r>
              <a:rPr lang="ru-RU" sz="1900" b="0" dirty="0" err="1" smtClean="0">
                <a:solidFill>
                  <a:schemeClr val="tx1"/>
                </a:solidFill>
                <a:latin typeface="Times New Roman" pitchFamily="18" charset="0"/>
                <a:cs typeface="Times New Roman" pitchFamily="18" charset="0"/>
              </a:rPr>
              <a:t>Покотом</a:t>
            </a:r>
            <a:r>
              <a:rPr lang="ru-RU" sz="1900" b="0" dirty="0" smtClean="0">
                <a:solidFill>
                  <a:schemeClr val="tx1"/>
                </a:solidFill>
                <a:latin typeface="Times New Roman" pitchFamily="18" charset="0"/>
                <a:cs typeface="Times New Roman" pitchFamily="18" charset="0"/>
              </a:rPr>
              <a:t> лежали.</a:t>
            </a:r>
          </a:p>
          <a:p>
            <a:pPr algn="ctr"/>
            <a:r>
              <a:rPr lang="ru-RU" sz="1900" b="0" dirty="0" err="1" smtClean="0">
                <a:solidFill>
                  <a:schemeClr val="tx1"/>
                </a:solidFill>
                <a:latin typeface="Times New Roman" pitchFamily="18" charset="0"/>
                <a:cs typeface="Times New Roman" pitchFamily="18" charset="0"/>
              </a:rPr>
              <a:t>Червоною</a:t>
            </a:r>
            <a:r>
              <a:rPr lang="ru-RU" sz="1900" b="0" dirty="0" smtClean="0">
                <a:solidFill>
                  <a:schemeClr val="tx1"/>
                </a:solidFill>
                <a:latin typeface="Times New Roman" pitchFamily="18" charset="0"/>
                <a:cs typeface="Times New Roman" pitchFamily="18" charset="0"/>
              </a:rPr>
              <a:t> гадюкою</a:t>
            </a:r>
          </a:p>
          <a:p>
            <a:pPr algn="ctr"/>
            <a:r>
              <a:rPr lang="ru-RU" sz="1900" b="0" dirty="0" err="1" smtClean="0">
                <a:solidFill>
                  <a:schemeClr val="tx1"/>
                </a:solidFill>
                <a:latin typeface="Times New Roman" pitchFamily="18" charset="0"/>
                <a:cs typeface="Times New Roman" pitchFamily="18" charset="0"/>
              </a:rPr>
              <a:t>Несе</a:t>
            </a:r>
            <a:r>
              <a:rPr lang="ru-RU" sz="1900" b="0" dirty="0" smtClean="0">
                <a:solidFill>
                  <a:schemeClr val="tx1"/>
                </a:solidFill>
                <a:latin typeface="Times New Roman" pitchFamily="18" charset="0"/>
                <a:cs typeface="Times New Roman" pitchFamily="18" charset="0"/>
              </a:rPr>
              <a:t> Альта </a:t>
            </a:r>
            <a:r>
              <a:rPr lang="ru-RU" sz="1900" b="0" dirty="0" err="1" smtClean="0">
                <a:solidFill>
                  <a:schemeClr val="tx1"/>
                </a:solidFill>
                <a:latin typeface="Times New Roman" pitchFamily="18" charset="0"/>
                <a:cs typeface="Times New Roman" pitchFamily="18" charset="0"/>
              </a:rPr>
              <a:t>вісті</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Щоб </a:t>
            </a:r>
            <a:r>
              <a:rPr lang="ru-RU" sz="1900" b="0" dirty="0" err="1" smtClean="0">
                <a:solidFill>
                  <a:schemeClr val="tx1"/>
                </a:solidFill>
                <a:latin typeface="Times New Roman" pitchFamily="18" charset="0"/>
                <a:cs typeface="Times New Roman" pitchFamily="18" charset="0"/>
              </a:rPr>
              <a:t>летіли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круки</a:t>
            </a:r>
            <a:r>
              <a:rPr lang="ru-RU" sz="1900" b="0" dirty="0" smtClean="0">
                <a:solidFill>
                  <a:schemeClr val="tx1"/>
                </a:solidFill>
                <a:latin typeface="Times New Roman" pitchFamily="18" charset="0"/>
                <a:cs typeface="Times New Roman" pitchFamily="18" charset="0"/>
              </a:rPr>
              <a:t> з поля</a:t>
            </a:r>
          </a:p>
          <a:p>
            <a:pPr algn="ctr"/>
            <a:r>
              <a:rPr lang="ru-RU" sz="1900" b="0" dirty="0" err="1" smtClean="0">
                <a:solidFill>
                  <a:schemeClr val="tx1"/>
                </a:solidFill>
                <a:latin typeface="Times New Roman" pitchFamily="18" charset="0"/>
                <a:cs typeface="Times New Roman" pitchFamily="18" charset="0"/>
              </a:rPr>
              <a:t>Ляшків-панків</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їсти</a:t>
            </a:r>
            <a:r>
              <a:rPr lang="ru-RU" sz="1900" b="0" dirty="0" smtClean="0">
                <a:solidFill>
                  <a:schemeClr val="tx1"/>
                </a:solidFill>
                <a:latin typeface="Times New Roman" pitchFamily="18" charset="0"/>
                <a:cs typeface="Times New Roman" pitchFamily="18" charset="0"/>
              </a:rPr>
              <a:t>.</a:t>
            </a:r>
          </a:p>
          <a:p>
            <a:endParaRPr lang="ru-RU" b="0" dirty="0">
              <a:ln w="18415" cmpd="sng">
                <a:noFill/>
                <a:prstDash val="solid"/>
              </a:ln>
              <a:solidFill>
                <a:srgbClr val="7E49E9"/>
              </a:solidFill>
              <a:effectLst>
                <a:outerShdw blurRad="63500" dir="3600000" algn="tl" rotWithShape="0">
                  <a:srgbClr val="000000">
                    <a:alpha val="70000"/>
                  </a:srgbClr>
                </a:outerShdw>
              </a:effectLst>
            </a:endParaRPr>
          </a:p>
        </p:txBody>
      </p:sp>
      <p:sp>
        <p:nvSpPr>
          <p:cNvPr id="4" name="Текст 3"/>
          <p:cNvSpPr>
            <a:spLocks noGrp="1"/>
          </p:cNvSpPr>
          <p:nvPr>
            <p:ph type="body" sz="quarter" idx="3"/>
          </p:nvPr>
        </p:nvSpPr>
        <p:spPr>
          <a:xfrm>
            <a:off x="4357686" y="928670"/>
            <a:ext cx="3520440" cy="5715040"/>
          </a:xfrm>
          <a:solidFill>
            <a:srgbClr val="FFC9C9"/>
          </a:solidFill>
        </p:spPr>
        <p:style>
          <a:lnRef idx="2">
            <a:schemeClr val="accent1"/>
          </a:lnRef>
          <a:fillRef idx="1">
            <a:schemeClr val="lt1"/>
          </a:fillRef>
          <a:effectRef idx="0">
            <a:schemeClr val="accent1"/>
          </a:effectRef>
          <a:fontRef idx="minor">
            <a:schemeClr val="dk1"/>
          </a:fontRef>
        </p:style>
        <p:txBody>
          <a:bodyPr>
            <a:noAutofit/>
          </a:bodyPr>
          <a:lstStyle/>
          <a:p>
            <a:r>
              <a:rPr lang="ru-RU" sz="1800" b="0" dirty="0" err="1" smtClean="0">
                <a:solidFill>
                  <a:schemeClr val="tx1"/>
                </a:solidFill>
                <a:latin typeface="Times New Roman" pitchFamily="18" charset="0"/>
                <a:cs typeface="Times New Roman" pitchFamily="18" charset="0"/>
              </a:rPr>
              <a:t>Конецпольський</a:t>
            </a:r>
            <a:r>
              <a:rPr lang="ru-RU" sz="1800" b="0" dirty="0" smtClean="0">
                <a:solidFill>
                  <a:schemeClr val="tx1"/>
                </a:solidFill>
                <a:latin typeface="Times New Roman" pitchFamily="18" charset="0"/>
                <a:cs typeface="Times New Roman" pitchFamily="18" charset="0"/>
              </a:rPr>
              <a:t>, що в </a:t>
            </a:r>
            <a:r>
              <a:rPr lang="ru-RU" sz="1800" b="0" dirty="0" err="1" smtClean="0">
                <a:solidFill>
                  <a:schemeClr val="tx1"/>
                </a:solidFill>
                <a:latin typeface="Times New Roman" pitchFamily="18" charset="0"/>
                <a:cs typeface="Times New Roman" pitchFamily="18" charset="0"/>
              </a:rPr>
              <a:t>травні</a:t>
            </a:r>
            <a:r>
              <a:rPr lang="ru-RU" sz="1800" b="0" dirty="0" smtClean="0">
                <a:solidFill>
                  <a:schemeClr val="tx1"/>
                </a:solidFill>
                <a:latin typeface="Times New Roman" pitchFamily="18" charset="0"/>
                <a:cs typeface="Times New Roman" pitchFamily="18" charset="0"/>
              </a:rPr>
              <a:t> 1630 р. рушив проти </a:t>
            </a:r>
            <a:r>
              <a:rPr lang="ru-RU" sz="1800" b="0" dirty="0" err="1" smtClean="0">
                <a:solidFill>
                  <a:schemeClr val="tx1"/>
                </a:solidFill>
                <a:latin typeface="Times New Roman" pitchFamily="18" charset="0"/>
                <a:cs typeface="Times New Roman" pitchFamily="18" charset="0"/>
              </a:rPr>
              <a:t>повстанців</a:t>
            </a:r>
            <a:r>
              <a:rPr lang="ru-RU" sz="1800" b="0" dirty="0" smtClean="0">
                <a:solidFill>
                  <a:schemeClr val="tx1"/>
                </a:solidFill>
                <a:latin typeface="Times New Roman" pitchFamily="18" charset="0"/>
                <a:cs typeface="Times New Roman" pitchFamily="18" charset="0"/>
              </a:rPr>
              <a:t>, не мав </a:t>
            </a:r>
            <a:r>
              <a:rPr lang="ru-RU" sz="1800" b="0" dirty="0" err="1" smtClean="0">
                <a:solidFill>
                  <a:schemeClr val="tx1"/>
                </a:solidFill>
                <a:latin typeface="Times New Roman" pitchFamily="18" charset="0"/>
                <a:cs typeface="Times New Roman" pitchFamily="18" charset="0"/>
              </a:rPr>
              <a:t>щастя</a:t>
            </a:r>
            <a:r>
              <a:rPr lang="ru-RU" sz="1800" b="0" dirty="0" smtClean="0">
                <a:solidFill>
                  <a:schemeClr val="tx1"/>
                </a:solidFill>
                <a:latin typeface="Times New Roman" pitchFamily="18" charset="0"/>
                <a:cs typeface="Times New Roman" pitchFamily="18" charset="0"/>
              </a:rPr>
              <a:t>. Дня 8-го </a:t>
            </a:r>
            <a:r>
              <a:rPr lang="ru-RU" sz="1800" b="0" dirty="0" err="1" smtClean="0">
                <a:solidFill>
                  <a:schemeClr val="tx1"/>
                </a:solidFill>
                <a:latin typeface="Times New Roman" pitchFamily="18" charset="0"/>
                <a:cs typeface="Times New Roman" pitchFamily="18" charset="0"/>
              </a:rPr>
              <a:t>червня</a:t>
            </a:r>
            <a:r>
              <a:rPr lang="ru-RU" sz="1800" b="0" dirty="0" smtClean="0">
                <a:solidFill>
                  <a:schemeClr val="tx1"/>
                </a:solidFill>
                <a:latin typeface="Times New Roman" pitchFamily="18" charset="0"/>
                <a:cs typeface="Times New Roman" pitchFamily="18" charset="0"/>
              </a:rPr>
              <a:t> він заключив з </a:t>
            </a:r>
            <a:r>
              <a:rPr lang="ru-RU" sz="1800" b="0" dirty="0" err="1" smtClean="0">
                <a:solidFill>
                  <a:schemeClr val="tx1"/>
                </a:solidFill>
                <a:latin typeface="Times New Roman" pitchFamily="18" charset="0"/>
                <a:cs typeface="Times New Roman" pitchFamily="18" charset="0"/>
              </a:rPr>
              <a:t>козаками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перемир</a:t>
            </a:r>
            <a:r>
              <a:rPr lang="en-US" sz="1800" b="0" dirty="0" smtClean="0">
                <a:solidFill>
                  <a:schemeClr val="tx1"/>
                </a:solidFill>
                <a:latin typeface="Times New Roman" pitchFamily="18" charset="0"/>
                <a:cs typeface="Times New Roman" pitchFamily="18" charset="0"/>
              </a:rPr>
              <a:t>’</a:t>
            </a:r>
            <a:r>
              <a:rPr lang="ru-RU" sz="1800" b="0" dirty="0" smtClean="0">
                <a:solidFill>
                  <a:schemeClr val="tx1"/>
                </a:solidFill>
                <a:latin typeface="Times New Roman" pitchFamily="18" charset="0"/>
                <a:cs typeface="Times New Roman" pitchFamily="18" charset="0"/>
              </a:rPr>
              <a:t>я в </a:t>
            </a:r>
            <a:r>
              <a:rPr lang="ru-RU" sz="1800" b="0" dirty="0" err="1" smtClean="0">
                <a:solidFill>
                  <a:schemeClr val="tx1"/>
                </a:solidFill>
                <a:latin typeface="Times New Roman" pitchFamily="18" charset="0"/>
                <a:cs typeface="Times New Roman" pitchFamily="18" charset="0"/>
              </a:rPr>
              <a:t>Переяславі</a:t>
            </a:r>
            <a:r>
              <a:rPr lang="ru-RU" sz="1800" b="0" dirty="0" smtClean="0">
                <a:solidFill>
                  <a:schemeClr val="tx1"/>
                </a:solidFill>
                <a:latin typeface="Times New Roman" pitchFamily="18" charset="0"/>
                <a:cs typeface="Times New Roman" pitchFamily="18" charset="0"/>
              </a:rPr>
              <a:t>. За </a:t>
            </a:r>
            <a:r>
              <a:rPr lang="ru-RU" sz="1800" b="0" dirty="0" err="1" smtClean="0">
                <a:solidFill>
                  <a:schemeClr val="tx1"/>
                </a:solidFill>
                <a:latin typeface="Times New Roman" pitchFamily="18" charset="0"/>
                <a:cs typeface="Times New Roman" pitchFamily="18" charset="0"/>
              </a:rPr>
              <a:t>умовами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перемир</a:t>
            </a:r>
            <a:r>
              <a:rPr lang="en-US" sz="1800" b="0" dirty="0" smtClean="0">
                <a:solidFill>
                  <a:schemeClr val="tx1"/>
                </a:solidFill>
                <a:latin typeface="Times New Roman" pitchFamily="18" charset="0"/>
                <a:cs typeface="Times New Roman" pitchFamily="18" charset="0"/>
              </a:rPr>
              <a:t>’</a:t>
            </a:r>
            <a:r>
              <a:rPr lang="ru-RU" sz="1800" b="0" dirty="0" smtClean="0">
                <a:solidFill>
                  <a:schemeClr val="tx1"/>
                </a:solidFill>
                <a:latin typeface="Times New Roman" pitchFamily="18" charset="0"/>
                <a:cs typeface="Times New Roman" pitchFamily="18" charset="0"/>
              </a:rPr>
              <a:t>я </a:t>
            </a:r>
            <a:r>
              <a:rPr lang="ru-RU" sz="1800" b="0" dirty="0" err="1" smtClean="0">
                <a:solidFill>
                  <a:schemeClr val="tx1"/>
                </a:solidFill>
                <a:latin typeface="Times New Roman" pitchFamily="18" charset="0"/>
                <a:cs typeface="Times New Roman" pitchFamily="18" charset="0"/>
              </a:rPr>
              <a:t>побільшено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козацький</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реєстр</a:t>
            </a:r>
            <a:r>
              <a:rPr lang="ru-RU" sz="1800" b="0" dirty="0" smtClean="0">
                <a:solidFill>
                  <a:schemeClr val="tx1"/>
                </a:solidFill>
                <a:latin typeface="Times New Roman" pitchFamily="18" charset="0"/>
                <a:cs typeface="Times New Roman" pitchFamily="18" charset="0"/>
              </a:rPr>
              <a:t> на 8.000, а </a:t>
            </a:r>
            <a:r>
              <a:rPr lang="ru-RU" sz="1800" b="0" dirty="0" err="1" smtClean="0">
                <a:solidFill>
                  <a:schemeClr val="tx1"/>
                </a:solidFill>
                <a:latin typeface="Times New Roman" pitchFamily="18" charset="0"/>
                <a:cs typeface="Times New Roman" pitchFamily="18" charset="0"/>
              </a:rPr>
              <a:t>решті</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повстанців</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запевнено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амністію</a:t>
            </a:r>
            <a:r>
              <a:rPr lang="ru-RU" sz="1800" b="0" dirty="0" smtClean="0">
                <a:solidFill>
                  <a:schemeClr val="tx1"/>
                </a:solidFill>
                <a:latin typeface="Times New Roman" pitchFamily="18" charset="0"/>
                <a:cs typeface="Times New Roman" pitchFamily="18" charset="0"/>
              </a:rPr>
              <a:t>. Для </a:t>
            </a:r>
            <a:r>
              <a:rPr lang="ru-RU" sz="1800" b="0" dirty="0" err="1" smtClean="0">
                <a:solidFill>
                  <a:schemeClr val="tx1"/>
                </a:solidFill>
                <a:latin typeface="Times New Roman" pitchFamily="18" charset="0"/>
                <a:cs typeface="Times New Roman" pitchFamily="18" charset="0"/>
              </a:rPr>
              <a:t>заспокоєння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Конецпольського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замінено</a:t>
            </a:r>
            <a:r>
              <a:rPr lang="ru-RU" sz="1800" b="0" dirty="0" smtClean="0">
                <a:solidFill>
                  <a:schemeClr val="tx1"/>
                </a:solidFill>
                <a:latin typeface="Times New Roman" pitchFamily="18" charset="0"/>
                <a:cs typeface="Times New Roman" pitchFamily="18" charset="0"/>
              </a:rPr>
              <a:t> Тараса </a:t>
            </a:r>
            <a:r>
              <a:rPr lang="ru-RU" sz="1800" b="0" dirty="0" err="1" smtClean="0">
                <a:solidFill>
                  <a:schemeClr val="tx1"/>
                </a:solidFill>
                <a:latin typeface="Times New Roman" pitchFamily="18" charset="0"/>
                <a:cs typeface="Times New Roman" pitchFamily="18" charset="0"/>
              </a:rPr>
              <a:t>Трясила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Тимошем</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Орендаренком</a:t>
            </a:r>
            <a:r>
              <a:rPr lang="ru-RU" sz="1800" b="0" dirty="0" smtClean="0">
                <a:solidFill>
                  <a:schemeClr val="tx1"/>
                </a:solidFill>
                <a:latin typeface="Times New Roman" pitchFamily="18" charset="0"/>
                <a:cs typeface="Times New Roman" pitchFamily="18" charset="0"/>
              </a:rPr>
              <a:t> і, як </a:t>
            </a:r>
            <a:r>
              <a:rPr lang="ru-RU" sz="1800" b="0" dirty="0" err="1" smtClean="0">
                <a:solidFill>
                  <a:schemeClr val="tx1"/>
                </a:solidFill>
                <a:latin typeface="Times New Roman" pitchFamily="18" charset="0"/>
                <a:cs typeface="Times New Roman" pitchFamily="18" charset="0"/>
              </a:rPr>
              <a:t>звичайно</a:t>
            </a:r>
            <a:r>
              <a:rPr lang="ru-RU" sz="1800" b="0" dirty="0" smtClean="0">
                <a:solidFill>
                  <a:schemeClr val="tx1"/>
                </a:solidFill>
                <a:latin typeface="Times New Roman" pitchFamily="18" charset="0"/>
                <a:cs typeface="Times New Roman" pitchFamily="18" charset="0"/>
              </a:rPr>
              <a:t> при </a:t>
            </a:r>
            <a:r>
              <a:rPr lang="ru-RU" sz="1800" b="0" dirty="0" err="1" smtClean="0">
                <a:solidFill>
                  <a:schemeClr val="tx1"/>
                </a:solidFill>
                <a:latin typeface="Times New Roman" pitchFamily="18" charset="0"/>
                <a:cs typeface="Times New Roman" pitchFamily="18" charset="0"/>
              </a:rPr>
              <a:t>польсько-козацьких</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перемирях</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обіцяноне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ходити</a:t>
            </a:r>
            <a:r>
              <a:rPr lang="ru-RU" sz="1800" b="0" dirty="0" smtClean="0">
                <a:solidFill>
                  <a:schemeClr val="tx1"/>
                </a:solidFill>
                <a:latin typeface="Times New Roman" pitchFamily="18" charset="0"/>
                <a:cs typeface="Times New Roman" pitchFamily="18" charset="0"/>
              </a:rPr>
              <a:t> походами на море, й навіть </a:t>
            </a:r>
            <a:r>
              <a:rPr lang="ru-RU" sz="1800" b="0" dirty="0" err="1" smtClean="0">
                <a:solidFill>
                  <a:schemeClr val="tx1"/>
                </a:solidFill>
                <a:latin typeface="Times New Roman" pitchFamily="18" charset="0"/>
                <a:cs typeface="Times New Roman" pitchFamily="18" charset="0"/>
              </a:rPr>
              <a:t>палити</a:t>
            </a:r>
            <a:r>
              <a:rPr lang="ru-RU" sz="1800" b="0" dirty="0" smtClean="0">
                <a:solidFill>
                  <a:schemeClr val="tx1"/>
                </a:solidFill>
                <a:latin typeface="Times New Roman" pitchFamily="18" charset="0"/>
                <a:cs typeface="Times New Roman" pitchFamily="18" charset="0"/>
              </a:rPr>
              <a:t> чайки. Для </a:t>
            </a:r>
            <a:r>
              <a:rPr lang="ru-RU" sz="1800" b="0" dirty="0" err="1" smtClean="0">
                <a:solidFill>
                  <a:schemeClr val="tx1"/>
                </a:solidFill>
                <a:latin typeface="Times New Roman" pitchFamily="18" charset="0"/>
                <a:cs typeface="Times New Roman" pitchFamily="18" charset="0"/>
              </a:rPr>
              <a:t>повернення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виписчиків</a:t>
            </a:r>
            <a:r>
              <a:rPr lang="ru-RU" sz="1800" b="0" dirty="0" smtClean="0">
                <a:solidFill>
                  <a:schemeClr val="tx1"/>
                </a:solidFill>
                <a:latin typeface="Times New Roman" pitchFamily="18" charset="0"/>
                <a:cs typeface="Times New Roman" pitchFamily="18" charset="0"/>
              </a:rPr>
              <a:t>» на волости </a:t>
            </a:r>
            <a:r>
              <a:rPr lang="ru-RU" sz="1800" b="0" dirty="0" err="1" smtClean="0">
                <a:solidFill>
                  <a:schemeClr val="tx1"/>
                </a:solidFill>
                <a:latin typeface="Times New Roman" pitchFamily="18" charset="0"/>
                <a:cs typeface="Times New Roman" pitchFamily="18" charset="0"/>
              </a:rPr>
              <a:t>обрано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комісію</a:t>
            </a:r>
            <a:r>
              <a:rPr lang="ru-RU" sz="1800" b="0" dirty="0" smtClean="0">
                <a:solidFill>
                  <a:schemeClr val="tx1"/>
                </a:solidFill>
                <a:latin typeface="Times New Roman" pitchFamily="18" charset="0"/>
                <a:cs typeface="Times New Roman" pitchFamily="18" charset="0"/>
              </a:rPr>
              <a:t> з </a:t>
            </a:r>
            <a:r>
              <a:rPr lang="ru-RU" sz="1800" b="0" dirty="0" err="1" smtClean="0">
                <a:solidFill>
                  <a:schemeClr val="tx1"/>
                </a:solidFill>
                <a:latin typeface="Times New Roman" pitchFamily="18" charset="0"/>
                <a:cs typeface="Times New Roman" pitchFamily="18" charset="0"/>
              </a:rPr>
              <a:t>реєстровиків</a:t>
            </a:r>
            <a:r>
              <a:rPr lang="ru-RU"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  </a:t>
            </a:r>
            <a:r>
              <a:rPr lang="ru-RU" sz="1800" b="0" dirty="0" smtClean="0">
                <a:solidFill>
                  <a:schemeClr val="tx1"/>
                </a:solidFill>
                <a:latin typeface="Times New Roman" pitchFamily="18" charset="0"/>
                <a:cs typeface="Times New Roman" pitchFamily="18" charset="0"/>
              </a:rPr>
              <a:t>і </a:t>
            </a:r>
            <a:r>
              <a:rPr lang="ru-RU" sz="1800" b="0" dirty="0" err="1" smtClean="0">
                <a:solidFill>
                  <a:schemeClr val="tx1"/>
                </a:solidFill>
                <a:latin typeface="Times New Roman" pitchFamily="18" charset="0"/>
                <a:cs typeface="Times New Roman" pitchFamily="18" charset="0"/>
              </a:rPr>
              <a:t>повстанців</a:t>
            </a:r>
            <a:r>
              <a:rPr lang="ru-RU" sz="1800" b="0" dirty="0" smtClean="0">
                <a:solidFill>
                  <a:schemeClr val="tx1"/>
                </a:solidFill>
                <a:latin typeface="Times New Roman" pitchFamily="18" charset="0"/>
                <a:cs typeface="Times New Roman" pitchFamily="18" charset="0"/>
              </a:rPr>
              <a:t>. </a:t>
            </a:r>
            <a:endParaRPr lang="ru-RU" sz="1800" b="0" dirty="0">
              <a:solidFill>
                <a:schemeClr val="tx1"/>
              </a:solidFill>
              <a:latin typeface="Times New Roman" pitchFamily="18" charset="0"/>
              <a:cs typeface="Times New Roman" pitchFamily="18" charset="0"/>
            </a:endParaRPr>
          </a:p>
        </p:txBody>
      </p:sp>
      <p:sp>
        <p:nvSpPr>
          <p:cNvPr id="5" name="5-конечная звезда 4"/>
          <p:cNvSpPr/>
          <p:nvPr/>
        </p:nvSpPr>
        <p:spPr>
          <a:xfrm>
            <a:off x="1285852" y="357166"/>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4429124" y="357166"/>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572428" cy="500066"/>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ru-RU"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3200" cap="none" dirty="0" err="1" smtClean="0">
                <a:solidFill>
                  <a:schemeClr val="tx1"/>
                </a:solidFill>
                <a:latin typeface="Times New Roman" pitchFamily="18" charset="0"/>
                <a:cs typeface="Times New Roman" pitchFamily="18" charset="0"/>
              </a:rPr>
              <a:t>Поезія</a:t>
            </a:r>
            <a:r>
              <a:rPr lang="ru-RU" sz="3200" cap="none" dirty="0" smtClean="0">
                <a:solidFill>
                  <a:schemeClr val="tx1"/>
                </a:solidFill>
                <a:latin typeface="Times New Roman" pitchFamily="18" charset="0"/>
                <a:cs typeface="Times New Roman" pitchFamily="18" charset="0"/>
              </a:rPr>
              <a:t>             </a:t>
            </a:r>
            <a:r>
              <a:rPr lang="en-US" sz="3200" cap="none" dirty="0" smtClean="0">
                <a:solidFill>
                  <a:schemeClr val="tx1"/>
                </a:solidFill>
                <a:latin typeface="Times New Roman" pitchFamily="18" charset="0"/>
                <a:cs typeface="Times New Roman" pitchFamily="18" charset="0"/>
              </a:rPr>
              <a:t>              </a:t>
            </a:r>
            <a:r>
              <a:rPr lang="ru-RU" sz="3200" cap="none" dirty="0" err="1" smtClean="0">
                <a:solidFill>
                  <a:schemeClr val="tx1"/>
                </a:solidFill>
                <a:latin typeface="Times New Roman" pitchFamily="18" charset="0"/>
                <a:cs typeface="Times New Roman" pitchFamily="18" charset="0"/>
              </a:rPr>
              <a:t>Історичний</a:t>
            </a:r>
            <a:r>
              <a:rPr lang="ru-RU" sz="3200" cap="none" dirty="0" smtClean="0">
                <a:solidFill>
                  <a:schemeClr val="tx1"/>
                </a:solidFill>
                <a:latin typeface="Times New Roman" pitchFamily="18" charset="0"/>
                <a:cs typeface="Times New Roman" pitchFamily="18" charset="0"/>
              </a:rPr>
              <a:t> факт</a:t>
            </a:r>
            <a:endParaRPr lang="ru-RU" sz="3200" cap="none" dirty="0">
              <a:solidFill>
                <a:schemeClr val="tx1"/>
              </a:solidFill>
              <a:latin typeface="Times New Roman" pitchFamily="18" charset="0"/>
              <a:cs typeface="Times New Roman" pitchFamily="18" charset="0"/>
            </a:endParaRPr>
          </a:p>
        </p:txBody>
      </p:sp>
      <p:sp>
        <p:nvSpPr>
          <p:cNvPr id="3" name="Текст 2"/>
          <p:cNvSpPr>
            <a:spLocks noGrp="1"/>
          </p:cNvSpPr>
          <p:nvPr>
            <p:ph type="body" sz="quarter" idx="1"/>
          </p:nvPr>
        </p:nvSpPr>
        <p:spPr>
          <a:xfrm>
            <a:off x="285720" y="785794"/>
            <a:ext cx="3786214" cy="5857916"/>
          </a:xfrm>
          <a:solidFill>
            <a:srgbClr val="FFC9C9"/>
          </a:solidFill>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r>
              <a:rPr lang="ru-RU" sz="1900" b="0" dirty="0" err="1" smtClean="0">
                <a:solidFill>
                  <a:schemeClr val="tx1"/>
                </a:solidFill>
                <a:latin typeface="Times New Roman" pitchFamily="18" charset="0"/>
                <a:cs typeface="Times New Roman" pitchFamily="18" charset="0"/>
              </a:rPr>
              <a:t>Налетіли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чорні</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круки</a:t>
            </a:r>
            <a:r>
              <a:rPr lang="ru-RU" sz="1900" b="0" dirty="0" smtClean="0">
                <a:solidFill>
                  <a:schemeClr val="tx1"/>
                </a:solidFill>
                <a:latin typeface="Times New Roman" pitchFamily="18" charset="0"/>
                <a:cs typeface="Times New Roman" pitchFamily="18" charset="0"/>
              </a:rPr>
              <a:t> </a:t>
            </a:r>
          </a:p>
          <a:p>
            <a:pPr algn="ctr"/>
            <a:r>
              <a:rPr lang="ru-RU" sz="1900" b="0" dirty="0" err="1" smtClean="0">
                <a:solidFill>
                  <a:schemeClr val="tx1"/>
                </a:solidFill>
                <a:latin typeface="Times New Roman" pitchFamily="18" charset="0"/>
                <a:cs typeface="Times New Roman" pitchFamily="18" charset="0"/>
              </a:rPr>
              <a:t>Вельможних</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будити</a:t>
            </a:r>
            <a:r>
              <a:rPr lang="ru-RU" sz="1900" b="0" dirty="0" smtClean="0">
                <a:solidFill>
                  <a:schemeClr val="tx1"/>
                </a:solidFill>
                <a:latin typeface="Times New Roman" pitchFamily="18" charset="0"/>
                <a:cs typeface="Times New Roman" pitchFamily="18" charset="0"/>
              </a:rPr>
              <a:t>, </a:t>
            </a:r>
          </a:p>
          <a:p>
            <a:pPr algn="ctr"/>
            <a:r>
              <a:rPr lang="ru-RU" sz="1900" b="0" dirty="0" err="1" smtClean="0">
                <a:solidFill>
                  <a:schemeClr val="tx1"/>
                </a:solidFill>
                <a:latin typeface="Times New Roman" pitchFamily="18" charset="0"/>
                <a:cs typeface="Times New Roman" pitchFamily="18" charset="0"/>
              </a:rPr>
              <a:t>Зібралося</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козачество</a:t>
            </a:r>
            <a:endParaRPr lang="ru-RU" sz="1900" b="0" dirty="0" smtClean="0">
              <a:solidFill>
                <a:schemeClr val="tx1"/>
              </a:solidFill>
              <a:latin typeface="Times New Roman" pitchFamily="18" charset="0"/>
              <a:cs typeface="Times New Roman" pitchFamily="18" charset="0"/>
            </a:endParaRPr>
          </a:p>
          <a:p>
            <a:pPr algn="ctr"/>
            <a:r>
              <a:rPr lang="ru-RU" sz="1900" b="0" dirty="0" smtClean="0">
                <a:solidFill>
                  <a:schemeClr val="tx1"/>
                </a:solidFill>
                <a:latin typeface="Times New Roman" pitchFamily="18" charset="0"/>
                <a:cs typeface="Times New Roman" pitchFamily="18" charset="0"/>
              </a:rPr>
              <a:t>Богу </a:t>
            </a:r>
            <a:r>
              <a:rPr lang="ru-RU" sz="1900" b="0" dirty="0" err="1" smtClean="0">
                <a:solidFill>
                  <a:schemeClr val="tx1"/>
                </a:solidFill>
                <a:latin typeface="Times New Roman" pitchFamily="18" charset="0"/>
                <a:cs typeface="Times New Roman" pitchFamily="18" charset="0"/>
              </a:rPr>
              <a:t>помолитись</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Закрякали </a:t>
            </a:r>
            <a:r>
              <a:rPr lang="ru-RU" sz="1900" b="0" dirty="0" err="1" smtClean="0">
                <a:solidFill>
                  <a:schemeClr val="tx1"/>
                </a:solidFill>
                <a:latin typeface="Times New Roman" pitchFamily="18" charset="0"/>
                <a:cs typeface="Times New Roman" pitchFamily="18" charset="0"/>
              </a:rPr>
              <a:t>чорні</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круки</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Виймаючи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очі</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Заспівали</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козаченьки</a:t>
            </a:r>
            <a:endParaRPr lang="ru-RU" sz="1900" b="0" dirty="0" smtClean="0">
              <a:solidFill>
                <a:schemeClr val="tx1"/>
              </a:solidFill>
              <a:latin typeface="Times New Roman" pitchFamily="18" charset="0"/>
              <a:cs typeface="Times New Roman" pitchFamily="18" charset="0"/>
            </a:endParaRPr>
          </a:p>
          <a:p>
            <a:pPr algn="ctr"/>
            <a:r>
              <a:rPr lang="ru-RU" sz="1900" b="0" dirty="0" err="1" smtClean="0">
                <a:solidFill>
                  <a:schemeClr val="tx1"/>
                </a:solidFill>
                <a:latin typeface="Times New Roman" pitchFamily="18" charset="0"/>
                <a:cs typeface="Times New Roman" pitchFamily="18" charset="0"/>
              </a:rPr>
              <a:t>Пісню</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тії</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ночі</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Тії</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ночі</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кривавої</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Що славою стала</a:t>
            </a:r>
          </a:p>
          <a:p>
            <a:pPr algn="ctr"/>
            <a:r>
              <a:rPr lang="ru-RU" sz="1900" b="0" dirty="0" err="1" smtClean="0">
                <a:solidFill>
                  <a:schemeClr val="tx1"/>
                </a:solidFill>
                <a:latin typeface="Times New Roman" pitchFamily="18" charset="0"/>
                <a:cs typeface="Times New Roman" pitchFamily="18" charset="0"/>
              </a:rPr>
              <a:t>Тарасові</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козачеству</a:t>
            </a:r>
            <a:r>
              <a:rPr lang="ru-RU" sz="1900" b="0" dirty="0" smtClean="0">
                <a:solidFill>
                  <a:schemeClr val="tx1"/>
                </a:solidFill>
                <a:latin typeface="Times New Roman" pitchFamily="18" charset="0"/>
                <a:cs typeface="Times New Roman" pitchFamily="18" charset="0"/>
              </a:rPr>
              <a:t>,</a:t>
            </a:r>
          </a:p>
          <a:p>
            <a:pPr algn="ctr"/>
            <a:r>
              <a:rPr lang="ru-RU" sz="1900" b="0" dirty="0" err="1" smtClean="0">
                <a:solidFill>
                  <a:schemeClr val="tx1"/>
                </a:solidFill>
                <a:latin typeface="Times New Roman" pitchFamily="18" charset="0"/>
                <a:cs typeface="Times New Roman" pitchFamily="18" charset="0"/>
              </a:rPr>
              <a:t>Ляхів</a:t>
            </a:r>
            <a:r>
              <a:rPr lang="ru-RU" sz="1900" b="0" dirty="0" smtClean="0">
                <a:solidFill>
                  <a:schemeClr val="tx1"/>
                </a:solidFill>
                <a:latin typeface="Times New Roman" pitchFamily="18" charset="0"/>
                <a:cs typeface="Times New Roman" pitchFamily="18" charset="0"/>
              </a:rPr>
              <a:t> що приспала.</a:t>
            </a:r>
          </a:p>
          <a:p>
            <a:pPr algn="ctr"/>
            <a:r>
              <a:rPr lang="ru-RU" sz="1900" b="0" dirty="0" smtClean="0">
                <a:solidFill>
                  <a:schemeClr val="tx1"/>
                </a:solidFill>
                <a:latin typeface="Times New Roman" pitchFamily="18" charset="0"/>
                <a:cs typeface="Times New Roman" pitchFamily="18" charset="0"/>
              </a:rPr>
              <a:t>Над </a:t>
            </a:r>
            <a:r>
              <a:rPr lang="ru-RU" sz="1900" b="0" dirty="0" err="1" smtClean="0">
                <a:solidFill>
                  <a:schemeClr val="tx1"/>
                </a:solidFill>
                <a:latin typeface="Times New Roman" pitchFamily="18" charset="0"/>
                <a:cs typeface="Times New Roman" pitchFamily="18" charset="0"/>
              </a:rPr>
              <a:t>річкою</a:t>
            </a:r>
            <a:r>
              <a:rPr lang="ru-RU" sz="1900" b="0" dirty="0" smtClean="0">
                <a:solidFill>
                  <a:schemeClr val="tx1"/>
                </a:solidFill>
                <a:latin typeface="Times New Roman" pitchFamily="18" charset="0"/>
                <a:cs typeface="Times New Roman" pitchFamily="18" charset="0"/>
              </a:rPr>
              <a:t>, в </a:t>
            </a:r>
            <a:r>
              <a:rPr lang="ru-RU" sz="1900" b="0" dirty="0" err="1" smtClean="0">
                <a:solidFill>
                  <a:schemeClr val="tx1"/>
                </a:solidFill>
                <a:latin typeface="Times New Roman" pitchFamily="18" charset="0"/>
                <a:cs typeface="Times New Roman" pitchFamily="18" charset="0"/>
              </a:rPr>
              <a:t>чистім</a:t>
            </a:r>
            <a:r>
              <a:rPr lang="ru-RU" sz="1900" b="0" dirty="0" smtClean="0">
                <a:solidFill>
                  <a:schemeClr val="tx1"/>
                </a:solidFill>
                <a:latin typeface="Times New Roman" pitchFamily="18" charset="0"/>
                <a:cs typeface="Times New Roman" pitchFamily="18" charset="0"/>
              </a:rPr>
              <a:t> </a:t>
            </a:r>
            <a:r>
              <a:rPr lang="ru-RU" sz="1900" b="0" dirty="0" err="1" smtClean="0">
                <a:solidFill>
                  <a:schemeClr val="tx1"/>
                </a:solidFill>
                <a:latin typeface="Times New Roman" pitchFamily="18" charset="0"/>
                <a:cs typeface="Times New Roman" pitchFamily="18" charset="0"/>
              </a:rPr>
              <a:t>полі</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Могила </a:t>
            </a:r>
            <a:r>
              <a:rPr lang="ru-RU" sz="1900" b="0" dirty="0" err="1" smtClean="0">
                <a:solidFill>
                  <a:schemeClr val="tx1"/>
                </a:solidFill>
                <a:latin typeface="Times New Roman" pitchFamily="18" charset="0"/>
                <a:cs typeface="Times New Roman" pitchFamily="18" charset="0"/>
              </a:rPr>
              <a:t>чорніє</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Де кров текла </a:t>
            </a:r>
            <a:r>
              <a:rPr lang="ru-RU" sz="1900" b="0" dirty="0" err="1" smtClean="0">
                <a:solidFill>
                  <a:schemeClr val="tx1"/>
                </a:solidFill>
                <a:latin typeface="Times New Roman" pitchFamily="18" charset="0"/>
                <a:cs typeface="Times New Roman" pitchFamily="18" charset="0"/>
              </a:rPr>
              <a:t>козацькая</a:t>
            </a:r>
            <a:r>
              <a:rPr lang="ru-RU" sz="1900" b="0" dirty="0" smtClean="0">
                <a:solidFill>
                  <a:schemeClr val="tx1"/>
                </a:solidFill>
                <a:latin typeface="Times New Roman" pitchFamily="18" charset="0"/>
                <a:cs typeface="Times New Roman" pitchFamily="18" charset="0"/>
              </a:rPr>
              <a:t>,</a:t>
            </a:r>
          </a:p>
          <a:p>
            <a:pPr algn="ctr"/>
            <a:r>
              <a:rPr lang="ru-RU" sz="1900" b="0" dirty="0" smtClean="0">
                <a:solidFill>
                  <a:schemeClr val="tx1"/>
                </a:solidFill>
                <a:latin typeface="Times New Roman" pitchFamily="18" charset="0"/>
                <a:cs typeface="Times New Roman" pitchFamily="18" charset="0"/>
              </a:rPr>
              <a:t>Трава </a:t>
            </a:r>
            <a:r>
              <a:rPr lang="ru-RU" sz="1900" b="0" dirty="0" err="1" smtClean="0">
                <a:solidFill>
                  <a:schemeClr val="tx1"/>
                </a:solidFill>
                <a:latin typeface="Times New Roman" pitchFamily="18" charset="0"/>
                <a:cs typeface="Times New Roman" pitchFamily="18" charset="0"/>
              </a:rPr>
              <a:t>зеленіє</a:t>
            </a:r>
            <a:r>
              <a:rPr lang="ru-RU" sz="1900" b="0" dirty="0" smtClean="0">
                <a:solidFill>
                  <a:schemeClr val="tx1"/>
                </a:solidFill>
                <a:latin typeface="Times New Roman" pitchFamily="18" charset="0"/>
                <a:cs typeface="Times New Roman" pitchFamily="18" charset="0"/>
              </a:rPr>
              <a:t>.</a:t>
            </a:r>
            <a:endParaRPr lang="ru-RU" sz="1900" b="0" dirty="0" smtClean="0">
              <a:ln w="18415" cmpd="sng">
                <a:noFill/>
                <a:prstDash val="solid"/>
              </a:ln>
              <a:solidFill>
                <a:srgbClr val="7E49E9"/>
              </a:solidFill>
              <a:effectLst>
                <a:outerShdw blurRad="63500" dir="3600000" algn="tl" rotWithShape="0">
                  <a:srgbClr val="000000">
                    <a:alpha val="70000"/>
                  </a:srgbClr>
                </a:outerShdw>
              </a:effectLst>
              <a:latin typeface="Times New Roman" pitchFamily="18" charset="0"/>
              <a:cs typeface="Times New Roman" pitchFamily="18" charset="0"/>
            </a:endParaRPr>
          </a:p>
          <a:p>
            <a:endParaRPr lang="ru-RU" dirty="0"/>
          </a:p>
        </p:txBody>
      </p:sp>
      <p:sp>
        <p:nvSpPr>
          <p:cNvPr id="4" name="Текст 3"/>
          <p:cNvSpPr>
            <a:spLocks noGrp="1"/>
          </p:cNvSpPr>
          <p:nvPr>
            <p:ph type="body" sz="quarter" idx="3"/>
          </p:nvPr>
        </p:nvSpPr>
        <p:spPr>
          <a:xfrm>
            <a:off x="4429124" y="785794"/>
            <a:ext cx="3607902" cy="5857916"/>
          </a:xfrm>
          <a:solidFill>
            <a:srgbClr val="FFC9C9"/>
          </a:solidFill>
        </p:spPr>
        <p:style>
          <a:lnRef idx="2">
            <a:schemeClr val="accent1"/>
          </a:lnRef>
          <a:fillRef idx="1">
            <a:schemeClr val="lt1"/>
          </a:fillRef>
          <a:effectRef idx="0">
            <a:schemeClr val="accent1"/>
          </a:effectRef>
          <a:fontRef idx="minor">
            <a:schemeClr val="dk1"/>
          </a:fontRef>
        </p:style>
        <p:txBody>
          <a:bodyPr>
            <a:noAutofit/>
          </a:bodyPr>
          <a:lstStyle/>
          <a:p>
            <a:r>
              <a:rPr lang="ru-RU" sz="1800" b="0" dirty="0" err="1" smtClean="0">
                <a:solidFill>
                  <a:schemeClr val="tx1"/>
                </a:solidFill>
                <a:latin typeface="Times New Roman" pitchFamily="18" charset="0"/>
                <a:cs typeface="Times New Roman" pitchFamily="18" charset="0"/>
              </a:rPr>
              <a:t>Умови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перемиря</a:t>
            </a:r>
            <a:r>
              <a:rPr lang="ru-RU" sz="1800" b="0" dirty="0" smtClean="0">
                <a:solidFill>
                  <a:schemeClr val="tx1"/>
                </a:solidFill>
                <a:latin typeface="Times New Roman" pitchFamily="18" charset="0"/>
                <a:cs typeface="Times New Roman" pitchFamily="18" charset="0"/>
              </a:rPr>
              <a:t>, що були </a:t>
            </a:r>
            <a:r>
              <a:rPr lang="ru-RU" sz="1800" b="0" dirty="0" err="1" smtClean="0">
                <a:solidFill>
                  <a:schemeClr val="tx1"/>
                </a:solidFill>
                <a:latin typeface="Times New Roman" pitchFamily="18" charset="0"/>
                <a:cs typeface="Times New Roman" pitchFamily="18" charset="0"/>
              </a:rPr>
              <a:t>вислідом</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компромісу</a:t>
            </a:r>
            <a:r>
              <a:rPr lang="ru-RU" sz="1800" b="0" dirty="0" smtClean="0">
                <a:solidFill>
                  <a:schemeClr val="tx1"/>
                </a:solidFill>
                <a:latin typeface="Times New Roman" pitchFamily="18" charset="0"/>
                <a:cs typeface="Times New Roman" pitchFamily="18" charset="0"/>
              </a:rPr>
              <a:t>, не </a:t>
            </a:r>
            <a:r>
              <a:rPr lang="ru-RU" sz="1800" b="0" dirty="0" err="1" smtClean="0">
                <a:solidFill>
                  <a:schemeClr val="tx1"/>
                </a:solidFill>
                <a:latin typeface="Times New Roman" pitchFamily="18" charset="0"/>
                <a:cs typeface="Times New Roman" pitchFamily="18" charset="0"/>
              </a:rPr>
              <a:t>вдоволили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жадної</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зі</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сторін</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Конецпольський</a:t>
            </a:r>
            <a:r>
              <a:rPr lang="ru-RU" sz="1800" b="0" dirty="0" smtClean="0">
                <a:solidFill>
                  <a:schemeClr val="tx1"/>
                </a:solidFill>
                <a:latin typeface="Times New Roman" pitchFamily="18" charset="0"/>
                <a:cs typeface="Times New Roman" pitchFamily="18" charset="0"/>
              </a:rPr>
              <a:t> назвав його «</a:t>
            </a:r>
            <a:r>
              <a:rPr lang="ru-RU" sz="1800" b="0" dirty="0" err="1" smtClean="0">
                <a:solidFill>
                  <a:schemeClr val="tx1"/>
                </a:solidFill>
                <a:latin typeface="Times New Roman" pitchFamily="18" charset="0"/>
                <a:cs typeface="Times New Roman" pitchFamily="18" charset="0"/>
              </a:rPr>
              <a:t>комедією</a:t>
            </a:r>
            <a:r>
              <a:rPr lang="ru-RU" sz="1800" b="0" dirty="0" smtClean="0">
                <a:solidFill>
                  <a:schemeClr val="tx1"/>
                </a:solidFill>
                <a:latin typeface="Times New Roman" pitchFamily="18" charset="0"/>
                <a:cs typeface="Times New Roman" pitchFamily="18" charset="0"/>
              </a:rPr>
              <a:t>», а </a:t>
            </a:r>
            <a:r>
              <a:rPr lang="ru-RU" sz="1800" b="0" dirty="0" err="1" smtClean="0">
                <a:solidFill>
                  <a:schemeClr val="tx1"/>
                </a:solidFill>
                <a:latin typeface="Times New Roman" pitchFamily="18" charset="0"/>
                <a:cs typeface="Times New Roman" pitchFamily="18" charset="0"/>
              </a:rPr>
              <a:t>козаки</a:t>
            </a:r>
            <a:r>
              <a:rPr lang="ru-RU" sz="1800" b="0" dirty="0" smtClean="0">
                <a:solidFill>
                  <a:schemeClr val="tx1"/>
                </a:solidFill>
                <a:latin typeface="Times New Roman" pitchFamily="18" charset="0"/>
                <a:cs typeface="Times New Roman" pitchFamily="18" charset="0"/>
              </a:rPr>
              <a:t>, не </a:t>
            </a:r>
            <a:r>
              <a:rPr lang="ru-RU" sz="1800" b="0" dirty="0" err="1" smtClean="0">
                <a:solidFill>
                  <a:schemeClr val="tx1"/>
                </a:solidFill>
                <a:latin typeface="Times New Roman" pitchFamily="18" charset="0"/>
                <a:cs typeface="Times New Roman" pitchFamily="18" charset="0"/>
              </a:rPr>
              <a:t>думаючи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демобілізуватися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пішли</a:t>
            </a:r>
            <a:r>
              <a:rPr lang="ru-RU" sz="1800" b="0" dirty="0" smtClean="0">
                <a:solidFill>
                  <a:schemeClr val="tx1"/>
                </a:solidFill>
                <a:latin typeface="Times New Roman" pitchFamily="18" charset="0"/>
                <a:cs typeface="Times New Roman" pitchFamily="18" charset="0"/>
              </a:rPr>
              <a:t> походом на море й </a:t>
            </a:r>
            <a:r>
              <a:rPr lang="ru-RU" sz="1800" b="0" dirty="0" err="1" smtClean="0">
                <a:solidFill>
                  <a:schemeClr val="tx1"/>
                </a:solidFill>
                <a:latin typeface="Times New Roman" pitchFamily="18" charset="0"/>
                <a:cs typeface="Times New Roman" pitchFamily="18" charset="0"/>
              </a:rPr>
              <a:t>спустошили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побережжя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Кілії</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Белгика</a:t>
            </a:r>
            <a:r>
              <a:rPr lang="ru-RU" sz="1800" b="0" dirty="0" smtClean="0">
                <a:solidFill>
                  <a:schemeClr val="tx1"/>
                </a:solidFill>
                <a:latin typeface="Times New Roman" pitchFamily="18" charset="0"/>
                <a:cs typeface="Times New Roman" pitchFamily="18" charset="0"/>
              </a:rPr>
              <a:t> й </a:t>
            </a:r>
            <a:r>
              <a:rPr lang="ru-RU" sz="1800" b="0" dirty="0" err="1" smtClean="0">
                <a:solidFill>
                  <a:schemeClr val="tx1"/>
                </a:solidFill>
                <a:latin typeface="Times New Roman" pitchFamily="18" charset="0"/>
                <a:cs typeface="Times New Roman" pitchFamily="18" charset="0"/>
              </a:rPr>
              <a:t>Варни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Переяславська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умова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залишилася</a:t>
            </a:r>
            <a:r>
              <a:rPr lang="ru-RU" sz="1800" b="0" dirty="0" smtClean="0">
                <a:solidFill>
                  <a:schemeClr val="tx1"/>
                </a:solidFill>
                <a:latin typeface="Times New Roman" pitchFamily="18" charset="0"/>
                <a:cs typeface="Times New Roman" pitchFamily="18" charset="0"/>
              </a:rPr>
              <a:t> свитком </a:t>
            </a:r>
            <a:r>
              <a:rPr lang="ru-RU" sz="1800" b="0" dirty="0" err="1" smtClean="0">
                <a:solidFill>
                  <a:schemeClr val="tx1"/>
                </a:solidFill>
                <a:latin typeface="Times New Roman" pitchFamily="18" charset="0"/>
                <a:cs typeface="Times New Roman" pitchFamily="18" charset="0"/>
              </a:rPr>
              <a:t>паперу</a:t>
            </a:r>
            <a:r>
              <a:rPr lang="ru-RU" sz="1800" b="0" dirty="0" smtClean="0">
                <a:solidFill>
                  <a:schemeClr val="tx1"/>
                </a:solidFill>
                <a:latin typeface="Times New Roman" pitchFamily="18" charset="0"/>
                <a:cs typeface="Times New Roman" pitchFamily="18" charset="0"/>
              </a:rPr>
              <a:t>. Про </a:t>
            </a:r>
            <a:r>
              <a:rPr lang="ru-RU" sz="1800" b="0" dirty="0" err="1" smtClean="0">
                <a:solidFill>
                  <a:schemeClr val="tx1"/>
                </a:solidFill>
                <a:latin typeface="Times New Roman" pitchFamily="18" charset="0"/>
                <a:cs typeface="Times New Roman" pitchFamily="18" charset="0"/>
              </a:rPr>
              <a:t>яке-небудь</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обмеження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козацтва</a:t>
            </a:r>
            <a:r>
              <a:rPr lang="ru-RU" sz="1800" b="0" dirty="0" smtClean="0">
                <a:solidFill>
                  <a:schemeClr val="tx1"/>
                </a:solidFill>
                <a:latin typeface="Times New Roman" pitchFamily="18" charset="0"/>
                <a:cs typeface="Times New Roman" pitchFamily="18" charset="0"/>
              </a:rPr>
              <a:t> не могло бути й </a:t>
            </a:r>
            <a:r>
              <a:rPr lang="ru-RU" sz="1800" b="0" dirty="0" err="1" smtClean="0">
                <a:solidFill>
                  <a:schemeClr val="tx1"/>
                </a:solidFill>
                <a:latin typeface="Times New Roman" pitchFamily="18" charset="0"/>
                <a:cs typeface="Times New Roman" pitchFamily="18" charset="0"/>
              </a:rPr>
              <a:t>мови</a:t>
            </a:r>
            <a:r>
              <a:rPr lang="ru-RU" sz="1800" b="0" dirty="0" smtClean="0">
                <a:solidFill>
                  <a:schemeClr val="tx1"/>
                </a:solidFill>
                <a:latin typeface="Times New Roman" pitchFamily="18" charset="0"/>
                <a:cs typeface="Times New Roman" pitchFamily="18" charset="0"/>
              </a:rPr>
              <a:t>. По старому </a:t>
            </a:r>
            <a:r>
              <a:rPr lang="ru-RU" sz="1800" b="0" dirty="0" err="1" smtClean="0">
                <a:solidFill>
                  <a:schemeClr val="tx1"/>
                </a:solidFill>
                <a:latin typeface="Times New Roman" pitchFamily="18" charset="0"/>
                <a:cs typeface="Times New Roman" pitchFamily="18" charset="0"/>
              </a:rPr>
              <a:t>залишилася</a:t>
            </a:r>
            <a:r>
              <a:rPr lang="ru-RU" sz="1800" b="0" dirty="0" smtClean="0">
                <a:solidFill>
                  <a:schemeClr val="tx1"/>
                </a:solidFill>
                <a:latin typeface="Times New Roman" pitchFamily="18" charset="0"/>
                <a:cs typeface="Times New Roman" pitchFamily="18" charset="0"/>
              </a:rPr>
              <a:t> горстка </a:t>
            </a:r>
            <a:r>
              <a:rPr lang="ru-RU" sz="1800" b="0" dirty="0" err="1" smtClean="0">
                <a:solidFill>
                  <a:schemeClr val="tx1"/>
                </a:solidFill>
                <a:latin typeface="Times New Roman" pitchFamily="18" charset="0"/>
                <a:cs typeface="Times New Roman" pitchFamily="18" charset="0"/>
              </a:rPr>
              <a:t>лояльних</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реєстровиків</a:t>
            </a:r>
            <a:r>
              <a:rPr lang="ru-RU" sz="1800" b="0" dirty="0" smtClean="0">
                <a:solidFill>
                  <a:schemeClr val="tx1"/>
                </a:solidFill>
                <a:latin typeface="Times New Roman" pitchFamily="18" charset="0"/>
                <a:cs typeface="Times New Roman" pitchFamily="18" charset="0"/>
              </a:rPr>
              <a:t>, росло </a:t>
            </a:r>
            <a:r>
              <a:rPr lang="ru-RU" sz="1800" b="0" dirty="0" err="1" smtClean="0">
                <a:solidFill>
                  <a:schemeClr val="tx1"/>
                </a:solidFill>
                <a:latin typeface="Times New Roman" pitchFamily="18" charset="0"/>
                <a:cs typeface="Times New Roman" pitchFamily="18" charset="0"/>
              </a:rPr>
              <a:t>низове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нереєстроване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козацтво</a:t>
            </a:r>
            <a:r>
              <a:rPr lang="ru-RU" sz="1800" b="0" dirty="0" smtClean="0">
                <a:solidFill>
                  <a:schemeClr val="tx1"/>
                </a:solidFill>
                <a:latin typeface="Times New Roman" pitchFamily="18" charset="0"/>
                <a:cs typeface="Times New Roman" pitchFamily="18" charset="0"/>
              </a:rPr>
              <a:t>. Як і перше, </a:t>
            </a:r>
            <a:r>
              <a:rPr lang="ru-RU" sz="1800" b="0" dirty="0" err="1" smtClean="0">
                <a:solidFill>
                  <a:schemeClr val="tx1"/>
                </a:solidFill>
                <a:latin typeface="Times New Roman" pitchFamily="18" charset="0"/>
                <a:cs typeface="Times New Roman" pitchFamily="18" charset="0"/>
              </a:rPr>
              <a:t>вважало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воно</a:t>
            </a:r>
            <a:r>
              <a:rPr lang="ru-RU" sz="1800" b="0" dirty="0" smtClean="0">
                <a:solidFill>
                  <a:schemeClr val="tx1"/>
                </a:solidFill>
                <a:latin typeface="Times New Roman" pitchFamily="18" charset="0"/>
                <a:cs typeface="Times New Roman" pitchFamily="18" charset="0"/>
              </a:rPr>
              <a:t> себе </a:t>
            </a:r>
            <a:r>
              <a:rPr lang="ru-RU" sz="1800" b="0" dirty="0" err="1" smtClean="0">
                <a:solidFill>
                  <a:schemeClr val="tx1"/>
                </a:solidFill>
                <a:latin typeface="Times New Roman" pitchFamily="18" charset="0"/>
                <a:cs typeface="Times New Roman" pitchFamily="18" charset="0"/>
              </a:rPr>
              <a:t>незалежною</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козацькою</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республікою</a:t>
            </a:r>
            <a:r>
              <a:rPr lang="ru-RU" sz="1800" b="0" dirty="0" smtClean="0">
                <a:solidFill>
                  <a:schemeClr val="tx1"/>
                </a:solidFill>
                <a:latin typeface="Times New Roman" pitchFamily="18" charset="0"/>
                <a:cs typeface="Times New Roman" pitchFamily="18" charset="0"/>
              </a:rPr>
              <a:t> .</a:t>
            </a:r>
            <a:r>
              <a:rPr lang="ru-RU" sz="1600" dirty="0" smtClean="0"/>
              <a:t/>
            </a:r>
            <a:br>
              <a:rPr lang="ru-RU" sz="1600" dirty="0" smtClean="0"/>
            </a:br>
            <a:endParaRPr lang="ru-RU" sz="1600" dirty="0"/>
          </a:p>
        </p:txBody>
      </p:sp>
      <p:sp>
        <p:nvSpPr>
          <p:cNvPr id="5" name="5-конечная звезда 4"/>
          <p:cNvSpPr/>
          <p:nvPr/>
        </p:nvSpPr>
        <p:spPr>
          <a:xfrm>
            <a:off x="1071538" y="214290"/>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4643438" y="214290"/>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785794"/>
            <a:ext cx="7000924" cy="1071570"/>
          </a:xfrm>
        </p:spPr>
        <p:txBody>
          <a:bodyPr>
            <a:normAutofit/>
          </a:bodyPr>
          <a:lstStyle/>
          <a:p>
            <a:pPr algn="ctr"/>
            <a:r>
              <a:rPr lang="ru-RU" sz="5400" cap="none" dirty="0" err="1" smtClean="0">
                <a:ln w="9525"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Висновок</a:t>
            </a:r>
            <a:r>
              <a:rPr lang="ru-RU" sz="5400" cap="none" dirty="0" smtClean="0">
                <a:ln w="9525"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проекту</a:t>
            </a:r>
            <a:endParaRPr lang="ru-RU" sz="5400" cap="none" dirty="0">
              <a:ln w="9525"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Текст 2"/>
          <p:cNvSpPr>
            <a:spLocks noGrp="1"/>
          </p:cNvSpPr>
          <p:nvPr>
            <p:ph type="body" idx="1"/>
          </p:nvPr>
        </p:nvSpPr>
        <p:spPr>
          <a:xfrm>
            <a:off x="2428860" y="2214554"/>
            <a:ext cx="6072230" cy="4214842"/>
          </a:xfrm>
        </p:spPr>
        <p:txBody>
          <a:bodyPr>
            <a:normAutofit/>
          </a:bodyPr>
          <a:lstStyle/>
          <a:p>
            <a:pPr algn="just"/>
            <a:r>
              <a:rPr lang="ru-RU" sz="2000" b="0" u="sng" dirty="0" err="1" smtClean="0">
                <a:solidFill>
                  <a:schemeClr val="bg1"/>
                </a:solidFill>
                <a:latin typeface="Times New Roman" pitchFamily="18" charset="0"/>
                <a:cs typeface="Times New Roman" pitchFamily="18" charset="0"/>
              </a:rPr>
              <a:t>Повстання</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козаків</a:t>
            </a:r>
            <a:r>
              <a:rPr lang="ru-RU" sz="2000" b="0" u="sng" dirty="0" smtClean="0">
                <a:solidFill>
                  <a:schemeClr val="bg1"/>
                </a:solidFill>
                <a:latin typeface="Times New Roman" pitchFamily="18" charset="0"/>
                <a:cs typeface="Times New Roman" pitchFamily="18" charset="0"/>
              </a:rPr>
              <a:t> під проводом Тараса </a:t>
            </a:r>
            <a:r>
              <a:rPr lang="ru-RU" sz="2000" b="0" u="sng" dirty="0" err="1" smtClean="0">
                <a:solidFill>
                  <a:schemeClr val="bg1"/>
                </a:solidFill>
                <a:latin typeface="Times New Roman" pitchFamily="18" charset="0"/>
                <a:cs typeface="Times New Roman" pitchFamily="18" charset="0"/>
              </a:rPr>
              <a:t>Трясила</a:t>
            </a:r>
            <a:r>
              <a:rPr lang="ru-RU" sz="2000" b="0" u="sng" dirty="0" smtClean="0">
                <a:solidFill>
                  <a:schemeClr val="bg1"/>
                </a:solidFill>
                <a:latin typeface="Times New Roman" pitchFamily="18" charset="0"/>
                <a:cs typeface="Times New Roman" pitchFamily="18" charset="0"/>
              </a:rPr>
              <a:t> дало </a:t>
            </a:r>
            <a:r>
              <a:rPr lang="ru-RU" sz="2000" b="0" u="sng" dirty="0" err="1" smtClean="0">
                <a:solidFill>
                  <a:schemeClr val="bg1"/>
                </a:solidFill>
                <a:latin typeface="Times New Roman" pitchFamily="18" charset="0"/>
                <a:cs typeface="Times New Roman" pitchFamily="18" charset="0"/>
              </a:rPr>
              <a:t>поштовх</a:t>
            </a:r>
            <a:r>
              <a:rPr lang="ru-RU" sz="2000" b="0" u="sng" dirty="0" smtClean="0">
                <a:solidFill>
                  <a:schemeClr val="bg1"/>
                </a:solidFill>
                <a:latin typeface="Times New Roman" pitchFamily="18" charset="0"/>
                <a:cs typeface="Times New Roman" pitchFamily="18" charset="0"/>
              </a:rPr>
              <a:t> до </a:t>
            </a:r>
            <a:r>
              <a:rPr lang="ru-RU" sz="2000" b="0" u="sng" dirty="0" err="1" smtClean="0">
                <a:solidFill>
                  <a:schemeClr val="bg1"/>
                </a:solidFill>
                <a:latin typeface="Times New Roman" pitchFamily="18" charset="0"/>
                <a:cs typeface="Times New Roman" pitchFamily="18" charset="0"/>
              </a:rPr>
              <a:t>подальших</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воєнних</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дій</a:t>
            </a:r>
            <a:r>
              <a:rPr lang="ru-RU" sz="2000" b="0" u="sng" dirty="0" smtClean="0">
                <a:solidFill>
                  <a:schemeClr val="bg1"/>
                </a:solidFill>
                <a:latin typeface="Times New Roman" pitchFamily="18" charset="0"/>
                <a:cs typeface="Times New Roman" pitchFamily="18" charset="0"/>
              </a:rPr>
              <a:t> проти </a:t>
            </a:r>
            <a:r>
              <a:rPr lang="ru-RU" sz="2000" b="0" u="sng" dirty="0" err="1" smtClean="0">
                <a:solidFill>
                  <a:schemeClr val="bg1"/>
                </a:solidFill>
                <a:latin typeface="Times New Roman" pitchFamily="18" charset="0"/>
                <a:cs typeface="Times New Roman" pitchFamily="18" charset="0"/>
              </a:rPr>
              <a:t>поляків</a:t>
            </a:r>
            <a:r>
              <a:rPr lang="ru-RU" sz="2000" b="0" u="sng" dirty="0" smtClean="0">
                <a:solidFill>
                  <a:schemeClr val="bg1"/>
                </a:solidFill>
                <a:latin typeface="Times New Roman" pitchFamily="18" charset="0"/>
                <a:cs typeface="Times New Roman" pitchFamily="18" charset="0"/>
              </a:rPr>
              <a:t> і </a:t>
            </a:r>
            <a:r>
              <a:rPr lang="ru-RU" sz="2000" b="0" u="sng" dirty="0" err="1" smtClean="0">
                <a:solidFill>
                  <a:schemeClr val="bg1"/>
                </a:solidFill>
                <a:latin typeface="Times New Roman" pitchFamily="18" charset="0"/>
                <a:cs typeface="Times New Roman" pitchFamily="18" charset="0"/>
              </a:rPr>
              <a:t>реєстровців</a:t>
            </a:r>
            <a:r>
              <a:rPr lang="ru-RU" sz="2000" b="0" u="sng" dirty="0" smtClean="0">
                <a:solidFill>
                  <a:schemeClr val="bg1"/>
                </a:solidFill>
                <a:latin typeface="Times New Roman" pitchFamily="18" charset="0"/>
                <a:cs typeface="Times New Roman" pitchFamily="18" charset="0"/>
              </a:rPr>
              <a:t>. За </a:t>
            </a:r>
            <a:r>
              <a:rPr lang="ru-RU" sz="2000" b="0" u="sng" dirty="0" err="1" smtClean="0">
                <a:solidFill>
                  <a:schemeClr val="bg1"/>
                </a:solidFill>
                <a:latin typeface="Times New Roman" pitchFamily="18" charset="0"/>
                <a:cs typeface="Times New Roman" pitchFamily="18" charset="0"/>
              </a:rPr>
              <a:t>повстанням</a:t>
            </a:r>
            <a:r>
              <a:rPr lang="ru-RU" sz="2000" b="0" u="sng" dirty="0" smtClean="0">
                <a:solidFill>
                  <a:schemeClr val="bg1"/>
                </a:solidFill>
                <a:latin typeface="Times New Roman" pitchFamily="18" charset="0"/>
                <a:cs typeface="Times New Roman" pitchFamily="18" charset="0"/>
              </a:rPr>
              <a:t> 1630 р. </a:t>
            </a:r>
            <a:r>
              <a:rPr lang="ru-RU" sz="2000" b="0" u="sng" dirty="0" err="1" smtClean="0">
                <a:solidFill>
                  <a:schemeClr val="bg1"/>
                </a:solidFill>
                <a:latin typeface="Times New Roman" pitchFamily="18" charset="0"/>
                <a:cs typeface="Times New Roman" pitchFamily="18" charset="0"/>
              </a:rPr>
              <a:t>слідувало</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повстання</a:t>
            </a:r>
            <a:r>
              <a:rPr lang="ru-RU" sz="2000" b="0" u="sng" dirty="0" smtClean="0">
                <a:solidFill>
                  <a:schemeClr val="bg1"/>
                </a:solidFill>
                <a:latin typeface="Times New Roman" pitchFamily="18" charset="0"/>
                <a:cs typeface="Times New Roman" pitchFamily="18" charset="0"/>
              </a:rPr>
              <a:t> 1635 р. на </a:t>
            </a:r>
            <a:r>
              <a:rPr lang="ru-RU" sz="2000" b="0" u="sng" dirty="0" err="1" smtClean="0">
                <a:solidFill>
                  <a:schemeClr val="bg1"/>
                </a:solidFill>
                <a:latin typeface="Times New Roman" pitchFamily="18" charset="0"/>
                <a:cs typeface="Times New Roman" pitchFamily="18" charset="0"/>
              </a:rPr>
              <a:t>чолі</a:t>
            </a:r>
            <a:r>
              <a:rPr lang="ru-RU" sz="2000" b="0" u="sng" dirty="0" smtClean="0">
                <a:solidFill>
                  <a:schemeClr val="bg1"/>
                </a:solidFill>
                <a:latin typeface="Times New Roman" pitchFamily="18" charset="0"/>
                <a:cs typeface="Times New Roman" pitchFamily="18" charset="0"/>
              </a:rPr>
              <a:t> з </a:t>
            </a:r>
            <a:r>
              <a:rPr lang="ru-RU" sz="2000" b="0" u="sng" dirty="0" err="1" smtClean="0">
                <a:solidFill>
                  <a:schemeClr val="bg1"/>
                </a:solidFill>
                <a:latin typeface="Times New Roman" pitchFamily="18" charset="0"/>
                <a:cs typeface="Times New Roman" pitchFamily="18" charset="0"/>
              </a:rPr>
              <a:t>Іваном</a:t>
            </a:r>
            <a:r>
              <a:rPr lang="ru-RU" sz="2000" b="0" u="sng" dirty="0" smtClean="0">
                <a:solidFill>
                  <a:schemeClr val="bg1"/>
                </a:solidFill>
                <a:latin typeface="Times New Roman" pitchFamily="18" charset="0"/>
                <a:cs typeface="Times New Roman" pitchFamily="18" charset="0"/>
              </a:rPr>
              <a:t> Сулимою, </a:t>
            </a:r>
            <a:r>
              <a:rPr lang="ru-RU" sz="2000" b="0" u="sng" dirty="0" err="1" smtClean="0">
                <a:solidFill>
                  <a:schemeClr val="bg1"/>
                </a:solidFill>
                <a:latin typeface="Times New Roman" pitchFamily="18" charset="0"/>
                <a:cs typeface="Times New Roman" pitchFamily="18" charset="0"/>
              </a:rPr>
              <a:t>здобуття</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фортеці</a:t>
            </a:r>
            <a:r>
              <a:rPr lang="ru-RU" sz="2000" b="0" u="sng" dirty="0" smtClean="0">
                <a:solidFill>
                  <a:schemeClr val="bg1"/>
                </a:solidFill>
                <a:latin typeface="Times New Roman" pitchFamily="18" charset="0"/>
                <a:cs typeface="Times New Roman" pitchFamily="18" charset="0"/>
              </a:rPr>
              <a:t> Кодака </a:t>
            </a:r>
            <a:r>
              <a:rPr lang="ru-RU" sz="2000" b="0" u="sng" dirty="0" err="1" smtClean="0">
                <a:solidFill>
                  <a:schemeClr val="bg1"/>
                </a:solidFill>
                <a:latin typeface="Times New Roman" pitchFamily="18" charset="0"/>
                <a:cs typeface="Times New Roman" pitchFamily="18" charset="0"/>
              </a:rPr>
              <a:t>запорожцями</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Національно-визвольне</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повстання</a:t>
            </a:r>
            <a:r>
              <a:rPr lang="ru-RU" sz="2000" b="0" u="sng" dirty="0" smtClean="0">
                <a:solidFill>
                  <a:schemeClr val="bg1"/>
                </a:solidFill>
                <a:latin typeface="Times New Roman" pitchFamily="18" charset="0"/>
                <a:cs typeface="Times New Roman" pitchFamily="18" charset="0"/>
              </a:rPr>
              <a:t> 1637—1638 </a:t>
            </a:r>
            <a:r>
              <a:rPr lang="ru-RU" sz="2000" b="0" u="sng" dirty="0" err="1" smtClean="0">
                <a:solidFill>
                  <a:schemeClr val="bg1"/>
                </a:solidFill>
                <a:latin typeface="Times New Roman" pitchFamily="18" charset="0"/>
                <a:cs typeface="Times New Roman" pitchFamily="18" charset="0"/>
              </a:rPr>
              <a:t>pp</a:t>
            </a:r>
            <a:r>
              <a:rPr lang="ru-RU" sz="2000" b="0" u="sng" dirty="0" smtClean="0">
                <a:solidFill>
                  <a:schemeClr val="bg1"/>
                </a:solidFill>
                <a:latin typeface="Times New Roman" pitchFamily="18" charset="0"/>
                <a:cs typeface="Times New Roman" pitchFamily="18" charset="0"/>
              </a:rPr>
              <a:t>. під проводом Павла </a:t>
            </a:r>
            <a:r>
              <a:rPr lang="ru-RU" sz="2000" b="0" u="sng" dirty="0" err="1" smtClean="0">
                <a:solidFill>
                  <a:schemeClr val="bg1"/>
                </a:solidFill>
                <a:latin typeface="Times New Roman" pitchFamily="18" charset="0"/>
                <a:cs typeface="Times New Roman" pitchFamily="18" charset="0"/>
              </a:rPr>
              <a:t>Павлюка</a:t>
            </a:r>
            <a:r>
              <a:rPr lang="ru-RU" sz="2000" b="0" u="sng" dirty="0" smtClean="0">
                <a:solidFill>
                  <a:schemeClr val="bg1"/>
                </a:solidFill>
                <a:latin typeface="Times New Roman" pitchFamily="18" charset="0"/>
                <a:cs typeface="Times New Roman" pitchFamily="18" charset="0"/>
              </a:rPr>
              <a:t>, Якова </a:t>
            </a:r>
            <a:r>
              <a:rPr lang="ru-RU" sz="2000" b="0" u="sng" dirty="0" err="1" smtClean="0">
                <a:solidFill>
                  <a:schemeClr val="bg1"/>
                </a:solidFill>
                <a:latin typeface="Times New Roman" pitchFamily="18" charset="0"/>
                <a:cs typeface="Times New Roman" pitchFamily="18" charset="0"/>
              </a:rPr>
              <a:t>Острянина</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Дмитра</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Гуні</a:t>
            </a:r>
            <a:r>
              <a:rPr lang="ru-RU" sz="2000" b="0" u="sng" dirty="0" smtClean="0">
                <a:solidFill>
                  <a:schemeClr val="bg1"/>
                </a:solidFill>
                <a:latin typeface="Times New Roman" pitchFamily="18" charset="0"/>
                <a:cs typeface="Times New Roman" pitchFamily="18" charset="0"/>
              </a:rPr>
              <a:t>.</a:t>
            </a:r>
          </a:p>
          <a:p>
            <a:pPr algn="just"/>
            <a:r>
              <a:rPr lang="ru-RU" sz="2000" b="0" u="sng" dirty="0" smtClean="0">
                <a:solidFill>
                  <a:schemeClr val="bg1"/>
                </a:solidFill>
                <a:latin typeface="Times New Roman" pitchFamily="18" charset="0"/>
                <a:cs typeface="Times New Roman" pitchFamily="18" charset="0"/>
              </a:rPr>
              <a:t>Після цього в </a:t>
            </a:r>
            <a:r>
              <a:rPr lang="ru-RU" sz="2000" b="0" u="sng" dirty="0" err="1" smtClean="0">
                <a:solidFill>
                  <a:schemeClr val="bg1"/>
                </a:solidFill>
                <a:latin typeface="Times New Roman" pitchFamily="18" charset="0"/>
                <a:cs typeface="Times New Roman" pitchFamily="18" charset="0"/>
              </a:rPr>
              <a:t>Україні</a:t>
            </a:r>
            <a:r>
              <a:rPr lang="ru-RU" sz="2000" b="0" u="sng" dirty="0" smtClean="0">
                <a:solidFill>
                  <a:schemeClr val="bg1"/>
                </a:solidFill>
                <a:latin typeface="Times New Roman" pitchFamily="18" charset="0"/>
                <a:cs typeface="Times New Roman" pitchFamily="18" charset="0"/>
              </a:rPr>
              <a:t> настали </a:t>
            </a:r>
            <a:r>
              <a:rPr lang="ru-RU" sz="2000" b="0" u="sng" dirty="0" err="1" smtClean="0">
                <a:solidFill>
                  <a:schemeClr val="bg1"/>
                </a:solidFill>
                <a:latin typeface="Times New Roman" pitchFamily="18" charset="0"/>
                <a:cs typeface="Times New Roman" pitchFamily="18" charset="0"/>
              </a:rPr>
              <a:t>часи</a:t>
            </a:r>
            <a:r>
              <a:rPr lang="ru-RU" sz="2000" b="0" u="sng" dirty="0" smtClean="0">
                <a:solidFill>
                  <a:schemeClr val="bg1"/>
                </a:solidFill>
                <a:latin typeface="Times New Roman" pitchFamily="18" charset="0"/>
                <a:cs typeface="Times New Roman" pitchFamily="18" charset="0"/>
              </a:rPr>
              <a:t> «золотого </a:t>
            </a:r>
            <a:r>
              <a:rPr lang="ru-RU" sz="2000" b="0" u="sng" dirty="0" err="1" smtClean="0">
                <a:solidFill>
                  <a:schemeClr val="bg1"/>
                </a:solidFill>
                <a:latin typeface="Times New Roman" pitchFamily="18" charset="0"/>
                <a:cs typeface="Times New Roman" pitchFamily="18" charset="0"/>
              </a:rPr>
              <a:t>спокою</a:t>
            </a:r>
            <a:r>
              <a:rPr lang="ru-RU" sz="2000" b="0" u="sng" dirty="0" smtClean="0">
                <a:solidFill>
                  <a:schemeClr val="bg1"/>
                </a:solidFill>
                <a:latin typeface="Times New Roman" pitchFamily="18" charset="0"/>
                <a:cs typeface="Times New Roman" pitchFamily="18" charset="0"/>
              </a:rPr>
              <a:t>» (так </a:t>
            </a:r>
            <a:r>
              <a:rPr lang="ru-RU" sz="2000" b="0" u="sng" dirty="0" err="1" smtClean="0">
                <a:solidFill>
                  <a:schemeClr val="bg1"/>
                </a:solidFill>
                <a:latin typeface="Times New Roman" pitchFamily="18" charset="0"/>
                <a:cs typeface="Times New Roman" pitchFamily="18" charset="0"/>
              </a:rPr>
              <a:t>називали</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їх</a:t>
            </a:r>
            <a:r>
              <a:rPr lang="ru-RU" sz="2000" b="0" u="sng" dirty="0" smtClean="0">
                <a:solidFill>
                  <a:schemeClr val="bg1"/>
                </a:solidFill>
                <a:latin typeface="Times New Roman" pitchFamily="18" charset="0"/>
                <a:cs typeface="Times New Roman" pitchFamily="18" charset="0"/>
              </a:rPr>
              <a:t> поляки). Але </a:t>
            </a:r>
            <a:r>
              <a:rPr lang="ru-RU" sz="2000" b="0" u="sng" dirty="0" err="1" smtClean="0">
                <a:solidFill>
                  <a:schemeClr val="bg1"/>
                </a:solidFill>
                <a:latin typeface="Times New Roman" pitchFamily="18" charset="0"/>
                <a:cs typeface="Times New Roman" pitchFamily="18" charset="0"/>
              </a:rPr>
              <a:t>це</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десятиліття</a:t>
            </a:r>
            <a:r>
              <a:rPr lang="ru-RU" sz="2000" b="0" u="sng" dirty="0" smtClean="0">
                <a:solidFill>
                  <a:schemeClr val="bg1"/>
                </a:solidFill>
                <a:latin typeface="Times New Roman" pitchFamily="18" charset="0"/>
                <a:cs typeface="Times New Roman" pitchFamily="18" charset="0"/>
              </a:rPr>
              <a:t> для </a:t>
            </a:r>
            <a:r>
              <a:rPr lang="ru-RU" sz="2000" b="0" u="sng" dirty="0" err="1" smtClean="0">
                <a:solidFill>
                  <a:schemeClr val="bg1"/>
                </a:solidFill>
                <a:latin typeface="Times New Roman" pitchFamily="18" charset="0"/>
                <a:cs typeface="Times New Roman" pitchFamily="18" charset="0"/>
              </a:rPr>
              <a:t>України</a:t>
            </a:r>
            <a:r>
              <a:rPr lang="ru-RU" sz="2000" b="0" u="sng" dirty="0" smtClean="0">
                <a:solidFill>
                  <a:schemeClr val="bg1"/>
                </a:solidFill>
                <a:latin typeface="Times New Roman" pitchFamily="18" charset="0"/>
                <a:cs typeface="Times New Roman" pitchFamily="18" charset="0"/>
              </a:rPr>
              <a:t> було часом </a:t>
            </a:r>
            <a:r>
              <a:rPr lang="ru-RU" sz="2000" b="0" u="sng" dirty="0" err="1" smtClean="0">
                <a:solidFill>
                  <a:schemeClr val="bg1"/>
                </a:solidFill>
                <a:latin typeface="Times New Roman" pitchFamily="18" charset="0"/>
                <a:cs typeface="Times New Roman" pitchFamily="18" charset="0"/>
              </a:rPr>
              <a:t>гуртування</a:t>
            </a:r>
            <a:r>
              <a:rPr lang="ru-RU" sz="2000" b="0" u="sng" dirty="0" smtClean="0">
                <a:solidFill>
                  <a:schemeClr val="bg1"/>
                </a:solidFill>
                <a:latin typeface="Times New Roman" pitchFamily="18" charset="0"/>
                <a:cs typeface="Times New Roman" pitchFamily="18" charset="0"/>
              </a:rPr>
              <a:t> й </a:t>
            </a:r>
            <a:r>
              <a:rPr lang="ru-RU" sz="2000" b="0" u="sng" dirty="0" err="1" smtClean="0">
                <a:solidFill>
                  <a:schemeClr val="bg1"/>
                </a:solidFill>
                <a:latin typeface="Times New Roman" pitchFamily="18" charset="0"/>
                <a:cs typeface="Times New Roman" pitchFamily="18" charset="0"/>
              </a:rPr>
              <a:t>нагромадження</a:t>
            </a:r>
            <a:r>
              <a:rPr lang="ru-RU" sz="2000" b="0" u="sng" dirty="0" smtClean="0">
                <a:solidFill>
                  <a:schemeClr val="bg1"/>
                </a:solidFill>
                <a:latin typeface="Times New Roman" pitchFamily="18" charset="0"/>
                <a:cs typeface="Times New Roman" pitchFamily="18" charset="0"/>
              </a:rPr>
              <a:t> сил перед </a:t>
            </a:r>
            <a:r>
              <a:rPr lang="ru-RU" sz="2000" b="0" u="sng" dirty="0" err="1" smtClean="0">
                <a:solidFill>
                  <a:schemeClr val="bg1"/>
                </a:solidFill>
                <a:latin typeface="Times New Roman" pitchFamily="18" charset="0"/>
                <a:cs typeface="Times New Roman" pitchFamily="18" charset="0"/>
              </a:rPr>
              <a:t>новим</a:t>
            </a:r>
            <a:r>
              <a:rPr lang="ru-RU" sz="2000" b="0" u="sng" dirty="0" smtClean="0">
                <a:solidFill>
                  <a:schemeClr val="bg1"/>
                </a:solidFill>
                <a:latin typeface="Times New Roman" pitchFamily="18" charset="0"/>
                <a:cs typeface="Times New Roman" pitchFamily="18" charset="0"/>
              </a:rPr>
              <a:t> </a:t>
            </a:r>
            <a:r>
              <a:rPr lang="ru-RU" sz="2000" b="0" u="sng" dirty="0" err="1" smtClean="0">
                <a:solidFill>
                  <a:schemeClr val="bg1"/>
                </a:solidFill>
                <a:latin typeface="Times New Roman" pitchFamily="18" charset="0"/>
                <a:cs typeface="Times New Roman" pitchFamily="18" charset="0"/>
              </a:rPr>
              <a:t>змаганням</a:t>
            </a:r>
            <a:r>
              <a:rPr lang="ru-RU" sz="2000" b="0" u="sng" dirty="0" smtClean="0">
                <a:solidFill>
                  <a:schemeClr val="bg1"/>
                </a:solidFill>
                <a:latin typeface="Times New Roman" pitchFamily="18" charset="0"/>
                <a:cs typeface="Times New Roman" pitchFamily="18" charset="0"/>
              </a:rPr>
              <a:t> за свою волю, за свою Батьківщину.   </a:t>
            </a:r>
            <a:endParaRPr lang="ru-RU" sz="2000" b="0" u="sng" dirty="0">
              <a:solidFill>
                <a:schemeClr val="bg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643578"/>
            <a:ext cx="7429552" cy="1428760"/>
          </a:xfrm>
        </p:spPr>
        <p:txBody>
          <a:bodyPr>
            <a:noAutofit/>
          </a:bodyPr>
          <a:lstStyle/>
          <a:p>
            <a:pPr algn="r"/>
            <a:r>
              <a:rPr lang="en-US" sz="1800" i="1" cap="none" dirty="0" smtClean="0">
                <a:solidFill>
                  <a:schemeClr val="tx1"/>
                </a:solidFill>
                <a:latin typeface="Times New Roman" pitchFamily="18" charset="0"/>
                <a:cs typeface="Times New Roman" pitchFamily="18" charset="0"/>
              </a:rPr>
              <a:t/>
            </a:r>
            <a:br>
              <a:rPr lang="en-US" sz="1800" i="1" cap="none" dirty="0" smtClean="0">
                <a:solidFill>
                  <a:schemeClr val="tx1"/>
                </a:solidFill>
                <a:latin typeface="Times New Roman" pitchFamily="18" charset="0"/>
                <a:cs typeface="Times New Roman" pitchFamily="18" charset="0"/>
              </a:rPr>
            </a:br>
            <a:r>
              <a:rPr lang="en-US" sz="1800" i="1" cap="none" dirty="0" smtClean="0">
                <a:solidFill>
                  <a:schemeClr val="tx1"/>
                </a:solidFill>
                <a:latin typeface="Times New Roman" pitchFamily="18" charset="0"/>
                <a:cs typeface="Times New Roman" pitchFamily="18" charset="0"/>
              </a:rPr>
              <a:t/>
            </a:r>
            <a:br>
              <a:rPr lang="en-US" sz="1800" i="1" cap="none" dirty="0" smtClean="0">
                <a:solidFill>
                  <a:schemeClr val="tx1"/>
                </a:solidFill>
                <a:latin typeface="Times New Roman" pitchFamily="18" charset="0"/>
                <a:cs typeface="Times New Roman" pitchFamily="18" charset="0"/>
              </a:rPr>
            </a:br>
            <a:r>
              <a:rPr lang="en-US" sz="1800" i="1" cap="none" dirty="0" smtClean="0">
                <a:solidFill>
                  <a:schemeClr val="tx1"/>
                </a:solidFill>
                <a:latin typeface="Times New Roman" pitchFamily="18" charset="0"/>
                <a:cs typeface="Times New Roman" pitchFamily="18" charset="0"/>
              </a:rPr>
              <a:t/>
            </a:r>
            <a:br>
              <a:rPr lang="en-US" sz="1800" i="1" cap="none" dirty="0" smtClean="0">
                <a:solidFill>
                  <a:schemeClr val="tx1"/>
                </a:solidFill>
                <a:latin typeface="Times New Roman" pitchFamily="18" charset="0"/>
                <a:cs typeface="Times New Roman" pitchFamily="18" charset="0"/>
              </a:rPr>
            </a:br>
            <a:r>
              <a:rPr lang="ru-RU" sz="1800" b="1" i="1" cap="none" dirty="0" smtClean="0">
                <a:solidFill>
                  <a:schemeClr val="tx1"/>
                </a:solidFill>
                <a:latin typeface="Times New Roman" pitchFamily="18" charset="0"/>
                <a:cs typeface="Times New Roman" pitchFamily="18" charset="0"/>
              </a:rPr>
              <a:t>У кому </a:t>
            </a:r>
            <a:r>
              <a:rPr lang="ru-RU" sz="1800" b="1" i="1" cap="none" dirty="0" err="1" smtClean="0">
                <a:solidFill>
                  <a:schemeClr val="tx1"/>
                </a:solidFill>
                <a:latin typeface="Times New Roman" pitchFamily="18" charset="0"/>
                <a:cs typeface="Times New Roman" pitchFamily="18" charset="0"/>
              </a:rPr>
              <a:t>немає</a:t>
            </a:r>
            <a:r>
              <a:rPr lang="ru-RU" sz="1800" b="1" i="1" cap="none" dirty="0" smtClean="0">
                <a:solidFill>
                  <a:schemeClr val="tx1"/>
                </a:solidFill>
                <a:latin typeface="Times New Roman" pitchFamily="18" charset="0"/>
                <a:cs typeface="Times New Roman" pitchFamily="18" charset="0"/>
              </a:rPr>
              <a:t> </a:t>
            </a:r>
            <a:r>
              <a:rPr lang="ru-RU" sz="1800" b="1" i="1" cap="none" dirty="0" err="1" smtClean="0">
                <a:solidFill>
                  <a:schemeClr val="tx1"/>
                </a:solidFill>
                <a:latin typeface="Times New Roman" pitchFamily="18" charset="0"/>
                <a:cs typeface="Times New Roman" pitchFamily="18" charset="0"/>
              </a:rPr>
              <a:t>любові</a:t>
            </a:r>
            <a:r>
              <a:rPr lang="ru-RU" sz="1800" b="1" i="1" cap="none" dirty="0" smtClean="0">
                <a:solidFill>
                  <a:schemeClr val="tx1"/>
                </a:solidFill>
                <a:latin typeface="Times New Roman" pitchFamily="18" charset="0"/>
                <a:cs typeface="Times New Roman" pitchFamily="18" charset="0"/>
              </a:rPr>
              <a:t> до країни </a:t>
            </a:r>
            <a:r>
              <a:rPr lang="ru-RU" sz="1800" b="1" i="1" cap="none" dirty="0" err="1" smtClean="0">
                <a:solidFill>
                  <a:schemeClr val="tx1"/>
                </a:solidFill>
                <a:latin typeface="Times New Roman" pitchFamily="18" charset="0"/>
                <a:cs typeface="Times New Roman" pitchFamily="18" charset="0"/>
              </a:rPr>
              <a:t>рідної</a:t>
            </a:r>
            <a:r>
              <a:rPr lang="ru-RU" sz="1800" b="1" i="1" cap="none" dirty="0" smtClean="0">
                <a:solidFill>
                  <a:schemeClr val="tx1"/>
                </a:solidFill>
                <a:latin typeface="Times New Roman" pitchFamily="18" charset="0"/>
                <a:cs typeface="Times New Roman" pitchFamily="18" charset="0"/>
              </a:rPr>
              <a:t>,</a:t>
            </a:r>
            <a:br>
              <a:rPr lang="ru-RU" sz="1800" b="1" i="1" cap="none" dirty="0" smtClean="0">
                <a:solidFill>
                  <a:schemeClr val="tx1"/>
                </a:solidFill>
                <a:latin typeface="Times New Roman" pitchFamily="18" charset="0"/>
                <a:cs typeface="Times New Roman" pitchFamily="18" charset="0"/>
              </a:rPr>
            </a:br>
            <a:r>
              <a:rPr lang="ru-RU" sz="1800" b="1" i="1" cap="none" dirty="0" err="1" smtClean="0">
                <a:solidFill>
                  <a:schemeClr val="tx1"/>
                </a:solidFill>
                <a:latin typeface="Times New Roman" pitchFamily="18" charset="0"/>
                <a:cs typeface="Times New Roman" pitchFamily="18" charset="0"/>
              </a:rPr>
              <a:t>Ті</a:t>
            </a:r>
            <a:r>
              <a:rPr lang="ru-RU" sz="1800" b="1" i="1" cap="none" dirty="0" smtClean="0">
                <a:solidFill>
                  <a:schemeClr val="tx1"/>
                </a:solidFill>
                <a:latin typeface="Times New Roman" pitchFamily="18" charset="0"/>
                <a:cs typeface="Times New Roman" pitchFamily="18" charset="0"/>
              </a:rPr>
              <a:t> </a:t>
            </a:r>
            <a:r>
              <a:rPr lang="ru-RU" sz="1800" b="1" i="1" cap="none" dirty="0" err="1" smtClean="0">
                <a:solidFill>
                  <a:schemeClr val="tx1"/>
                </a:solidFill>
                <a:latin typeface="Times New Roman" pitchFamily="18" charset="0"/>
                <a:cs typeface="Times New Roman" pitchFamily="18" charset="0"/>
              </a:rPr>
              <a:t>серцем</a:t>
            </a:r>
            <a:r>
              <a:rPr lang="ru-RU" sz="1800" b="1" i="1" cap="none" dirty="0" smtClean="0">
                <a:solidFill>
                  <a:schemeClr val="tx1"/>
                </a:solidFill>
                <a:latin typeface="Times New Roman" pitchFamily="18" charset="0"/>
                <a:cs typeface="Times New Roman" pitchFamily="18" charset="0"/>
              </a:rPr>
              <a:t> </a:t>
            </a:r>
            <a:r>
              <a:rPr lang="ru-RU" sz="1800" b="1" i="1" cap="none" dirty="0" err="1" smtClean="0">
                <a:solidFill>
                  <a:schemeClr val="tx1"/>
                </a:solidFill>
                <a:latin typeface="Times New Roman" pitchFamily="18" charset="0"/>
                <a:cs typeface="Times New Roman" pitchFamily="18" charset="0"/>
              </a:rPr>
              <a:t>жебраки</a:t>
            </a:r>
            <a:r>
              <a:rPr lang="ru-RU" sz="1800" b="1" i="1" cap="none" dirty="0" smtClean="0">
                <a:solidFill>
                  <a:schemeClr val="tx1"/>
                </a:solidFill>
                <a:latin typeface="Times New Roman" pitchFamily="18" charset="0"/>
                <a:cs typeface="Times New Roman" pitchFamily="18" charset="0"/>
              </a:rPr>
              <a:t> й </a:t>
            </a:r>
            <a:r>
              <a:rPr lang="ru-RU" sz="1800" b="1" i="1" cap="none" dirty="0" err="1" smtClean="0">
                <a:solidFill>
                  <a:schemeClr val="tx1"/>
                </a:solidFill>
                <a:latin typeface="Times New Roman" pitchFamily="18" charset="0"/>
                <a:cs typeface="Times New Roman" pitchFamily="18" charset="0"/>
              </a:rPr>
              <a:t>каліки</a:t>
            </a:r>
            <a:r>
              <a:rPr lang="ru-RU" sz="1800" b="1" i="1" cap="none" dirty="0" smtClean="0">
                <a:solidFill>
                  <a:schemeClr val="tx1"/>
                </a:solidFill>
                <a:latin typeface="Times New Roman" pitchFamily="18" charset="0"/>
                <a:cs typeface="Times New Roman" pitchFamily="18" charset="0"/>
              </a:rPr>
              <a:t>.</a:t>
            </a:r>
            <a:br>
              <a:rPr lang="ru-RU" sz="1800" b="1" i="1" cap="none" dirty="0" smtClean="0">
                <a:solidFill>
                  <a:schemeClr val="tx1"/>
                </a:solidFill>
                <a:latin typeface="Times New Roman" pitchFamily="18" charset="0"/>
                <a:cs typeface="Times New Roman" pitchFamily="18" charset="0"/>
              </a:rPr>
            </a:br>
            <a:r>
              <a:rPr lang="ru-RU" sz="1800" b="1" i="1" cap="none" dirty="0" smtClean="0">
                <a:solidFill>
                  <a:schemeClr val="tx1"/>
                </a:solidFill>
                <a:latin typeface="Times New Roman" pitchFamily="18" charset="0"/>
                <a:cs typeface="Times New Roman" pitchFamily="18" charset="0"/>
              </a:rPr>
              <a:t> </a:t>
            </a:r>
            <a:br>
              <a:rPr lang="ru-RU" sz="1800" b="1" i="1" cap="none" dirty="0" smtClean="0">
                <a:solidFill>
                  <a:schemeClr val="tx1"/>
                </a:solidFill>
                <a:latin typeface="Times New Roman" pitchFamily="18" charset="0"/>
                <a:cs typeface="Times New Roman" pitchFamily="18" charset="0"/>
              </a:rPr>
            </a:br>
            <a:r>
              <a:rPr lang="ru-RU" sz="1800" b="1" i="1" cap="none" dirty="0" smtClean="0">
                <a:solidFill>
                  <a:schemeClr val="tx1"/>
                </a:solidFill>
                <a:latin typeface="Times New Roman" pitchFamily="18" charset="0"/>
                <a:cs typeface="Times New Roman" pitchFamily="18" charset="0"/>
              </a:rPr>
              <a:t>Тарас Шевченко</a:t>
            </a:r>
            <a:r>
              <a:rPr lang="ru-RU" sz="1800" i="1" cap="none" dirty="0" smtClean="0">
                <a:solidFill>
                  <a:schemeClr val="tx1"/>
                </a:solidFill>
                <a:latin typeface="Times New Roman" pitchFamily="18" charset="0"/>
                <a:cs typeface="Times New Roman" pitchFamily="18" charset="0"/>
              </a:rPr>
              <a:t/>
            </a:r>
            <a:br>
              <a:rPr lang="ru-RU" sz="1800" i="1" cap="none" dirty="0" smtClean="0">
                <a:solidFill>
                  <a:schemeClr val="tx1"/>
                </a:solidFill>
                <a:latin typeface="Times New Roman" pitchFamily="18" charset="0"/>
                <a:cs typeface="Times New Roman" pitchFamily="18" charset="0"/>
              </a:rPr>
            </a:br>
            <a:endParaRPr lang="ru-RU" sz="1800" i="1" cap="none" dirty="0">
              <a:solidFill>
                <a:schemeClr val="tx1"/>
              </a:solidFill>
              <a:latin typeface="Times New Roman" pitchFamily="18" charset="0"/>
              <a:cs typeface="Times New Roman" pitchFamily="18" charset="0"/>
            </a:endParaRPr>
          </a:p>
        </p:txBody>
      </p:sp>
      <p:pic>
        <p:nvPicPr>
          <p:cNvPr id="4" name="Содержимое 3" descr="d94ddedb00b68d2221efa12b6712d43a.jpg"/>
          <p:cNvPicPr>
            <a:picLocks noGrp="1" noChangeAspect="1"/>
          </p:cNvPicPr>
          <p:nvPr>
            <p:ph sz="quarter" idx="1"/>
          </p:nvPr>
        </p:nvPicPr>
        <p:blipFill>
          <a:blip r:embed="rId2"/>
          <a:stretch>
            <a:fillRect/>
          </a:stretch>
        </p:blipFill>
        <p:spPr>
          <a:xfrm>
            <a:off x="428596" y="285728"/>
            <a:ext cx="7358114" cy="50720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vHmjrKmt9s.jpg"/>
          <p:cNvPicPr>
            <a:picLocks noChangeAspect="1"/>
          </p:cNvPicPr>
          <p:nvPr/>
        </p:nvPicPr>
        <p:blipFill>
          <a:blip r:embed="rId2"/>
          <a:stretch>
            <a:fillRect/>
          </a:stretch>
        </p:blipFill>
        <p:spPr>
          <a:xfrm>
            <a:off x="214282" y="357166"/>
            <a:ext cx="5286379" cy="35004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Рисунок 5" descr="45.jpg"/>
          <p:cNvPicPr>
            <a:picLocks noChangeAspect="1"/>
          </p:cNvPicPr>
          <p:nvPr/>
        </p:nvPicPr>
        <p:blipFill>
          <a:blip r:embed="rId3"/>
          <a:srcRect r="55758" b="23054"/>
          <a:stretch>
            <a:fillRect/>
          </a:stretch>
        </p:blipFill>
        <p:spPr>
          <a:xfrm>
            <a:off x="5643570" y="2285992"/>
            <a:ext cx="2983081" cy="3214710"/>
          </a:xfrm>
          <a:prstGeom prst="rect">
            <a:avLst/>
          </a:prstGeom>
          <a:ln w="38100" cap="sq">
            <a:solidFill>
              <a:srgbClr val="000000"/>
            </a:solidFill>
            <a:miter lim="800000"/>
          </a:ln>
          <a:effectLst>
            <a:outerShdw blurRad="57150" dist="50800" dir="2700000" algn="tl" rotWithShape="0">
              <a:srgbClr val="000000">
                <a:alpha val="40000"/>
              </a:srgbClr>
            </a:outerShdw>
          </a:effectLst>
        </p:spPr>
      </p:pic>
      <p:sp>
        <p:nvSpPr>
          <p:cNvPr id="5" name="TextBox 4"/>
          <p:cNvSpPr txBox="1"/>
          <p:nvPr/>
        </p:nvSpPr>
        <p:spPr>
          <a:xfrm>
            <a:off x="214282" y="4214818"/>
            <a:ext cx="6286544" cy="2123658"/>
          </a:xfrm>
          <a:prstGeom prst="rect">
            <a:avLst/>
          </a:prstGeom>
          <a:noFill/>
        </p:spPr>
        <p:txBody>
          <a:bodyPr wrap="square" rtlCol="0">
            <a:spAutoFit/>
          </a:bodyPr>
          <a:lstStyle/>
          <a:p>
            <a:r>
              <a:rPr lang="ru-RU" sz="6600" b="1" dirty="0" err="1" smtClean="0">
                <a:ln w="635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Дякуємо</a:t>
            </a:r>
            <a:r>
              <a:rPr lang="ru-RU" sz="6600" b="1" dirty="0" smtClean="0">
                <a:ln w="635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за перегляд</a:t>
            </a:r>
            <a:endParaRPr lang="ru-RU" sz="6600" b="1" dirty="0">
              <a:ln w="635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71934" y="1714488"/>
            <a:ext cx="4572032" cy="1500174"/>
          </a:xfrm>
        </p:spPr>
        <p:txBody>
          <a:bodyPr/>
          <a:lstStyle/>
          <a:p>
            <a:pPr algn="ctr"/>
            <a:r>
              <a:rPr lang="ru-RU" sz="8800" cap="none"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Тема:</a:t>
            </a:r>
            <a:endParaRPr lang="ru-RU" sz="8800"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Подзаголовок 2"/>
          <p:cNvSpPr>
            <a:spLocks noGrp="1"/>
          </p:cNvSpPr>
          <p:nvPr>
            <p:ph type="subTitle" idx="1"/>
          </p:nvPr>
        </p:nvSpPr>
        <p:spPr>
          <a:xfrm>
            <a:off x="2786050" y="3357562"/>
            <a:ext cx="5857916" cy="1285884"/>
          </a:xfrm>
          <a:solidFill>
            <a:schemeClr val="bg1">
              <a:lumMod val="75000"/>
            </a:schemeClr>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ru-RU" sz="2400" b="0" dirty="0" smtClean="0">
                <a:solidFill>
                  <a:schemeClr val="tx1"/>
                </a:solidFill>
                <a:latin typeface="Times New Roman" pitchFamily="18" charset="0"/>
                <a:cs typeface="Times New Roman" pitchFamily="18" charset="0"/>
              </a:rPr>
              <a:t>«</a:t>
            </a:r>
            <a:r>
              <a:rPr lang="ru-RU" sz="2400" b="0" dirty="0" err="1" smtClean="0">
                <a:solidFill>
                  <a:schemeClr val="tx1"/>
                </a:solidFill>
                <a:latin typeface="Times New Roman" pitchFamily="18" charset="0"/>
                <a:cs typeface="Times New Roman" pitchFamily="18" charset="0"/>
              </a:rPr>
              <a:t>Порівняння</a:t>
            </a:r>
            <a:r>
              <a:rPr lang="ru-RU" sz="2400" b="0" dirty="0" smtClean="0">
                <a:solidFill>
                  <a:schemeClr val="tx1"/>
                </a:solidFill>
                <a:latin typeface="Times New Roman" pitchFamily="18" charset="0"/>
                <a:cs typeface="Times New Roman" pitchFamily="18" charset="0"/>
              </a:rPr>
              <a:t> й </a:t>
            </a:r>
            <a:r>
              <a:rPr lang="ru-RU" sz="2400" b="0" dirty="0" err="1" smtClean="0">
                <a:solidFill>
                  <a:schemeClr val="tx1"/>
                </a:solidFill>
                <a:latin typeface="Times New Roman" pitchFamily="18" charset="0"/>
                <a:cs typeface="Times New Roman" pitchFamily="18" charset="0"/>
              </a:rPr>
              <a:t>аналіз</a:t>
            </a:r>
            <a:r>
              <a:rPr lang="ru-RU" sz="2400" b="0" dirty="0" smtClean="0">
                <a:solidFill>
                  <a:schemeClr val="tx1"/>
                </a:solidFill>
                <a:latin typeface="Times New Roman" pitchFamily="18" charset="0"/>
                <a:cs typeface="Times New Roman" pitchFamily="18" charset="0"/>
              </a:rPr>
              <a:t> </a:t>
            </a:r>
            <a:r>
              <a:rPr lang="ru-RU" sz="2400" b="0" dirty="0" err="1" smtClean="0">
                <a:solidFill>
                  <a:schemeClr val="tx1"/>
                </a:solidFill>
                <a:latin typeface="Times New Roman" pitchFamily="18" charset="0"/>
                <a:cs typeface="Times New Roman" pitchFamily="18" charset="0"/>
              </a:rPr>
              <a:t>поезії</a:t>
            </a:r>
            <a:r>
              <a:rPr lang="ru-RU" sz="2400" b="0" dirty="0" smtClean="0">
                <a:solidFill>
                  <a:schemeClr val="tx1"/>
                </a:solidFill>
                <a:latin typeface="Times New Roman" pitchFamily="18" charset="0"/>
                <a:cs typeface="Times New Roman" pitchFamily="18" charset="0"/>
              </a:rPr>
              <a:t> Тараса </a:t>
            </a:r>
            <a:r>
              <a:rPr lang="ru-RU" sz="2400" b="0" dirty="0" err="1" smtClean="0">
                <a:solidFill>
                  <a:schemeClr val="tx1"/>
                </a:solidFill>
                <a:latin typeface="Times New Roman" pitchFamily="18" charset="0"/>
                <a:cs typeface="Times New Roman" pitchFamily="18" charset="0"/>
              </a:rPr>
              <a:t>Шевченка</a:t>
            </a:r>
            <a:r>
              <a:rPr lang="ru-RU" sz="2400" b="0" dirty="0" smtClean="0">
                <a:solidFill>
                  <a:schemeClr val="tx1"/>
                </a:solidFill>
                <a:latin typeface="Times New Roman" pitchFamily="18" charset="0"/>
                <a:cs typeface="Times New Roman" pitchFamily="18" charset="0"/>
              </a:rPr>
              <a:t> «Тарасова </a:t>
            </a:r>
            <a:r>
              <a:rPr lang="ru-RU" sz="2400" b="0" dirty="0" err="1" smtClean="0">
                <a:solidFill>
                  <a:schemeClr val="tx1"/>
                </a:solidFill>
                <a:latin typeface="Times New Roman" pitchFamily="18" charset="0"/>
                <a:cs typeface="Times New Roman" pitchFamily="18" charset="0"/>
              </a:rPr>
              <a:t>ніч</a:t>
            </a:r>
            <a:r>
              <a:rPr lang="ru-RU" sz="2400" b="0" dirty="0" smtClean="0">
                <a:solidFill>
                  <a:schemeClr val="tx1"/>
                </a:solidFill>
                <a:latin typeface="Times New Roman" pitchFamily="18" charset="0"/>
                <a:cs typeface="Times New Roman" pitchFamily="18" charset="0"/>
              </a:rPr>
              <a:t>» й </a:t>
            </a:r>
            <a:r>
              <a:rPr lang="ru-RU" sz="2400" b="0" dirty="0" err="1" smtClean="0">
                <a:solidFill>
                  <a:schemeClr val="tx1"/>
                </a:solidFill>
                <a:latin typeface="Times New Roman" pitchFamily="18" charset="0"/>
                <a:cs typeface="Times New Roman" pitchFamily="18" charset="0"/>
              </a:rPr>
              <a:t>реальних</a:t>
            </a:r>
            <a:r>
              <a:rPr lang="ru-RU" sz="2400" b="0" dirty="0" smtClean="0">
                <a:solidFill>
                  <a:schemeClr val="tx1"/>
                </a:solidFill>
                <a:latin typeface="Times New Roman" pitchFamily="18" charset="0"/>
                <a:cs typeface="Times New Roman" pitchFamily="18" charset="0"/>
              </a:rPr>
              <a:t> </a:t>
            </a:r>
            <a:r>
              <a:rPr lang="ru-RU" sz="2400" b="0" dirty="0" err="1" smtClean="0">
                <a:solidFill>
                  <a:schemeClr val="tx1"/>
                </a:solidFill>
                <a:latin typeface="Times New Roman" pitchFamily="18" charset="0"/>
                <a:cs typeface="Times New Roman" pitchFamily="18" charset="0"/>
              </a:rPr>
              <a:t>подій</a:t>
            </a:r>
            <a:r>
              <a:rPr lang="ru-RU" sz="2400" b="0" dirty="0" smtClean="0">
                <a:solidFill>
                  <a:schemeClr val="tx1"/>
                </a:solidFill>
                <a:latin typeface="Times New Roman" pitchFamily="18" charset="0"/>
                <a:cs typeface="Times New Roman" pitchFamily="18" charset="0"/>
              </a:rPr>
              <a:t>».</a:t>
            </a:r>
          </a:p>
          <a:p>
            <a:pPr algn="ctr"/>
            <a:endParaRPr lang="ru-RU" sz="6000" b="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2"/>
          <p:cNvSpPr txBox="1">
            <a:spLocks/>
          </p:cNvSpPr>
          <p:nvPr/>
        </p:nvSpPr>
        <p:spPr>
          <a:xfrm>
            <a:off x="500034" y="2285992"/>
            <a:ext cx="4000528" cy="4357718"/>
          </a:xfrm>
          <a:prstGeom prst="rect">
            <a:avLst/>
          </a:prstGeom>
        </p:spPr>
        <p:txBody>
          <a:bodyPr>
            <a:normAutofit lnSpcReduction="10000"/>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Саме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Шевченку</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належить</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особлива</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роль у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формуванні</a:t>
            </a:r>
            <a:r>
              <a:rPr lang="ru-RU" dirty="0" smtClean="0">
                <a:solidFill>
                  <a:sysClr val="windowText" lastClr="000000"/>
                </a:solidFill>
              </a:rPr>
              <a:t> </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української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національної</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ідеалогії</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Він заклав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міцну</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основу нової української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літератури</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Для нього історія була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непреривною</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якщо</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трагічним</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було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теперішнє</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то не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менш</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трагічним</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було й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минуле</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України</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«Я плачу, як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згадаю</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справи</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дідів</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наших» - казав сам Шевченко.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Гострий</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біль</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за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минуле</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рідного</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краю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переповняє</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його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поезії</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Поет був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певен</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що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корінь</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зла – у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втраті</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національного</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ru-RU" i="0" u="none" strike="noStrike" kern="1200" cap="none" spc="0" normalizeH="0" baseline="0" noProof="0" dirty="0" err="1" smtClean="0">
                <a:ln>
                  <a:noFill/>
                </a:ln>
                <a:solidFill>
                  <a:sysClr val="windowText" lastClr="000000"/>
                </a:solidFill>
                <a:effectLst/>
                <a:uLnTx/>
                <a:uFillTx/>
                <a:latin typeface="+mn-lt"/>
                <a:ea typeface="+mn-ea"/>
                <a:cs typeface="+mn-cs"/>
              </a:rPr>
              <a:t>достояння</a:t>
            </a:r>
            <a:r>
              <a:rPr kumimoji="0" lang="ru-RU" i="0" u="none" strike="noStrike" kern="1200" cap="none" spc="0" normalizeH="0" baseline="0" noProof="0" dirty="0" smtClean="0">
                <a:ln>
                  <a:noFill/>
                </a:ln>
                <a:solidFill>
                  <a:sysClr val="windowText" lastClr="000000"/>
                </a:solidFill>
                <a:effectLst/>
                <a:uLnTx/>
                <a:uFillTx/>
                <a:latin typeface="+mn-lt"/>
                <a:ea typeface="+mn-ea"/>
                <a:cs typeface="+mn-cs"/>
              </a:rPr>
              <a:t>. </a:t>
            </a:r>
          </a:p>
          <a:p>
            <a:pPr marL="274320" marR="0" lvl="0" indent="-274320" algn="ctr"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ru-RU" b="1" i="0" u="none" strike="noStrike" kern="1200" cap="none" spc="0" normalizeH="0" baseline="0" noProof="0" dirty="0">
              <a:ln>
                <a:noFill/>
              </a:ln>
              <a:solidFill>
                <a:schemeClr val="tx1"/>
              </a:solidFill>
              <a:effectLst/>
              <a:uLnTx/>
              <a:uFillTx/>
              <a:latin typeface="+mn-lt"/>
              <a:ea typeface="+mn-ea"/>
              <a:cs typeface="+mn-cs"/>
            </a:endParaRPr>
          </a:p>
        </p:txBody>
      </p:sp>
      <p:sp>
        <p:nvSpPr>
          <p:cNvPr id="5" name="Заголовок 1"/>
          <p:cNvSpPr txBox="1">
            <a:spLocks/>
          </p:cNvSpPr>
          <p:nvPr/>
        </p:nvSpPr>
        <p:spPr>
          <a:xfrm>
            <a:off x="428596" y="285728"/>
            <a:ext cx="4429156" cy="1785950"/>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000" b="1" i="0" u="none" strike="noStrike" kern="1200" normalizeH="0" baseline="0" noProof="0" dirty="0" smtClean="0">
                <a:uLnTx/>
                <a:uFillTx/>
                <a:latin typeface="Times New Roman" pitchFamily="18" charset="0"/>
                <a:ea typeface="+mj-ea"/>
                <a:cs typeface="Times New Roman" pitchFamily="18" charset="0"/>
              </a:rPr>
              <a:t>Тарас Григорович Шевченко</a:t>
            </a:r>
            <a:r>
              <a:rPr kumimoji="0" lang="ru-RU" sz="3000" i="0" u="none" strike="noStrike" kern="1200" normalizeH="0" baseline="0" noProof="0" dirty="0" smtClean="0">
                <a:uLnTx/>
                <a:uFillTx/>
                <a:latin typeface="Times New Roman" pitchFamily="18" charset="0"/>
                <a:ea typeface="+mj-ea"/>
                <a:cs typeface="Times New Roman" pitchFamily="18" charset="0"/>
              </a:rPr>
              <a:t/>
            </a:r>
            <a:br>
              <a:rPr kumimoji="0" lang="ru-RU" sz="3000" i="0" u="none" strike="noStrike" kern="1200" normalizeH="0" baseline="0" noProof="0" dirty="0" smtClean="0">
                <a:uLnTx/>
                <a:uFillTx/>
                <a:latin typeface="Times New Roman" pitchFamily="18" charset="0"/>
                <a:ea typeface="+mj-ea"/>
                <a:cs typeface="Times New Roman" pitchFamily="18" charset="0"/>
              </a:rPr>
            </a:br>
            <a:r>
              <a:rPr kumimoji="0" lang="ru-RU" sz="2200" i="0" u="none" strike="noStrike" kern="1200" normalizeH="0" baseline="0" noProof="0" dirty="0" err="1" smtClean="0">
                <a:uLnTx/>
                <a:uFillTx/>
                <a:latin typeface="Times New Roman" pitchFamily="18" charset="0"/>
                <a:ea typeface="+mj-ea"/>
                <a:cs typeface="Times New Roman" pitchFamily="18" charset="0"/>
              </a:rPr>
              <a:t>відомий</a:t>
            </a:r>
            <a:r>
              <a:rPr kumimoji="0" lang="ru-RU" sz="2200" i="0" u="none" strike="noStrike" kern="1200" normalizeH="0" baseline="0" noProof="0" dirty="0" smtClean="0">
                <a:uLnTx/>
                <a:uFillTx/>
                <a:latin typeface="Times New Roman" pitchFamily="18" charset="0"/>
                <a:ea typeface="+mj-ea"/>
                <a:cs typeface="Times New Roman" pitchFamily="18" charset="0"/>
              </a:rPr>
              <a:t> </a:t>
            </a:r>
            <a:r>
              <a:rPr kumimoji="0" lang="ru-RU" sz="2200" i="0" u="none" strike="noStrike" kern="1200" normalizeH="0" baseline="0" noProof="0" dirty="0" err="1" smtClean="0">
                <a:uLnTx/>
                <a:uFillTx/>
                <a:latin typeface="Times New Roman" pitchFamily="18" charset="0"/>
                <a:ea typeface="+mj-ea"/>
                <a:cs typeface="Times New Roman" pitchFamily="18" charset="0"/>
              </a:rPr>
              <a:t>український</a:t>
            </a:r>
            <a:r>
              <a:rPr kumimoji="0" lang="ru-RU" sz="2200" i="0" u="none" strike="noStrike" kern="1200" normalizeH="0" baseline="0" noProof="0" dirty="0" smtClean="0">
                <a:uLnTx/>
                <a:uFillTx/>
                <a:latin typeface="Times New Roman" pitchFamily="18" charset="0"/>
                <a:ea typeface="+mj-ea"/>
                <a:cs typeface="Times New Roman" pitchFamily="18" charset="0"/>
              </a:rPr>
              <a:t> </a:t>
            </a:r>
            <a:r>
              <a:rPr kumimoji="0" lang="ru-RU" sz="2200" i="0" u="none" strike="noStrike" kern="1200" normalizeH="0" baseline="0" noProof="0" dirty="0" err="1" smtClean="0">
                <a:uLnTx/>
                <a:uFillTx/>
                <a:latin typeface="Times New Roman" pitchFamily="18" charset="0"/>
                <a:ea typeface="+mj-ea"/>
                <a:cs typeface="Times New Roman" pitchFamily="18" charset="0"/>
              </a:rPr>
              <a:t>письменник</a:t>
            </a:r>
            <a:r>
              <a:rPr kumimoji="0" lang="ru-RU" sz="2200" i="0" u="none" strike="noStrike" kern="1200" normalizeH="0" baseline="0" noProof="0" dirty="0" smtClean="0">
                <a:uLnTx/>
                <a:uFillTx/>
                <a:latin typeface="Times New Roman" pitchFamily="18" charset="0"/>
                <a:ea typeface="+mj-ea"/>
                <a:cs typeface="Times New Roman" pitchFamily="18" charset="0"/>
              </a:rPr>
              <a:t>, художник та </a:t>
            </a:r>
            <a:r>
              <a:rPr kumimoji="0" lang="ru-RU" sz="2200" i="0" u="none" strike="noStrike" kern="1200" normalizeH="0" baseline="0" noProof="0" dirty="0" err="1" smtClean="0">
                <a:uLnTx/>
                <a:uFillTx/>
                <a:latin typeface="Times New Roman" pitchFamily="18" charset="0"/>
                <a:ea typeface="+mj-ea"/>
                <a:cs typeface="Times New Roman" pitchFamily="18" charset="0"/>
              </a:rPr>
              <a:t>громадянський</a:t>
            </a:r>
            <a:r>
              <a:rPr kumimoji="0" lang="ru-RU" sz="2200" i="0" u="none" strike="noStrike" kern="1200" normalizeH="0" baseline="0" noProof="0" dirty="0" smtClean="0">
                <a:uLnTx/>
                <a:uFillTx/>
                <a:latin typeface="Times New Roman" pitchFamily="18" charset="0"/>
                <a:ea typeface="+mj-ea"/>
                <a:cs typeface="Times New Roman" pitchFamily="18" charset="0"/>
              </a:rPr>
              <a:t> </a:t>
            </a:r>
            <a:r>
              <a:rPr kumimoji="0" lang="ru-RU" sz="2200" i="0" u="none" strike="noStrike" kern="1200" normalizeH="0" baseline="0" noProof="0" dirty="0" err="1" smtClean="0">
                <a:uLnTx/>
                <a:uFillTx/>
                <a:latin typeface="Times New Roman" pitchFamily="18" charset="0"/>
                <a:ea typeface="+mj-ea"/>
                <a:cs typeface="Times New Roman" pitchFamily="18" charset="0"/>
              </a:rPr>
              <a:t>діяч</a:t>
            </a:r>
            <a:endParaRPr kumimoji="0" lang="ru-RU" sz="2200" i="0" u="none" strike="noStrike" kern="1200" normalizeH="0" baseline="0" noProof="0" dirty="0">
              <a:uLnTx/>
              <a:uFillTx/>
              <a:latin typeface="Times New Roman" pitchFamily="18" charset="0"/>
              <a:ea typeface="+mj-ea"/>
              <a:cs typeface="Times New Roman" pitchFamily="18" charset="0"/>
            </a:endParaRPr>
          </a:p>
        </p:txBody>
      </p:sp>
      <p:pic>
        <p:nvPicPr>
          <p:cNvPr id="9" name="Рисунок 8" descr="00339260.jpg"/>
          <p:cNvPicPr>
            <a:picLocks noChangeAspect="1"/>
          </p:cNvPicPr>
          <p:nvPr/>
        </p:nvPicPr>
        <p:blipFill>
          <a:blip r:embed="rId2">
            <a:duotone>
              <a:prstClr val="black"/>
              <a:schemeClr val="accent5">
                <a:tint val="45000"/>
                <a:satMod val="400000"/>
              </a:schemeClr>
            </a:duotone>
          </a:blip>
          <a:srcRect t="7633" b="7633"/>
          <a:stretch>
            <a:fillRect/>
          </a:stretch>
        </p:blipFill>
        <p:spPr>
          <a:xfrm>
            <a:off x="5357818" y="0"/>
            <a:ext cx="3429024" cy="33575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Рисунок 9" descr="00339260.jpg"/>
          <p:cNvPicPr>
            <a:picLocks noChangeAspect="1"/>
          </p:cNvPicPr>
          <p:nvPr/>
        </p:nvPicPr>
        <p:blipFill>
          <a:blip r:embed="rId2">
            <a:duotone>
              <a:prstClr val="black"/>
              <a:schemeClr val="accent2">
                <a:tint val="45000"/>
                <a:satMod val="400000"/>
              </a:schemeClr>
            </a:duotone>
          </a:blip>
          <a:srcRect t="7633" b="7633"/>
          <a:stretch>
            <a:fillRect/>
          </a:stretch>
        </p:blipFill>
        <p:spPr>
          <a:xfrm>
            <a:off x="5357818" y="3429000"/>
            <a:ext cx="3429024"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7143800" cy="6286544"/>
          </a:xfrm>
        </p:spPr>
        <p:txBody>
          <a:bodyPr>
            <a:normAutofit/>
          </a:bodyPr>
          <a:lstStyle/>
          <a:p>
            <a:pPr algn="ctr"/>
            <a:r>
              <a:rPr lang="ru-RU" sz="1200" b="0" cap="none" dirty="0" smtClean="0">
                <a:ln w="18415" cmpd="sng">
                  <a:solidFill>
                    <a:srgbClr val="FFFFFF"/>
                  </a:solidFill>
                  <a:prstDash val="solid"/>
                </a:ln>
                <a:solidFill>
                  <a:srgbClr val="FFFFFF"/>
                </a:solidFill>
              </a:rPr>
              <a:t>   </a:t>
            </a:r>
            <a:r>
              <a:rPr lang="ru-RU" sz="1800" cap="none" dirty="0" smtClean="0">
                <a:solidFill>
                  <a:schemeClr val="tx1"/>
                </a:solidFill>
                <a:latin typeface="Times New Roman" pitchFamily="18" charset="0"/>
                <a:cs typeface="Times New Roman" pitchFamily="18" charset="0"/>
              </a:rPr>
              <a:t>Для </a:t>
            </a:r>
            <a:r>
              <a:rPr lang="ru-RU" sz="1800" cap="none" dirty="0" err="1" smtClean="0">
                <a:solidFill>
                  <a:schemeClr val="tx1"/>
                </a:solidFill>
                <a:latin typeface="Times New Roman" pitchFamily="18" charset="0"/>
                <a:cs typeface="Times New Roman" pitchFamily="18" charset="0"/>
              </a:rPr>
              <a:t>своєї</a:t>
            </a:r>
            <a:r>
              <a:rPr lang="ru-RU" sz="1800" cap="none" dirty="0" smtClean="0">
                <a:solidFill>
                  <a:schemeClr val="tx1"/>
                </a:solidFill>
                <a:latin typeface="Times New Roman" pitchFamily="18" charset="0"/>
                <a:cs typeface="Times New Roman" pitchFamily="18" charset="0"/>
              </a:rPr>
              <a:t> проектного </a:t>
            </a:r>
            <a:r>
              <a:rPr lang="ru-RU" sz="1800" cap="none" dirty="0" err="1" smtClean="0">
                <a:solidFill>
                  <a:schemeClr val="tx1"/>
                </a:solidFill>
                <a:latin typeface="Times New Roman" pitchFamily="18" charset="0"/>
                <a:cs typeface="Times New Roman" pitchFamily="18" charset="0"/>
              </a:rPr>
              <a:t>дослідження</a:t>
            </a:r>
            <a:r>
              <a:rPr lang="ru-RU" sz="1800" cap="none" dirty="0" smtClean="0">
                <a:solidFill>
                  <a:schemeClr val="tx1"/>
                </a:solidFill>
                <a:latin typeface="Times New Roman" pitchFamily="18" charset="0"/>
                <a:cs typeface="Times New Roman" pitchFamily="18" charset="0"/>
              </a:rPr>
              <a:t> я </a:t>
            </a:r>
            <a:r>
              <a:rPr lang="ru-RU" sz="1800" cap="none" dirty="0" err="1" smtClean="0">
                <a:solidFill>
                  <a:schemeClr val="tx1"/>
                </a:solidFill>
                <a:latin typeface="Times New Roman" pitchFamily="18" charset="0"/>
                <a:cs typeface="Times New Roman" pitchFamily="18" charset="0"/>
              </a:rPr>
              <a:t>вирішила</a:t>
            </a:r>
            <a:r>
              <a:rPr lang="ru-RU" sz="1800" cap="none" dirty="0" smtClean="0">
                <a:solidFill>
                  <a:schemeClr val="tx1"/>
                </a:solidFill>
                <a:latin typeface="Times New Roman" pitchFamily="18" charset="0"/>
                <a:cs typeface="Times New Roman" pitchFamily="18" charset="0"/>
              </a:rPr>
              <a:t> обрати </a:t>
            </a:r>
            <a:r>
              <a:rPr lang="ru-RU" sz="1800" cap="none" dirty="0" err="1" smtClean="0">
                <a:solidFill>
                  <a:schemeClr val="tx1"/>
                </a:solidFill>
                <a:latin typeface="Times New Roman" pitchFamily="18" charset="0"/>
                <a:cs typeface="Times New Roman" pitchFamily="18" charset="0"/>
              </a:rPr>
              <a:t>поезію</a:t>
            </a:r>
            <a:r>
              <a:rPr lang="ru-RU" sz="1800" cap="none" dirty="0" smtClean="0">
                <a:solidFill>
                  <a:schemeClr val="tx1"/>
                </a:solidFill>
                <a:latin typeface="Times New Roman" pitchFamily="18" charset="0"/>
                <a:cs typeface="Times New Roman" pitchFamily="18" charset="0"/>
              </a:rPr>
              <a:t> </a:t>
            </a:r>
            <a:r>
              <a:rPr lang="ru-RU" sz="1800" b="1" cap="none" dirty="0" smtClean="0">
                <a:solidFill>
                  <a:schemeClr val="tx1"/>
                </a:solidFill>
                <a:latin typeface="Times New Roman" pitchFamily="18" charset="0"/>
                <a:cs typeface="Times New Roman" pitchFamily="18" charset="0"/>
              </a:rPr>
              <a:t>«Тарасова </a:t>
            </a:r>
            <a:r>
              <a:rPr lang="ru-RU" sz="1800" b="1" cap="none" dirty="0" err="1" smtClean="0">
                <a:solidFill>
                  <a:schemeClr val="tx1"/>
                </a:solidFill>
                <a:latin typeface="Times New Roman" pitchFamily="18" charset="0"/>
                <a:cs typeface="Times New Roman" pitchFamily="18" charset="0"/>
              </a:rPr>
              <a:t>ніч</a:t>
            </a:r>
            <a:r>
              <a:rPr lang="ru-RU" sz="1800" b="1" cap="none" dirty="0" smtClean="0">
                <a:solidFill>
                  <a:schemeClr val="tx1"/>
                </a:solidFill>
                <a:latin typeface="Times New Roman" pitchFamily="18" charset="0"/>
                <a:cs typeface="Times New Roman" pitchFamily="18" charset="0"/>
              </a:rPr>
              <a:t>»</a:t>
            </a:r>
            <a:r>
              <a:rPr lang="ru-RU" sz="1800" cap="none" dirty="0" smtClean="0">
                <a:solidFill>
                  <a:schemeClr val="tx1"/>
                </a:solidFill>
                <a:latin typeface="Times New Roman" pitchFamily="18" charset="0"/>
                <a:cs typeface="Times New Roman" pitchFamily="18" charset="0"/>
              </a:rPr>
              <a:t>, бо вона </a:t>
            </a:r>
            <a:r>
              <a:rPr lang="ru-RU" sz="1800" cap="none" dirty="0" err="1" smtClean="0">
                <a:solidFill>
                  <a:schemeClr val="tx1"/>
                </a:solidFill>
                <a:latin typeface="Times New Roman" pitchFamily="18" charset="0"/>
                <a:cs typeface="Times New Roman" pitchFamily="18" charset="0"/>
              </a:rPr>
              <a:t>здалася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мені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досить</a:t>
            </a:r>
            <a:r>
              <a:rPr lang="ru-RU" sz="1800" cap="none" dirty="0" smtClean="0">
                <a:solidFill>
                  <a:schemeClr val="tx1"/>
                </a:solidFill>
                <a:latin typeface="Times New Roman" pitchFamily="18" charset="0"/>
                <a:cs typeface="Times New Roman" pitchFamily="18" charset="0"/>
              </a:rPr>
              <a:t> актуальною. У </a:t>
            </a:r>
            <a:r>
              <a:rPr lang="ru-RU" sz="1800" cap="none" dirty="0" err="1" smtClean="0">
                <a:solidFill>
                  <a:schemeClr val="tx1"/>
                </a:solidFill>
                <a:latin typeface="Times New Roman" pitchFamily="18" charset="0"/>
                <a:cs typeface="Times New Roman" pitchFamily="18" charset="0"/>
              </a:rPr>
              <a:t>творі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йдеться</a:t>
            </a:r>
            <a:r>
              <a:rPr lang="ru-RU" sz="1800" cap="none" dirty="0" smtClean="0">
                <a:solidFill>
                  <a:schemeClr val="tx1"/>
                </a:solidFill>
                <a:latin typeface="Times New Roman" pitchFamily="18" charset="0"/>
                <a:cs typeface="Times New Roman" pitchFamily="18" charset="0"/>
              </a:rPr>
              <a:t> про </a:t>
            </a:r>
            <a:r>
              <a:rPr lang="ru-RU" sz="1800" cap="none" dirty="0" err="1" smtClean="0">
                <a:solidFill>
                  <a:schemeClr val="tx1"/>
                </a:solidFill>
                <a:latin typeface="Times New Roman" pitchFamily="18" charset="0"/>
                <a:cs typeface="Times New Roman" pitchFamily="18" charset="0"/>
              </a:rPr>
              <a:t>козака</a:t>
            </a:r>
            <a:r>
              <a:rPr lang="ru-RU" sz="1800" cap="none" dirty="0" smtClean="0">
                <a:solidFill>
                  <a:schemeClr val="tx1"/>
                </a:solidFill>
                <a:latin typeface="Times New Roman" pitchFamily="18" charset="0"/>
                <a:cs typeface="Times New Roman" pitchFamily="18" charset="0"/>
              </a:rPr>
              <a:t>, що </a:t>
            </a:r>
            <a:r>
              <a:rPr lang="ru-RU" sz="1800" cap="none" dirty="0" err="1" smtClean="0">
                <a:solidFill>
                  <a:schemeClr val="tx1"/>
                </a:solidFill>
                <a:latin typeface="Times New Roman" pitchFamily="18" charset="0"/>
                <a:cs typeface="Times New Roman" pitchFamily="18" charset="0"/>
              </a:rPr>
              <a:t>сидить</a:t>
            </a:r>
            <a:r>
              <a:rPr lang="ru-RU" sz="1800" cap="none" dirty="0" smtClean="0">
                <a:solidFill>
                  <a:schemeClr val="tx1"/>
                </a:solidFill>
                <a:latin typeface="Times New Roman" pitchFamily="18" charset="0"/>
                <a:cs typeface="Times New Roman" pitchFamily="18" charset="0"/>
              </a:rPr>
              <a:t> на </a:t>
            </a:r>
            <a:r>
              <a:rPr lang="ru-RU" sz="1800" cap="none" dirty="0" err="1" smtClean="0">
                <a:solidFill>
                  <a:schemeClr val="tx1"/>
                </a:solidFill>
                <a:latin typeface="Times New Roman" pitchFamily="18" charset="0"/>
                <a:cs typeface="Times New Roman" pitchFamily="18" charset="0"/>
              </a:rPr>
              <a:t>розпутті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грає</a:t>
            </a:r>
            <a:r>
              <a:rPr lang="ru-RU" sz="1800" cap="none" dirty="0" smtClean="0">
                <a:solidFill>
                  <a:schemeClr val="tx1"/>
                </a:solidFill>
                <a:latin typeface="Times New Roman" pitchFamily="18" charset="0"/>
                <a:cs typeface="Times New Roman" pitchFamily="18" charset="0"/>
              </a:rPr>
              <a:t> та </a:t>
            </a:r>
            <a:r>
              <a:rPr lang="ru-RU" sz="1800" cap="none" dirty="0" err="1" smtClean="0">
                <a:solidFill>
                  <a:schemeClr val="tx1"/>
                </a:solidFill>
                <a:latin typeface="Times New Roman" pitchFamily="18" charset="0"/>
                <a:cs typeface="Times New Roman" pitchFamily="18" charset="0"/>
              </a:rPr>
              <a:t>співає</a:t>
            </a:r>
            <a:r>
              <a:rPr lang="ru-RU" sz="1800" cap="none" dirty="0" smtClean="0">
                <a:solidFill>
                  <a:schemeClr val="tx1"/>
                </a:solidFill>
                <a:latin typeface="Times New Roman" pitchFamily="18" charset="0"/>
                <a:cs typeface="Times New Roman" pitchFamily="18" charset="0"/>
              </a:rPr>
              <a:t> про </a:t>
            </a:r>
            <a:r>
              <a:rPr lang="ru-RU" sz="1800" cap="none" dirty="0" err="1" smtClean="0">
                <a:solidFill>
                  <a:schemeClr val="tx1"/>
                </a:solidFill>
                <a:latin typeface="Times New Roman" pitchFamily="18" charset="0"/>
                <a:cs typeface="Times New Roman" pitchFamily="18" charset="0"/>
              </a:rPr>
              <a:t>козацьку</a:t>
            </a:r>
            <a:r>
              <a:rPr lang="ru-RU" sz="1800" cap="none" dirty="0" smtClean="0">
                <a:solidFill>
                  <a:schemeClr val="tx1"/>
                </a:solidFill>
                <a:latin typeface="Times New Roman" pitchFamily="18" charset="0"/>
                <a:cs typeface="Times New Roman" pitchFamily="18" charset="0"/>
              </a:rPr>
              <a:t> славу. </a:t>
            </a:r>
            <a:r>
              <a:rPr lang="ru-RU" sz="1800" cap="none" dirty="0" err="1" smtClean="0">
                <a:solidFill>
                  <a:schemeClr val="tx1"/>
                </a:solidFill>
                <a:latin typeface="Times New Roman" pitchFamily="18" charset="0"/>
                <a:cs typeface="Times New Roman" pitchFamily="18" charset="0"/>
              </a:rPr>
              <a:t>Навкруг</a:t>
            </a:r>
            <a:r>
              <a:rPr lang="ru-RU" sz="1800" cap="none" dirty="0" smtClean="0">
                <a:solidFill>
                  <a:schemeClr val="tx1"/>
                </a:solidFill>
                <a:latin typeface="Times New Roman" pitchFamily="18" charset="0"/>
                <a:cs typeface="Times New Roman" pitchFamily="18" charset="0"/>
              </a:rPr>
              <a:t> нього </a:t>
            </a:r>
            <a:r>
              <a:rPr lang="ru-RU" sz="1800" cap="none" dirty="0" err="1" smtClean="0">
                <a:solidFill>
                  <a:schemeClr val="tx1"/>
                </a:solidFill>
                <a:latin typeface="Times New Roman" pitchFamily="18" charset="0"/>
                <a:cs typeface="Times New Roman" pitchFamily="18" charset="0"/>
              </a:rPr>
              <a:t>зібралася</a:t>
            </a:r>
            <a:r>
              <a:rPr lang="ru-RU" sz="1800" cap="none" dirty="0" smtClean="0">
                <a:solidFill>
                  <a:schemeClr val="tx1"/>
                </a:solidFill>
                <a:latin typeface="Times New Roman" pitchFamily="18" charset="0"/>
                <a:cs typeface="Times New Roman" pitchFamily="18" charset="0"/>
              </a:rPr>
              <a:t> громада. </a:t>
            </a:r>
            <a:r>
              <a:rPr lang="ru-RU" sz="1800" cap="none" dirty="0" err="1" smtClean="0">
                <a:solidFill>
                  <a:schemeClr val="tx1"/>
                </a:solidFill>
                <a:latin typeface="Times New Roman" pitchFamily="18" charset="0"/>
                <a:cs typeface="Times New Roman" pitchFamily="18" charset="0"/>
              </a:rPr>
              <a:t>Зажурилася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Україна</a:t>
            </a:r>
            <a:r>
              <a:rPr lang="ru-RU" sz="1800" cap="none" dirty="0" smtClean="0">
                <a:solidFill>
                  <a:schemeClr val="tx1"/>
                </a:solidFill>
                <a:latin typeface="Times New Roman" pitchFamily="18" charset="0"/>
                <a:cs typeface="Times New Roman" pitchFamily="18" charset="0"/>
              </a:rPr>
              <a:t>, бо </a:t>
            </a:r>
            <a:r>
              <a:rPr lang="ru-RU" sz="1800" cap="none" dirty="0" err="1" smtClean="0">
                <a:solidFill>
                  <a:schemeClr val="tx1"/>
                </a:solidFill>
                <a:latin typeface="Times New Roman" pitchFamily="18" charset="0"/>
                <a:cs typeface="Times New Roman" pitchFamily="18" charset="0"/>
              </a:rPr>
              <a:t>ніхто</a:t>
            </a:r>
            <a:r>
              <a:rPr lang="ru-RU" sz="1800" cap="none" dirty="0" smtClean="0">
                <a:solidFill>
                  <a:schemeClr val="tx1"/>
                </a:solidFill>
                <a:latin typeface="Times New Roman" pitchFamily="18" charset="0"/>
                <a:cs typeface="Times New Roman" pitchFamily="18" charset="0"/>
              </a:rPr>
              <a:t> її не </a:t>
            </a:r>
            <a:r>
              <a:rPr lang="ru-RU" sz="1800" cap="none" dirty="0" err="1" smtClean="0">
                <a:solidFill>
                  <a:schemeClr val="tx1"/>
                </a:solidFill>
                <a:latin typeface="Times New Roman" pitchFamily="18" charset="0"/>
                <a:cs typeface="Times New Roman" pitchFamily="18" charset="0"/>
              </a:rPr>
              <a:t>рятує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козацтво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гине</a:t>
            </a:r>
            <a:r>
              <a:rPr lang="ru-RU" sz="1800" cap="none" dirty="0" smtClean="0">
                <a:solidFill>
                  <a:schemeClr val="tx1"/>
                </a:solidFill>
                <a:latin typeface="Times New Roman" pitchFamily="18" charset="0"/>
                <a:cs typeface="Times New Roman" pitchFamily="18" charset="0"/>
              </a:rPr>
              <a:t>, віру запродано, як </a:t>
            </a:r>
            <a:r>
              <a:rPr lang="ru-RU" sz="1800" cap="none" dirty="0" err="1" smtClean="0">
                <a:solidFill>
                  <a:schemeClr val="tx1"/>
                </a:solidFill>
                <a:latin typeface="Times New Roman" pitchFamily="18" charset="0"/>
                <a:cs typeface="Times New Roman" pitchFamily="18" charset="0"/>
              </a:rPr>
              <a:t>галич</a:t>
            </a:r>
            <a:r>
              <a:rPr lang="ru-RU" sz="1800" cap="none" dirty="0" smtClean="0">
                <a:solidFill>
                  <a:schemeClr val="tx1"/>
                </a:solidFill>
                <a:latin typeface="Times New Roman" pitchFamily="18" charset="0"/>
                <a:cs typeface="Times New Roman" pitchFamily="18" charset="0"/>
              </a:rPr>
              <a:t> (галки) поле </a:t>
            </a:r>
            <a:r>
              <a:rPr lang="ru-RU" sz="1800" cap="none" dirty="0" err="1" smtClean="0">
                <a:solidFill>
                  <a:schemeClr val="tx1"/>
                </a:solidFill>
                <a:latin typeface="Times New Roman" pitchFamily="18" charset="0"/>
                <a:cs typeface="Times New Roman" pitchFamily="18" charset="0"/>
              </a:rPr>
              <a:t>криють</a:t>
            </a:r>
            <a:r>
              <a:rPr lang="ru-RU" sz="1800" cap="none" dirty="0" smtClean="0">
                <a:solidFill>
                  <a:schemeClr val="tx1"/>
                </a:solidFill>
                <a:latin typeface="Times New Roman" pitchFamily="18" charset="0"/>
                <a:cs typeface="Times New Roman" pitchFamily="18" charset="0"/>
              </a:rPr>
              <a:t> ляхи, </a:t>
            </a:r>
            <a:r>
              <a:rPr lang="ru-RU" sz="1800" cap="none" dirty="0" err="1" smtClean="0">
                <a:solidFill>
                  <a:schemeClr val="tx1"/>
                </a:solidFill>
                <a:latin typeface="Times New Roman" pitchFamily="18" charset="0"/>
                <a:cs typeface="Times New Roman" pitchFamily="18" charset="0"/>
              </a:rPr>
              <a:t>уніати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Прокочуються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козацькі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повстання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Наливайка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Кравчини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Павлюги</a:t>
            </a:r>
            <a:r>
              <a:rPr lang="ru-RU" sz="1800" cap="none" dirty="0" smtClean="0">
                <a:solidFill>
                  <a:schemeClr val="tx1"/>
                </a:solidFill>
                <a:latin typeface="Times New Roman" pitchFamily="18" charset="0"/>
                <a:cs typeface="Times New Roman" pitchFamily="18" charset="0"/>
              </a:rPr>
              <a:t>. А це </a:t>
            </a:r>
            <a:r>
              <a:rPr lang="ru-RU" sz="1800" cap="none" dirty="0" err="1" smtClean="0">
                <a:solidFill>
                  <a:schemeClr val="tx1"/>
                </a:solidFill>
                <a:latin typeface="Times New Roman" pitchFamily="18" charset="0"/>
                <a:cs typeface="Times New Roman" pitchFamily="18" charset="0"/>
              </a:rPr>
              <a:t>обізвався</a:t>
            </a:r>
            <a:r>
              <a:rPr lang="ru-RU" sz="1800" cap="none" dirty="0" smtClean="0">
                <a:solidFill>
                  <a:schemeClr val="tx1"/>
                </a:solidFill>
                <a:latin typeface="Times New Roman" pitchFamily="18" charset="0"/>
                <a:cs typeface="Times New Roman" pitchFamily="18" charset="0"/>
              </a:rPr>
              <a:t> Тарас Трясило, орел </a:t>
            </a:r>
            <a:r>
              <a:rPr lang="ru-RU" sz="1800" cap="none" dirty="0" err="1" smtClean="0">
                <a:solidFill>
                  <a:schemeClr val="tx1"/>
                </a:solidFill>
                <a:latin typeface="Times New Roman" pitchFamily="18" charset="0"/>
                <a:cs typeface="Times New Roman" pitchFamily="18" charset="0"/>
              </a:rPr>
              <a:t>сизий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Вже</a:t>
            </a:r>
            <a:r>
              <a:rPr lang="ru-RU" sz="1800" cap="none" dirty="0" smtClean="0">
                <a:solidFill>
                  <a:schemeClr val="tx1"/>
                </a:solidFill>
                <a:latin typeface="Times New Roman" pitchFamily="18" charset="0"/>
                <a:cs typeface="Times New Roman" pitchFamily="18" charset="0"/>
              </a:rPr>
              <a:t> не три </a:t>
            </a:r>
            <a:r>
              <a:rPr lang="ru-RU" sz="1800" cap="none" dirty="0" err="1" smtClean="0">
                <a:solidFill>
                  <a:schemeClr val="tx1"/>
                </a:solidFill>
                <a:latin typeface="Times New Roman" pitchFamily="18" charset="0"/>
                <a:cs typeface="Times New Roman" pitchFamily="18" charset="0"/>
              </a:rPr>
              <a:t>дні</a:t>
            </a:r>
            <a:r>
              <a:rPr lang="ru-RU" sz="1800" cap="none" dirty="0" smtClean="0">
                <a:solidFill>
                  <a:schemeClr val="tx1"/>
                </a:solidFill>
                <a:latin typeface="Times New Roman" pitchFamily="18" charset="0"/>
                <a:cs typeface="Times New Roman" pitchFamily="18" charset="0"/>
              </a:rPr>
              <a:t>, не три </a:t>
            </a:r>
            <a:r>
              <a:rPr lang="ru-RU" sz="1800" cap="none" dirty="0" err="1" smtClean="0">
                <a:solidFill>
                  <a:schemeClr val="tx1"/>
                </a:solidFill>
                <a:latin typeface="Times New Roman" pitchFamily="18" charset="0"/>
                <a:cs typeface="Times New Roman" pitchFamily="18" charset="0"/>
              </a:rPr>
              <a:t>ночі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б'ється</a:t>
            </a:r>
            <a:r>
              <a:rPr lang="ru-RU" sz="1800" cap="none" dirty="0" smtClean="0">
                <a:solidFill>
                  <a:schemeClr val="tx1"/>
                </a:solidFill>
                <a:latin typeface="Times New Roman" pitchFamily="18" charset="0"/>
                <a:cs typeface="Times New Roman" pitchFamily="18" charset="0"/>
              </a:rPr>
              <a:t> Трясило, </a:t>
            </a:r>
            <a:r>
              <a:rPr lang="ru-RU" sz="1800" cap="none" dirty="0" err="1" smtClean="0">
                <a:solidFill>
                  <a:schemeClr val="tx1"/>
                </a:solidFill>
                <a:latin typeface="Times New Roman" pitchFamily="18" charset="0"/>
                <a:cs typeface="Times New Roman" pitchFamily="18" charset="0"/>
              </a:rPr>
              <a:t>ізнемігся</a:t>
            </a:r>
            <a:r>
              <a:rPr lang="ru-RU" sz="1800" cap="none" dirty="0" smtClean="0">
                <a:solidFill>
                  <a:schemeClr val="tx1"/>
                </a:solidFill>
                <a:latin typeface="Times New Roman" pitchFamily="18" charset="0"/>
                <a:cs typeface="Times New Roman" pitchFamily="18" charset="0"/>
              </a:rPr>
              <a:t>, а поляки на </a:t>
            </a:r>
            <a:r>
              <a:rPr lang="ru-RU" sz="1800" cap="none" dirty="0" err="1" smtClean="0">
                <a:solidFill>
                  <a:schemeClr val="tx1"/>
                </a:solidFill>
                <a:latin typeface="Times New Roman" pitchFamily="18" charset="0"/>
                <a:cs typeface="Times New Roman" pitchFamily="18" charset="0"/>
              </a:rPr>
              <a:t>чолі</a:t>
            </a:r>
            <a:r>
              <a:rPr lang="ru-RU" sz="1800" cap="none" dirty="0" smtClean="0">
                <a:solidFill>
                  <a:schemeClr val="tx1"/>
                </a:solidFill>
                <a:latin typeface="Times New Roman" pitchFamily="18" charset="0"/>
                <a:cs typeface="Times New Roman" pitchFamily="18" charset="0"/>
              </a:rPr>
              <a:t> з </a:t>
            </a:r>
            <a:r>
              <a:rPr lang="ru-RU" sz="1800" cap="none" dirty="0" err="1" smtClean="0">
                <a:solidFill>
                  <a:schemeClr val="tx1"/>
                </a:solidFill>
                <a:latin typeface="Times New Roman" pitchFamily="18" charset="0"/>
                <a:cs typeface="Times New Roman" pitchFamily="18" charset="0"/>
              </a:rPr>
              <a:t>Конецпольським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радіють</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бенкетують</a:t>
            </a:r>
            <a:r>
              <a:rPr lang="ru-RU" sz="1800" cap="none" dirty="0" smtClean="0">
                <a:solidFill>
                  <a:schemeClr val="tx1"/>
                </a:solidFill>
                <a:latin typeface="Times New Roman" pitchFamily="18" charset="0"/>
                <a:cs typeface="Times New Roman" pitchFamily="18" charset="0"/>
              </a:rPr>
              <a:t>. Тарас </a:t>
            </a:r>
            <a:r>
              <a:rPr lang="ru-RU" sz="1800" cap="none" dirty="0" err="1" smtClean="0">
                <a:solidFill>
                  <a:schemeClr val="tx1"/>
                </a:solidFill>
                <a:latin typeface="Times New Roman" pitchFamily="18" charset="0"/>
                <a:cs typeface="Times New Roman" pitchFamily="18" charset="0"/>
              </a:rPr>
              <a:t>зібрав</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козаків</a:t>
            </a:r>
            <a:r>
              <a:rPr lang="ru-RU" sz="1800" cap="none" dirty="0" smtClean="0">
                <a:solidFill>
                  <a:schemeClr val="tx1"/>
                </a:solidFill>
                <a:latin typeface="Times New Roman" pitchFamily="18" charset="0"/>
                <a:cs typeface="Times New Roman" pitchFamily="18" charset="0"/>
              </a:rPr>
              <a:t> на раду. Вирішили, що </a:t>
            </a:r>
            <a:r>
              <a:rPr lang="ru-RU" sz="1800" cap="none" dirty="0" err="1" smtClean="0">
                <a:solidFill>
                  <a:schemeClr val="tx1"/>
                </a:solidFill>
                <a:latin typeface="Times New Roman" pitchFamily="18" charset="0"/>
                <a:cs typeface="Times New Roman" pitchFamily="18" charset="0"/>
              </a:rPr>
              <a:t>наступати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будуть</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вночі</a:t>
            </a:r>
            <a:r>
              <a:rPr lang="ru-RU" sz="1800" cap="none" dirty="0" smtClean="0">
                <a:solidFill>
                  <a:schemeClr val="tx1"/>
                </a:solidFill>
                <a:latin typeface="Times New Roman" pitchFamily="18" charset="0"/>
                <a:cs typeface="Times New Roman" pitchFamily="18" charset="0"/>
              </a:rPr>
              <a:t>. Як </a:t>
            </a:r>
            <a:r>
              <a:rPr lang="ru-RU" sz="1800" cap="none" dirty="0" err="1" smtClean="0">
                <a:solidFill>
                  <a:schemeClr val="tx1"/>
                </a:solidFill>
                <a:latin typeface="Times New Roman" pitchFamily="18" charset="0"/>
                <a:cs typeface="Times New Roman" pitchFamily="18" charset="0"/>
              </a:rPr>
              <a:t>зійшов</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місяць</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ревнули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гармати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Розпочалася</a:t>
            </a:r>
            <a:r>
              <a:rPr lang="ru-RU" sz="1800" cap="none" dirty="0" smtClean="0">
                <a:solidFill>
                  <a:schemeClr val="tx1"/>
                </a:solidFill>
                <a:latin typeface="Times New Roman" pitchFamily="18" charset="0"/>
                <a:cs typeface="Times New Roman" pitchFamily="18" charset="0"/>
              </a:rPr>
              <a:t> велика битва — </a:t>
            </a:r>
            <a:r>
              <a:rPr lang="ru-RU" sz="1800" cap="none" dirty="0" err="1" smtClean="0">
                <a:solidFill>
                  <a:schemeClr val="tx1"/>
                </a:solidFill>
                <a:latin typeface="Times New Roman" pitchFamily="18" charset="0"/>
                <a:cs typeface="Times New Roman" pitchFamily="18" charset="0"/>
              </a:rPr>
              <a:t>полягли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всі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ляшки-панки</a:t>
            </a:r>
            <a:r>
              <a:rPr lang="ru-RU" sz="1800" cap="none" dirty="0" smtClean="0">
                <a:solidFill>
                  <a:schemeClr val="tx1"/>
                </a:solidFill>
                <a:latin typeface="Times New Roman" pitchFamily="18" charset="0"/>
                <a:cs typeface="Times New Roman" pitchFamily="18" charset="0"/>
              </a:rPr>
              <a:t>. Над </a:t>
            </a:r>
            <a:r>
              <a:rPr lang="ru-RU" sz="1800" cap="none" dirty="0" err="1" smtClean="0">
                <a:solidFill>
                  <a:schemeClr val="tx1"/>
                </a:solidFill>
                <a:latin typeface="Times New Roman" pitchFamily="18" charset="0"/>
                <a:cs typeface="Times New Roman" pitchFamily="18" charset="0"/>
              </a:rPr>
              <a:t>річкою</a:t>
            </a:r>
            <a:r>
              <a:rPr lang="ru-RU" sz="1800" cap="none" dirty="0" smtClean="0">
                <a:solidFill>
                  <a:schemeClr val="tx1"/>
                </a:solidFill>
                <a:latin typeface="Times New Roman" pitchFamily="18" charset="0"/>
                <a:cs typeface="Times New Roman" pitchFamily="18" charset="0"/>
              </a:rPr>
              <a:t>, в </a:t>
            </a:r>
            <a:r>
              <a:rPr lang="ru-RU" sz="1800" cap="none" dirty="0" err="1" smtClean="0">
                <a:solidFill>
                  <a:schemeClr val="tx1"/>
                </a:solidFill>
                <a:latin typeface="Times New Roman" pitchFamily="18" charset="0"/>
                <a:cs typeface="Times New Roman" pitchFamily="18" charset="0"/>
              </a:rPr>
              <a:t>чистім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полі</a:t>
            </a:r>
            <a:r>
              <a:rPr lang="ru-RU" sz="1800" cap="none" dirty="0" smtClean="0">
                <a:solidFill>
                  <a:schemeClr val="tx1"/>
                </a:solidFill>
                <a:latin typeface="Times New Roman" pitchFamily="18" charset="0"/>
                <a:cs typeface="Times New Roman" pitchFamily="18" charset="0"/>
              </a:rPr>
              <a:t> могила </a:t>
            </a:r>
            <a:r>
              <a:rPr lang="ru-RU" sz="1800" cap="none" dirty="0" err="1" smtClean="0">
                <a:solidFill>
                  <a:schemeClr val="tx1"/>
                </a:solidFill>
                <a:latin typeface="Times New Roman" pitchFamily="18" charset="0"/>
                <a:cs typeface="Times New Roman" pitchFamily="18" charset="0"/>
              </a:rPr>
              <a:t>чорніє</a:t>
            </a:r>
            <a:r>
              <a:rPr lang="ru-RU" sz="1800" cap="none" dirty="0" smtClean="0">
                <a:solidFill>
                  <a:schemeClr val="tx1"/>
                </a:solidFill>
                <a:latin typeface="Times New Roman" pitchFamily="18" charset="0"/>
                <a:cs typeface="Times New Roman" pitchFamily="18" charset="0"/>
              </a:rPr>
              <a:t>. Де кров текла </a:t>
            </a:r>
            <a:r>
              <a:rPr lang="ru-RU" sz="1800" cap="none" dirty="0" err="1" smtClean="0">
                <a:solidFill>
                  <a:schemeClr val="tx1"/>
                </a:solidFill>
                <a:latin typeface="Times New Roman" pitchFamily="18" charset="0"/>
                <a:cs typeface="Times New Roman" pitchFamily="18" charset="0"/>
              </a:rPr>
              <a:t>козацькая</a:t>
            </a:r>
            <a:r>
              <a:rPr lang="ru-RU" sz="1800" cap="none" dirty="0" smtClean="0">
                <a:solidFill>
                  <a:schemeClr val="tx1"/>
                </a:solidFill>
                <a:latin typeface="Times New Roman" pitchFamily="18" charset="0"/>
                <a:cs typeface="Times New Roman" pitchFamily="18" charset="0"/>
              </a:rPr>
              <a:t>, трава </a:t>
            </a:r>
            <a:r>
              <a:rPr lang="ru-RU" sz="1800" cap="none" dirty="0" err="1" smtClean="0">
                <a:solidFill>
                  <a:schemeClr val="tx1"/>
                </a:solidFill>
                <a:latin typeface="Times New Roman" pitchFamily="18" charset="0"/>
                <a:cs typeface="Times New Roman" pitchFamily="18" charset="0"/>
              </a:rPr>
              <a:t>зеленіє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Згадає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козак</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гетьманщину</a:t>
            </a:r>
            <a:r>
              <a:rPr lang="ru-RU" sz="1800" cap="none" dirty="0" smtClean="0">
                <a:solidFill>
                  <a:schemeClr val="tx1"/>
                </a:solidFill>
                <a:latin typeface="Times New Roman" pitchFamily="18" charset="0"/>
                <a:cs typeface="Times New Roman" pitchFamily="18" charset="0"/>
              </a:rPr>
              <a:t> та й </a:t>
            </a:r>
            <a:r>
              <a:rPr lang="ru-RU" sz="1800" cap="none" dirty="0" err="1" smtClean="0">
                <a:solidFill>
                  <a:schemeClr val="tx1"/>
                </a:solidFill>
                <a:latin typeface="Times New Roman" pitchFamily="18" charset="0"/>
                <a:cs typeface="Times New Roman" pitchFamily="18" charset="0"/>
              </a:rPr>
              <a:t>заплаче</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Слухають</a:t>
            </a:r>
            <a:r>
              <a:rPr lang="ru-RU" sz="1800" cap="none" dirty="0" smtClean="0">
                <a:solidFill>
                  <a:schemeClr val="tx1"/>
                </a:solidFill>
                <a:latin typeface="Times New Roman" pitchFamily="18" charset="0"/>
                <a:cs typeface="Times New Roman" pitchFamily="18" charset="0"/>
              </a:rPr>
              <a:t> люди кобзаря, </a:t>
            </a:r>
            <a:r>
              <a:rPr lang="ru-RU" sz="1800" cap="none" dirty="0" err="1" smtClean="0">
                <a:solidFill>
                  <a:schemeClr val="tx1"/>
                </a:solidFill>
                <a:latin typeface="Times New Roman" pitchFamily="18" charset="0"/>
                <a:cs typeface="Times New Roman" pitchFamily="18" charset="0"/>
              </a:rPr>
              <a:t>сльози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втирають</a:t>
            </a:r>
            <a:r>
              <a:rPr lang="ru-RU" sz="1800" cap="none" dirty="0" smtClean="0">
                <a:solidFill>
                  <a:schemeClr val="tx1"/>
                </a:solidFill>
                <a:latin typeface="Times New Roman" pitchFamily="18" charset="0"/>
                <a:cs typeface="Times New Roman" pitchFamily="18" charset="0"/>
              </a:rPr>
              <a:t>. А </a:t>
            </a:r>
            <a:r>
              <a:rPr lang="ru-RU" sz="1800" cap="none" dirty="0" err="1" smtClean="0">
                <a:solidFill>
                  <a:schemeClr val="tx1"/>
                </a:solidFill>
                <a:latin typeface="Times New Roman" pitchFamily="18" charset="0"/>
                <a:cs typeface="Times New Roman" pitchFamily="18" charset="0"/>
              </a:rPr>
              <a:t>кобзар</a:t>
            </a:r>
            <a:r>
              <a:rPr lang="ru-RU" sz="1800" cap="none" dirty="0" smtClean="0">
                <a:solidFill>
                  <a:schemeClr val="tx1"/>
                </a:solidFill>
                <a:latin typeface="Times New Roman" pitchFamily="18" charset="0"/>
                <a:cs typeface="Times New Roman" pitchFamily="18" charset="0"/>
              </a:rPr>
              <a:t> тут же з </a:t>
            </a:r>
            <a:r>
              <a:rPr lang="ru-RU" sz="1800" cap="none" dirty="0" err="1" smtClean="0">
                <a:solidFill>
                  <a:schemeClr val="tx1"/>
                </a:solidFill>
                <a:latin typeface="Times New Roman" pitchFamily="18" charset="0"/>
                <a:cs typeface="Times New Roman" pitchFamily="18" charset="0"/>
              </a:rPr>
              <a:t>журби</a:t>
            </a:r>
            <a:r>
              <a:rPr lang="ru-RU" sz="1800" cap="none" dirty="0" smtClean="0">
                <a:solidFill>
                  <a:schemeClr val="tx1"/>
                </a:solidFill>
                <a:latin typeface="Times New Roman" pitchFamily="18" charset="0"/>
                <a:cs typeface="Times New Roman" pitchFamily="18" charset="0"/>
              </a:rPr>
              <a:t> як </a:t>
            </a:r>
            <a:r>
              <a:rPr lang="ru-RU" sz="1800" cap="none" dirty="0" err="1" smtClean="0">
                <a:solidFill>
                  <a:schemeClr val="tx1"/>
                </a:solidFill>
                <a:latin typeface="Times New Roman" pitchFamily="18" charset="0"/>
                <a:cs typeface="Times New Roman" pitchFamily="18" charset="0"/>
              </a:rPr>
              <a:t>заграє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веселої</a:t>
            </a:r>
            <a:r>
              <a:rPr lang="ru-RU" sz="1800" cap="none" dirty="0" smtClean="0">
                <a:solidFill>
                  <a:schemeClr val="tx1"/>
                </a:solidFill>
                <a:latin typeface="Times New Roman" pitchFamily="18" charset="0"/>
                <a:cs typeface="Times New Roman" pitchFamily="18" charset="0"/>
              </a:rPr>
              <a:t>, щоб із </a:t>
            </a:r>
            <a:r>
              <a:rPr lang="ru-RU" sz="1800" cap="none" dirty="0" err="1" smtClean="0">
                <a:solidFill>
                  <a:schemeClr val="tx1"/>
                </a:solidFill>
                <a:latin typeface="Times New Roman" pitchFamily="18" charset="0"/>
                <a:cs typeface="Times New Roman" pitchFamily="18" charset="0"/>
              </a:rPr>
              <a:t>ворогів</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покепкувати</a:t>
            </a:r>
            <a:r>
              <a:rPr lang="ru-RU" sz="1800" cap="none" dirty="0" smtClean="0">
                <a:solidFill>
                  <a:schemeClr val="tx1"/>
                </a:solidFill>
                <a:latin typeface="Times New Roman" pitchFamily="18" charset="0"/>
                <a:cs typeface="Times New Roman" pitchFamily="18" charset="0"/>
              </a:rPr>
              <a:t>.</a:t>
            </a:r>
            <a:br>
              <a:rPr lang="ru-RU"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  В основі </a:t>
            </a:r>
            <a:r>
              <a:rPr lang="ru-RU" sz="1800" cap="none" dirty="0" err="1" smtClean="0">
                <a:solidFill>
                  <a:schemeClr val="tx1"/>
                </a:solidFill>
                <a:latin typeface="Times New Roman" pitchFamily="18" charset="0"/>
                <a:cs typeface="Times New Roman" pitchFamily="18" charset="0"/>
              </a:rPr>
              <a:t>поеми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лежить</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історична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подія</a:t>
            </a:r>
            <a:r>
              <a:rPr lang="ru-RU" sz="1800" cap="none" dirty="0" smtClean="0">
                <a:solidFill>
                  <a:schemeClr val="tx1"/>
                </a:solidFill>
                <a:latin typeface="Times New Roman" pitchFamily="18" charset="0"/>
                <a:cs typeface="Times New Roman" pitchFamily="18" charset="0"/>
              </a:rPr>
              <a:t> - </a:t>
            </a:r>
            <a:r>
              <a:rPr lang="ru-RU" sz="1800" cap="none" dirty="0" err="1" smtClean="0">
                <a:solidFill>
                  <a:schemeClr val="tx1"/>
                </a:solidFill>
                <a:latin typeface="Times New Roman" pitchFamily="18" charset="0"/>
                <a:cs typeface="Times New Roman" pitchFamily="18" charset="0"/>
              </a:rPr>
              <a:t>розгром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повсталими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козаками</a:t>
            </a:r>
            <a:r>
              <a:rPr lang="ru-RU" sz="1800" cap="none" dirty="0" smtClean="0">
                <a:solidFill>
                  <a:schemeClr val="tx1"/>
                </a:solidFill>
                <a:latin typeface="Times New Roman" pitchFamily="18" charset="0"/>
                <a:cs typeface="Times New Roman" pitchFamily="18" charset="0"/>
              </a:rPr>
              <a:t> на </a:t>
            </a:r>
            <a:r>
              <a:rPr lang="ru-RU" sz="1800" cap="none" dirty="0" err="1" smtClean="0">
                <a:solidFill>
                  <a:schemeClr val="tx1"/>
                </a:solidFill>
                <a:latin typeface="Times New Roman" pitchFamily="18" charset="0"/>
                <a:cs typeface="Times New Roman" pitchFamily="18" charset="0"/>
              </a:rPr>
              <a:t>чолі</a:t>
            </a:r>
            <a:r>
              <a:rPr lang="ru-RU" sz="1800" cap="none" dirty="0" smtClean="0">
                <a:solidFill>
                  <a:schemeClr val="tx1"/>
                </a:solidFill>
                <a:latin typeface="Times New Roman" pitchFamily="18" charset="0"/>
                <a:cs typeface="Times New Roman" pitchFamily="18" charset="0"/>
              </a:rPr>
              <a:t> з </a:t>
            </a:r>
            <a:r>
              <a:rPr lang="ru-RU" sz="1800" cap="none" dirty="0" err="1" smtClean="0">
                <a:solidFill>
                  <a:schemeClr val="tx1"/>
                </a:solidFill>
                <a:latin typeface="Times New Roman" pitchFamily="18" charset="0"/>
                <a:cs typeface="Times New Roman" pitchFamily="18" charset="0"/>
              </a:rPr>
              <a:t>гетьманом</a:t>
            </a:r>
            <a:r>
              <a:rPr lang="ru-RU" sz="1800" cap="none" dirty="0" smtClean="0">
                <a:solidFill>
                  <a:schemeClr val="tx1"/>
                </a:solidFill>
                <a:latin typeface="Times New Roman" pitchFamily="18" charset="0"/>
                <a:cs typeface="Times New Roman" pitchFamily="18" charset="0"/>
              </a:rPr>
              <a:t> Тарасом </a:t>
            </a:r>
            <a:r>
              <a:rPr lang="ru-RU" sz="1800" cap="none" dirty="0" err="1" smtClean="0">
                <a:solidFill>
                  <a:schemeClr val="tx1"/>
                </a:solidFill>
                <a:latin typeface="Times New Roman" pitchFamily="18" charset="0"/>
                <a:cs typeface="Times New Roman" pitchFamily="18" charset="0"/>
              </a:rPr>
              <a:t>Трясилом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польського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війська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гетьмана</a:t>
            </a:r>
            <a:r>
              <a:rPr lang="ru-RU" sz="1800" cap="none" dirty="0" smtClean="0">
                <a:solidFill>
                  <a:schemeClr val="tx1"/>
                </a:solidFill>
                <a:latin typeface="Times New Roman" pitchFamily="18" charset="0"/>
                <a:cs typeface="Times New Roman" pitchFamily="18" charset="0"/>
              </a:rPr>
              <a:t> С. </a:t>
            </a:r>
            <a:r>
              <a:rPr lang="ru-RU" sz="1800" cap="none" dirty="0" err="1" smtClean="0">
                <a:solidFill>
                  <a:schemeClr val="tx1"/>
                </a:solidFill>
                <a:latin typeface="Times New Roman" pitchFamily="18" charset="0"/>
                <a:cs typeface="Times New Roman" pitchFamily="18" charset="0"/>
              </a:rPr>
              <a:t>Конецпольського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Зображення</a:t>
            </a:r>
            <a:r>
              <a:rPr lang="ru-RU" sz="1800" cap="none" dirty="0" smtClean="0">
                <a:solidFill>
                  <a:schemeClr val="tx1"/>
                </a:solidFill>
                <a:latin typeface="Times New Roman" pitchFamily="18" charset="0"/>
                <a:cs typeface="Times New Roman" pitchFamily="18" charset="0"/>
              </a:rPr>
              <a:t> й </a:t>
            </a:r>
            <a:r>
              <a:rPr lang="ru-RU" sz="1800" cap="none" dirty="0" err="1" smtClean="0">
                <a:solidFill>
                  <a:schemeClr val="tx1"/>
                </a:solidFill>
                <a:latin typeface="Times New Roman" pitchFamily="18" charset="0"/>
                <a:cs typeface="Times New Roman" pitchFamily="18" charset="0"/>
              </a:rPr>
              <a:t>поетичне</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осмислення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історичного</a:t>
            </a:r>
            <a:r>
              <a:rPr lang="ru-RU" sz="1800" cap="none" dirty="0" smtClean="0">
                <a:solidFill>
                  <a:schemeClr val="tx1"/>
                </a:solidFill>
                <a:latin typeface="Times New Roman" pitchFamily="18" charset="0"/>
                <a:cs typeface="Times New Roman" pitchFamily="18" charset="0"/>
              </a:rPr>
              <a:t> факту </a:t>
            </a:r>
            <a:r>
              <a:rPr lang="ru-RU" sz="1800" cap="none" dirty="0" err="1" smtClean="0">
                <a:solidFill>
                  <a:schemeClr val="tx1"/>
                </a:solidFill>
                <a:latin typeface="Times New Roman" pitchFamily="18" charset="0"/>
                <a:cs typeface="Times New Roman" pitchFamily="18" charset="0"/>
              </a:rPr>
              <a:t>подається</a:t>
            </a:r>
            <a:r>
              <a:rPr lang="ru-RU" sz="1800" cap="none" dirty="0" smtClean="0">
                <a:solidFill>
                  <a:schemeClr val="tx1"/>
                </a:solidFill>
                <a:latin typeface="Times New Roman" pitchFamily="18" charset="0"/>
                <a:cs typeface="Times New Roman" pitchFamily="18" charset="0"/>
              </a:rPr>
              <a:t> в </a:t>
            </a:r>
            <a:r>
              <a:rPr lang="ru-RU" sz="1800" cap="none" dirty="0" err="1" smtClean="0">
                <a:solidFill>
                  <a:schemeClr val="tx1"/>
                </a:solidFill>
                <a:latin typeface="Times New Roman" pitchFamily="18" charset="0"/>
                <a:cs typeface="Times New Roman" pitchFamily="18" charset="0"/>
              </a:rPr>
              <a:t>обрамленні</a:t>
            </a:r>
            <a:r>
              <a:rPr lang="ru-RU" sz="1800" cap="none" dirty="0" smtClean="0">
                <a:solidFill>
                  <a:schemeClr val="tx1"/>
                </a:solidFill>
                <a:latin typeface="Times New Roman" pitchFamily="18" charset="0"/>
                <a:cs typeface="Times New Roman" pitchFamily="18" charset="0"/>
              </a:rPr>
              <a:t> - як </a:t>
            </a:r>
            <a:r>
              <a:rPr lang="ru-RU" sz="1800" cap="none" dirty="0" err="1" smtClean="0">
                <a:solidFill>
                  <a:schemeClr val="tx1"/>
                </a:solidFill>
                <a:latin typeface="Times New Roman" pitchFamily="18" charset="0"/>
                <a:cs typeface="Times New Roman" pitchFamily="18" charset="0"/>
              </a:rPr>
              <a:t>зустріч</a:t>
            </a:r>
            <a:r>
              <a:rPr lang="ru-RU" sz="1800" cap="none" dirty="0" smtClean="0">
                <a:solidFill>
                  <a:schemeClr val="tx1"/>
                </a:solidFill>
                <a:latin typeface="Times New Roman" pitchFamily="18" charset="0"/>
                <a:cs typeface="Times New Roman" pitchFamily="18" charset="0"/>
              </a:rPr>
              <a:t> із кобзарем, який </a:t>
            </a:r>
            <a:r>
              <a:rPr lang="ru-RU" sz="1800" cap="none" dirty="0" err="1" smtClean="0">
                <a:solidFill>
                  <a:schemeClr val="tx1"/>
                </a:solidFill>
                <a:latin typeface="Times New Roman" pitchFamily="18" charset="0"/>
                <a:cs typeface="Times New Roman" pitchFamily="18" charset="0"/>
              </a:rPr>
              <a:t>співає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історичні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пісні</a:t>
            </a:r>
            <a:r>
              <a:rPr lang="ru-RU" sz="1800" cap="none" dirty="0" smtClean="0">
                <a:solidFill>
                  <a:schemeClr val="tx1"/>
                </a:solidFill>
                <a:latin typeface="Times New Roman" pitchFamily="18" charset="0"/>
                <a:cs typeface="Times New Roman" pitchFamily="18" charset="0"/>
              </a:rPr>
              <a:t> й </a:t>
            </a:r>
            <a:r>
              <a:rPr lang="ru-RU" sz="1800" cap="none" dirty="0" err="1" smtClean="0">
                <a:solidFill>
                  <a:schemeClr val="tx1"/>
                </a:solidFill>
                <a:latin typeface="Times New Roman" pitchFamily="18" charset="0"/>
                <a:cs typeface="Times New Roman" pitchFamily="18" charset="0"/>
              </a:rPr>
              <a:t>думи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натякаючи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сучасникам</a:t>
            </a:r>
            <a:r>
              <a:rPr lang="ru-RU" sz="1800" cap="none" dirty="0" smtClean="0">
                <a:solidFill>
                  <a:schemeClr val="tx1"/>
                </a:solidFill>
                <a:latin typeface="Times New Roman" pitchFamily="18" charset="0"/>
                <a:cs typeface="Times New Roman" pitchFamily="18" charset="0"/>
              </a:rPr>
              <a:t> та </a:t>
            </a:r>
            <a:r>
              <a:rPr lang="ru-RU" sz="1800" cap="none" dirty="0" err="1" smtClean="0">
                <a:solidFill>
                  <a:schemeClr val="tx1"/>
                </a:solidFill>
                <a:latin typeface="Times New Roman" pitchFamily="18" charset="0"/>
                <a:cs typeface="Times New Roman" pitchFamily="18" charset="0"/>
              </a:rPr>
              <a:t>нащадкам</a:t>
            </a:r>
            <a:r>
              <a:rPr lang="ru-RU" sz="1800" cap="none" dirty="0" smtClean="0">
                <a:solidFill>
                  <a:schemeClr val="tx1"/>
                </a:solidFill>
                <a:latin typeface="Times New Roman" pitchFamily="18" charset="0"/>
                <a:cs typeface="Times New Roman" pitchFamily="18" charset="0"/>
              </a:rPr>
              <a:t> про </a:t>
            </a:r>
            <a:r>
              <a:rPr lang="ru-RU" sz="1800" cap="none" dirty="0" err="1" smtClean="0">
                <a:solidFill>
                  <a:schemeClr val="tx1"/>
                </a:solidFill>
                <a:latin typeface="Times New Roman" pitchFamily="18" charset="0"/>
                <a:cs typeface="Times New Roman" pitchFamily="18" charset="0"/>
              </a:rPr>
              <a:t>необхідність</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боротьби</a:t>
            </a:r>
            <a:r>
              <a:rPr lang="ru-RU" sz="1800" cap="none" dirty="0" smtClean="0">
                <a:solidFill>
                  <a:schemeClr val="tx1"/>
                </a:solidFill>
                <a:latin typeface="Times New Roman" pitchFamily="18" charset="0"/>
                <a:cs typeface="Times New Roman" pitchFamily="18" charset="0"/>
              </a:rPr>
              <a:t> за свою волю.</a:t>
            </a:r>
            <a:endParaRPr lang="ru-RU" sz="1800" b="0" cap="none" dirty="0">
              <a:ln w="18415" cmpd="sng">
                <a:solidFill>
                  <a:schemeClr val="tx1"/>
                </a:solidFill>
                <a:prstDash val="solid"/>
              </a:ln>
              <a:solidFill>
                <a:sysClr val="windowText" lastClr="000000"/>
              </a:solidFill>
              <a:latin typeface="Times New Roman" pitchFamily="18" charset="0"/>
              <a:cs typeface="Times New Roman" pitchFamily="18" charset="0"/>
            </a:endParaRPr>
          </a:p>
        </p:txBody>
      </p:sp>
      <p:pic>
        <p:nvPicPr>
          <p:cNvPr id="3" name="Picture 2" descr="http://im4-tub-ua.yandex.net/i?id=138977378-55-72&amp;n=2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29520" y="500042"/>
            <a:ext cx="1562587" cy="12144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pic>
        <p:nvPicPr>
          <p:cNvPr id="5" name="Picture 2" descr="http://im2-tub-ua.yandex.net/i?id=589310438-08-72&amp;n=21"/>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715272" y="3143248"/>
            <a:ext cx="1066679" cy="15841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700600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6215106" cy="6357982"/>
          </a:xfrm>
        </p:spPr>
        <p:txBody>
          <a:bodyPr>
            <a:normAutofit/>
          </a:bodyPr>
          <a:lstStyle/>
          <a:p>
            <a:pPr lvl="0" algn="ctr"/>
            <a:r>
              <a:rPr lang="ru-RU" sz="2800" cap="none" dirty="0" err="1" smtClean="0">
                <a:solidFill>
                  <a:srgbClr val="C00000"/>
                </a:solidFill>
                <a:latin typeface="Times New Roman" pitchFamily="18" charset="0"/>
                <a:cs typeface="Times New Roman" pitchFamily="18" charset="0"/>
              </a:rPr>
              <a:t>Аналіз</a:t>
            </a:r>
            <a:r>
              <a:rPr lang="ru-RU" sz="2800" cap="none" dirty="0" smtClean="0">
                <a:solidFill>
                  <a:srgbClr val="C00000"/>
                </a:solidFill>
                <a:latin typeface="Times New Roman" pitchFamily="18" charset="0"/>
                <a:cs typeface="Times New Roman" pitchFamily="18" charset="0"/>
              </a:rPr>
              <a:t> </a:t>
            </a:r>
            <a:r>
              <a:rPr lang="ru-RU" sz="2800" cap="none" dirty="0" err="1" smtClean="0">
                <a:solidFill>
                  <a:srgbClr val="C00000"/>
                </a:solidFill>
                <a:latin typeface="Times New Roman" pitchFamily="18" charset="0"/>
                <a:cs typeface="Times New Roman" pitchFamily="18" charset="0"/>
              </a:rPr>
              <a:t>твору</a:t>
            </a:r>
            <a:r>
              <a:rPr lang="ru-RU" sz="2800" cap="none" dirty="0" smtClean="0">
                <a:solidFill>
                  <a:srgbClr val="C00000"/>
                </a:solidFill>
                <a:latin typeface="Times New Roman" pitchFamily="18" charset="0"/>
                <a:cs typeface="Times New Roman" pitchFamily="18" charset="0"/>
              </a:rPr>
              <a:t> «Тарасова </a:t>
            </a:r>
            <a:r>
              <a:rPr lang="ru-RU" sz="2800" cap="none" dirty="0" err="1" smtClean="0">
                <a:solidFill>
                  <a:srgbClr val="C00000"/>
                </a:solidFill>
                <a:latin typeface="Times New Roman" pitchFamily="18" charset="0"/>
                <a:cs typeface="Times New Roman" pitchFamily="18" charset="0"/>
              </a:rPr>
              <a:t>ніч</a:t>
            </a:r>
            <a:r>
              <a:rPr lang="ru-RU" sz="2800" cap="none" dirty="0" smtClean="0">
                <a:solidFill>
                  <a:srgbClr val="C00000"/>
                </a:solidFill>
                <a:latin typeface="Times New Roman" pitchFamily="18" charset="0"/>
                <a:cs typeface="Times New Roman" pitchFamily="18" charset="0"/>
              </a:rPr>
              <a:t>»</a:t>
            </a:r>
            <a:r>
              <a:rPr lang="ru-RU" sz="1800" cap="none" dirty="0" smtClean="0">
                <a:solidFill>
                  <a:schemeClr val="tx1"/>
                </a:solidFill>
                <a:latin typeface="Times New Roman" pitchFamily="18" charset="0"/>
                <a:cs typeface="Times New Roman" pitchFamily="18" charset="0"/>
              </a:rPr>
              <a:t/>
            </a:r>
            <a:br>
              <a:rPr lang="ru-RU" sz="1800" cap="none" dirty="0" smtClean="0">
                <a:solidFill>
                  <a:schemeClr val="tx1"/>
                </a:solidFill>
                <a:latin typeface="Times New Roman" pitchFamily="18" charset="0"/>
                <a:cs typeface="Times New Roman" pitchFamily="18" charset="0"/>
              </a:rPr>
            </a:br>
            <a:r>
              <a:rPr lang="ru-RU" sz="2000" cap="none" dirty="0" err="1" smtClean="0">
                <a:solidFill>
                  <a:schemeClr val="accent5">
                    <a:lumMod val="75000"/>
                    <a:lumOff val="25000"/>
                  </a:schemeClr>
                </a:solidFill>
                <a:latin typeface="Times New Roman" pitchFamily="18" charset="0"/>
                <a:cs typeface="Times New Roman" pitchFamily="18" charset="0"/>
              </a:rPr>
              <a:t>Ідея</a:t>
            </a:r>
            <a:r>
              <a:rPr lang="ru-RU" sz="2000" cap="none" dirty="0" smtClean="0">
                <a:solidFill>
                  <a:schemeClr val="accent5">
                    <a:lumMod val="75000"/>
                    <a:lumOff val="25000"/>
                  </a:schemeClr>
                </a:solidFill>
                <a:latin typeface="Times New Roman" pitchFamily="18" charset="0"/>
                <a:cs typeface="Times New Roman" pitchFamily="18" charset="0"/>
              </a:rPr>
              <a:t>:</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возвеличення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мужності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героїзму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цілеспрямованості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наполегливої</a:t>
            </a:r>
            <a:r>
              <a:rPr lang="ru-RU" sz="1800" cap="none" dirty="0" smtClean="0">
                <a:solidFill>
                  <a:schemeClr val="tx1"/>
                </a:solidFill>
                <a:latin typeface="Times New Roman" pitchFamily="18" charset="0"/>
                <a:cs typeface="Times New Roman" pitchFamily="18" charset="0"/>
              </a:rPr>
              <a:t> віри в перемогу </a:t>
            </a:r>
            <a:r>
              <a:rPr lang="ru-RU" sz="1800" cap="none" dirty="0" err="1" smtClean="0">
                <a:solidFill>
                  <a:schemeClr val="tx1"/>
                </a:solidFill>
                <a:latin typeface="Times New Roman" pitchFamily="18" charset="0"/>
                <a:cs typeface="Times New Roman" pitchFamily="18" charset="0"/>
              </a:rPr>
              <a:t>козаків</a:t>
            </a:r>
            <a:r>
              <a:rPr lang="ru-RU" sz="1800" cap="none" dirty="0" smtClean="0">
                <a:solidFill>
                  <a:schemeClr val="tx1"/>
                </a:solidFill>
                <a:latin typeface="Times New Roman" pitchFamily="18" charset="0"/>
                <a:cs typeface="Times New Roman" pitchFamily="18" charset="0"/>
              </a:rPr>
              <a:t> на </a:t>
            </a:r>
            <a:r>
              <a:rPr lang="ru-RU" sz="1800" cap="none" dirty="0" err="1" smtClean="0">
                <a:solidFill>
                  <a:schemeClr val="tx1"/>
                </a:solidFill>
                <a:latin typeface="Times New Roman" pitchFamily="18" charset="0"/>
                <a:cs typeface="Times New Roman" pitchFamily="18" charset="0"/>
              </a:rPr>
              <a:t>чолі</a:t>
            </a:r>
            <a:r>
              <a:rPr lang="ru-RU" sz="1800" cap="none" dirty="0" smtClean="0">
                <a:solidFill>
                  <a:schemeClr val="tx1"/>
                </a:solidFill>
                <a:latin typeface="Times New Roman" pitchFamily="18" charset="0"/>
                <a:cs typeface="Times New Roman" pitchFamily="18" charset="0"/>
              </a:rPr>
              <a:t> з </a:t>
            </a:r>
            <a:r>
              <a:rPr lang="ru-RU" sz="1800" cap="none" dirty="0" err="1" smtClean="0">
                <a:solidFill>
                  <a:schemeClr val="tx1"/>
                </a:solidFill>
                <a:latin typeface="Times New Roman" pitchFamily="18" charset="0"/>
                <a:cs typeface="Times New Roman" pitchFamily="18" charset="0"/>
              </a:rPr>
              <a:t>гетьманом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Трясилом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засудження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жорстокості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жадібності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ляхів</a:t>
            </a:r>
            <a:r>
              <a:rPr lang="ru-RU" sz="1800" cap="none" dirty="0" smtClean="0">
                <a:solidFill>
                  <a:schemeClr val="tx1"/>
                </a:solidFill>
                <a:latin typeface="Times New Roman" pitchFamily="18" charset="0"/>
                <a:cs typeface="Times New Roman" pitchFamily="18" charset="0"/>
              </a:rPr>
              <a:t>, які полонили </a:t>
            </a:r>
            <a:r>
              <a:rPr lang="ru-RU" sz="1800" cap="none" dirty="0" err="1" smtClean="0">
                <a:solidFill>
                  <a:schemeClr val="tx1"/>
                </a:solidFill>
                <a:latin typeface="Times New Roman" pitchFamily="18" charset="0"/>
                <a:cs typeface="Times New Roman" pitchFamily="18" charset="0"/>
              </a:rPr>
              <a:t>український</a:t>
            </a:r>
            <a:r>
              <a:rPr lang="ru-RU" sz="1800" cap="none" dirty="0" smtClean="0">
                <a:solidFill>
                  <a:schemeClr val="tx1"/>
                </a:solidFill>
                <a:latin typeface="Times New Roman" pitchFamily="18" charset="0"/>
                <a:cs typeface="Times New Roman" pitchFamily="18" charset="0"/>
              </a:rPr>
              <a:t> народ, </a:t>
            </a:r>
            <a:r>
              <a:rPr lang="ru-RU" sz="1800" cap="none" dirty="0" err="1" smtClean="0">
                <a:solidFill>
                  <a:schemeClr val="tx1"/>
                </a:solidFill>
                <a:latin typeface="Times New Roman" pitchFamily="18" charset="0"/>
                <a:cs typeface="Times New Roman" pitchFamily="18" charset="0"/>
              </a:rPr>
              <a:t>позбавляючи</a:t>
            </a:r>
            <a:r>
              <a:rPr lang="ru-RU" sz="1800" cap="none" dirty="0" smtClean="0">
                <a:solidFill>
                  <a:schemeClr val="tx1"/>
                </a:solidFill>
                <a:latin typeface="Times New Roman" pitchFamily="18" charset="0"/>
                <a:cs typeface="Times New Roman" pitchFamily="18" charset="0"/>
              </a:rPr>
              <a:t> його навіть віри </a:t>
            </a:r>
            <a:r>
              <a:rPr lang="ru-RU" sz="1800" cap="none" dirty="0" err="1" smtClean="0">
                <a:solidFill>
                  <a:schemeClr val="tx1"/>
                </a:solidFill>
                <a:latin typeface="Times New Roman" pitchFamily="18" charset="0"/>
                <a:cs typeface="Times New Roman" pitchFamily="18" charset="0"/>
              </a:rPr>
              <a:t>християнської</a:t>
            </a:r>
            <a:r>
              <a:rPr lang="ru-RU" sz="1800" cap="none" dirty="0" smtClean="0">
                <a:solidFill>
                  <a:schemeClr val="tx1"/>
                </a:solidFill>
                <a:latin typeface="Times New Roman" pitchFamily="18" charset="0"/>
                <a:cs typeface="Times New Roman" pitchFamily="18" charset="0"/>
              </a:rPr>
              <a:t>.</a:t>
            </a:r>
            <a:br>
              <a:rPr lang="ru-RU" sz="1800" cap="none" dirty="0" smtClean="0">
                <a:solidFill>
                  <a:schemeClr val="tx1"/>
                </a:solidFill>
                <a:latin typeface="Times New Roman" pitchFamily="18" charset="0"/>
                <a:cs typeface="Times New Roman" pitchFamily="18" charset="0"/>
              </a:rPr>
            </a:br>
            <a:r>
              <a:rPr lang="ru-RU" sz="2000" cap="none" dirty="0" err="1" smtClean="0">
                <a:solidFill>
                  <a:schemeClr val="accent5">
                    <a:lumMod val="75000"/>
                    <a:lumOff val="25000"/>
                  </a:schemeClr>
                </a:solidFill>
                <a:latin typeface="Times New Roman" pitchFamily="18" charset="0"/>
                <a:cs typeface="Times New Roman" pitchFamily="18" charset="0"/>
              </a:rPr>
              <a:t>Основна</a:t>
            </a:r>
            <a:r>
              <a:rPr lang="ru-RU" sz="2000" cap="none" dirty="0" smtClean="0">
                <a:solidFill>
                  <a:schemeClr val="accent5">
                    <a:lumMod val="75000"/>
                    <a:lumOff val="25000"/>
                  </a:schemeClr>
                </a:solidFill>
                <a:latin typeface="Times New Roman" pitchFamily="18" charset="0"/>
                <a:cs typeface="Times New Roman" pitchFamily="18" charset="0"/>
              </a:rPr>
              <a:t> думка: </a:t>
            </a:r>
            <a:r>
              <a:rPr lang="ru-RU" sz="1800" cap="none" dirty="0" smtClean="0">
                <a:solidFill>
                  <a:schemeClr val="tx1"/>
                </a:solidFill>
                <a:latin typeface="Times New Roman" pitchFamily="18" charset="0"/>
                <a:cs typeface="Times New Roman" pitchFamily="18" charset="0"/>
              </a:rPr>
              <a:t>наш народ завжди буде </a:t>
            </a:r>
            <a:r>
              <a:rPr lang="ru-RU" sz="1800" cap="none" dirty="0" err="1" smtClean="0">
                <a:solidFill>
                  <a:schemeClr val="tx1"/>
                </a:solidFill>
                <a:latin typeface="Times New Roman" pitchFamily="18" charset="0"/>
                <a:cs typeface="Times New Roman" pitchFamily="18" charset="0"/>
              </a:rPr>
              <a:t>пам’ятати</a:t>
            </a:r>
            <a:r>
              <a:rPr lang="ru-RU" sz="1800" cap="none" dirty="0" smtClean="0">
                <a:solidFill>
                  <a:schemeClr val="tx1"/>
                </a:solidFill>
                <a:latin typeface="Times New Roman" pitchFamily="18" charset="0"/>
                <a:cs typeface="Times New Roman" pitchFamily="18" charset="0"/>
              </a:rPr>
              <a:t> і </a:t>
            </a:r>
            <a:r>
              <a:rPr lang="ru-RU" sz="1800" cap="none" dirty="0" err="1" smtClean="0">
                <a:solidFill>
                  <a:schemeClr val="tx1"/>
                </a:solidFill>
                <a:latin typeface="Times New Roman" pitchFamily="18" charset="0"/>
                <a:cs typeface="Times New Roman" pitchFamily="18" charset="0"/>
              </a:rPr>
              <a:t>шанувати</a:t>
            </a:r>
            <a:r>
              <a:rPr lang="ru-RU" sz="1800" cap="none" dirty="0" smtClean="0">
                <a:solidFill>
                  <a:schemeClr val="tx1"/>
                </a:solidFill>
                <a:latin typeface="Times New Roman" pitchFamily="18" charset="0"/>
                <a:cs typeface="Times New Roman" pitchFamily="18" charset="0"/>
              </a:rPr>
              <a:t> своїх </a:t>
            </a:r>
            <a:r>
              <a:rPr lang="ru-RU" sz="1800" cap="none" dirty="0" err="1" smtClean="0">
                <a:solidFill>
                  <a:schemeClr val="tx1"/>
                </a:solidFill>
                <a:latin typeface="Times New Roman" pitchFamily="18" charset="0"/>
                <a:cs typeface="Times New Roman" pitchFamily="18" charset="0"/>
              </a:rPr>
              <a:t>оборонців</a:t>
            </a:r>
            <a:r>
              <a:rPr lang="ru-RU" sz="1800" cap="none" dirty="0" smtClean="0">
                <a:solidFill>
                  <a:schemeClr val="tx1"/>
                </a:solidFill>
                <a:latin typeface="Times New Roman" pitchFamily="18" charset="0"/>
                <a:cs typeface="Times New Roman" pitchFamily="18" charset="0"/>
              </a:rPr>
              <a:t>, їх подвиги; тих, хто </a:t>
            </a:r>
            <a:r>
              <a:rPr lang="ru-RU" sz="1800" cap="none" dirty="0" err="1" smtClean="0">
                <a:solidFill>
                  <a:schemeClr val="tx1"/>
                </a:solidFill>
                <a:latin typeface="Times New Roman" pitchFamily="18" charset="0"/>
                <a:cs typeface="Times New Roman" pitchFamily="18" charset="0"/>
              </a:rPr>
              <a:t>визволяв</a:t>
            </a:r>
            <a:r>
              <a:rPr lang="ru-RU" sz="1800" cap="none" dirty="0" smtClean="0">
                <a:solidFill>
                  <a:schemeClr val="tx1"/>
                </a:solidFill>
                <a:latin typeface="Times New Roman" pitchFamily="18" charset="0"/>
                <a:cs typeface="Times New Roman" pitchFamily="18" charset="0"/>
              </a:rPr>
              <a:t> їх від рабства і </a:t>
            </a:r>
            <a:r>
              <a:rPr lang="ru-RU" sz="1800" cap="none" dirty="0" err="1" smtClean="0">
                <a:solidFill>
                  <a:schemeClr val="tx1"/>
                </a:solidFill>
                <a:latin typeface="Times New Roman" pitchFamily="18" charset="0"/>
                <a:cs typeface="Times New Roman" pitchFamily="18" charset="0"/>
              </a:rPr>
              <a:t>поневолення</a:t>
            </a:r>
            <a:r>
              <a:rPr lang="ru-RU" sz="1800" cap="none" dirty="0" smtClean="0">
                <a:solidFill>
                  <a:schemeClr val="tx1"/>
                </a:solidFill>
                <a:latin typeface="Times New Roman" pitchFamily="18" charset="0"/>
                <a:cs typeface="Times New Roman" pitchFamily="18" charset="0"/>
              </a:rPr>
              <a:t>.</a:t>
            </a:r>
            <a:br>
              <a:rPr lang="ru-RU" sz="1800" cap="none" dirty="0" smtClean="0">
                <a:solidFill>
                  <a:schemeClr val="tx1"/>
                </a:solidFill>
                <a:latin typeface="Times New Roman" pitchFamily="18" charset="0"/>
                <a:cs typeface="Times New Roman" pitchFamily="18" charset="0"/>
              </a:rPr>
            </a:br>
            <a:r>
              <a:rPr lang="ru-RU" sz="1800" cap="none" dirty="0" err="1" smtClean="0">
                <a:solidFill>
                  <a:schemeClr val="accent5">
                    <a:lumMod val="75000"/>
                    <a:lumOff val="25000"/>
                  </a:schemeClr>
                </a:solidFill>
                <a:latin typeface="Times New Roman" pitchFamily="18" charset="0"/>
                <a:cs typeface="Times New Roman" pitchFamily="18" charset="0"/>
              </a:rPr>
              <a:t>Композиція</a:t>
            </a:r>
            <a:r>
              <a:rPr lang="ru-RU" sz="1800" cap="none" dirty="0" smtClean="0">
                <a:solidFill>
                  <a:schemeClr val="accent5">
                    <a:lumMod val="75000"/>
                    <a:lumOff val="25000"/>
                  </a:schemeClr>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Події</a:t>
            </a:r>
            <a:r>
              <a:rPr lang="ru-RU" sz="1800" cap="none" dirty="0" smtClean="0">
                <a:solidFill>
                  <a:schemeClr val="tx1"/>
                </a:solidFill>
                <a:latin typeface="Times New Roman" pitchFamily="18" charset="0"/>
                <a:cs typeface="Times New Roman" pitchFamily="18" charset="0"/>
              </a:rPr>
              <a:t> у </a:t>
            </a:r>
            <a:r>
              <a:rPr lang="ru-RU" sz="1800" cap="none" dirty="0" err="1" smtClean="0">
                <a:solidFill>
                  <a:schemeClr val="tx1"/>
                </a:solidFill>
                <a:latin typeface="Times New Roman" pitchFamily="18" charset="0"/>
                <a:cs typeface="Times New Roman" pitchFamily="18" charset="0"/>
              </a:rPr>
              <a:t>творі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перемежовуються</a:t>
            </a:r>
            <a:r>
              <a:rPr lang="ru-RU" sz="1800" cap="none" dirty="0" smtClean="0">
                <a:solidFill>
                  <a:schemeClr val="tx1"/>
                </a:solidFill>
                <a:latin typeface="Times New Roman" pitchFamily="18" charset="0"/>
                <a:cs typeface="Times New Roman" pitchFamily="18" charset="0"/>
              </a:rPr>
              <a:t> у </a:t>
            </a:r>
            <a:r>
              <a:rPr lang="ru-RU" sz="1800" cap="none" dirty="0" err="1" smtClean="0">
                <a:solidFill>
                  <a:schemeClr val="tx1"/>
                </a:solidFill>
                <a:latin typeface="Times New Roman" pitchFamily="18" charset="0"/>
                <a:cs typeface="Times New Roman" pitchFamily="18" charset="0"/>
              </a:rPr>
              <a:t>двох</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часових</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площинах</a:t>
            </a:r>
            <a:r>
              <a:rPr lang="ru-RU" sz="1800" cap="none" dirty="0" smtClean="0">
                <a:solidFill>
                  <a:schemeClr val="tx1"/>
                </a:solidFill>
                <a:latin typeface="Times New Roman" pitchFamily="18" charset="0"/>
                <a:cs typeface="Times New Roman" pitchFamily="18" charset="0"/>
              </a:rPr>
              <a:t> — </a:t>
            </a:r>
            <a:r>
              <a:rPr lang="ru-RU" sz="1800" cap="none" dirty="0" err="1" smtClean="0">
                <a:solidFill>
                  <a:schemeClr val="tx1"/>
                </a:solidFill>
                <a:latin typeface="Times New Roman" pitchFamily="18" charset="0"/>
                <a:cs typeface="Times New Roman" pitchFamily="18" charset="0"/>
              </a:rPr>
              <a:t>сучасній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спів</a:t>
            </a:r>
            <a:r>
              <a:rPr lang="ru-RU" sz="1800" cap="none" dirty="0" smtClean="0">
                <a:solidFill>
                  <a:schemeClr val="tx1"/>
                </a:solidFill>
                <a:latin typeface="Times New Roman" pitchFamily="18" charset="0"/>
                <a:cs typeface="Times New Roman" pitchFamily="18" charset="0"/>
              </a:rPr>
              <a:t> кобзаря) і </a:t>
            </a:r>
            <a:r>
              <a:rPr lang="ru-RU" sz="1800" cap="none" dirty="0" err="1" smtClean="0">
                <a:solidFill>
                  <a:schemeClr val="tx1"/>
                </a:solidFill>
                <a:latin typeface="Times New Roman" pitchFamily="18" charset="0"/>
                <a:cs typeface="Times New Roman" pitchFamily="18" charset="0"/>
              </a:rPr>
              <a:t>минулій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боротьба</a:t>
            </a:r>
            <a:r>
              <a:rPr lang="ru-RU" sz="1800" cap="none" dirty="0" smtClean="0">
                <a:solidFill>
                  <a:schemeClr val="tx1"/>
                </a:solidFill>
                <a:latin typeface="Times New Roman" pitchFamily="18" charset="0"/>
                <a:cs typeface="Times New Roman" pitchFamily="18" charset="0"/>
              </a:rPr>
              <a:t> українського народу з ляхами). </a:t>
            </a:r>
            <a:r>
              <a:rPr lang="ru-RU" sz="1800" cap="none" dirty="0" err="1" smtClean="0">
                <a:solidFill>
                  <a:schemeClr val="tx1"/>
                </a:solidFill>
                <a:latin typeface="Times New Roman" pitchFamily="18" charset="0"/>
                <a:cs typeface="Times New Roman" pitchFamily="18" charset="0"/>
              </a:rPr>
              <a:t>Співаючи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кобзар</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розповідає</a:t>
            </a:r>
            <a:r>
              <a:rPr lang="ru-RU" sz="1800" cap="none" dirty="0" smtClean="0">
                <a:solidFill>
                  <a:schemeClr val="tx1"/>
                </a:solidFill>
                <a:latin typeface="Times New Roman" pitchFamily="18" charset="0"/>
                <a:cs typeface="Times New Roman" pitchFamily="18" charset="0"/>
              </a:rPr>
              <a:t> про лихо, яке </a:t>
            </a:r>
            <a:r>
              <a:rPr lang="ru-RU" sz="1800" cap="none" dirty="0" err="1" smtClean="0">
                <a:solidFill>
                  <a:schemeClr val="tx1"/>
                </a:solidFill>
                <a:latin typeface="Times New Roman" pitchFamily="18" charset="0"/>
                <a:cs typeface="Times New Roman" pitchFamily="18" charset="0"/>
              </a:rPr>
              <a:t>огорнуло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Україну</a:t>
            </a:r>
            <a:r>
              <a:rPr lang="ru-RU" sz="1800" cap="none" dirty="0" smtClean="0">
                <a:solidFill>
                  <a:schemeClr val="tx1"/>
                </a:solidFill>
                <a:latin typeface="Times New Roman" pitchFamily="18" charset="0"/>
                <a:cs typeface="Times New Roman" pitchFamily="18" charset="0"/>
              </a:rPr>
              <a:t>, коли </a:t>
            </a:r>
            <a:r>
              <a:rPr lang="ru-RU" sz="1800" cap="none" dirty="0" err="1" smtClean="0">
                <a:solidFill>
                  <a:schemeClr val="tx1"/>
                </a:solidFill>
                <a:latin typeface="Times New Roman" pitchFamily="18" charset="0"/>
                <a:cs typeface="Times New Roman" pitchFamily="18" charset="0"/>
              </a:rPr>
              <a:t>польська</a:t>
            </a:r>
            <a:r>
              <a:rPr lang="ru-RU" sz="1800" cap="none" dirty="0" smtClean="0">
                <a:solidFill>
                  <a:schemeClr val="tx1"/>
                </a:solidFill>
                <a:latin typeface="Times New Roman" pitchFamily="18" charset="0"/>
                <a:cs typeface="Times New Roman" pitchFamily="18" charset="0"/>
              </a:rPr>
              <a:t> шляхта заполонила </a:t>
            </a:r>
            <a:r>
              <a:rPr lang="ru-RU" sz="1800" cap="none" dirty="0" err="1" smtClean="0">
                <a:solidFill>
                  <a:schemeClr val="tx1"/>
                </a:solidFill>
                <a:latin typeface="Times New Roman" pitchFamily="18" charset="0"/>
                <a:cs typeface="Times New Roman" pitchFamily="18" charset="0"/>
              </a:rPr>
              <a:t>рідний</a:t>
            </a:r>
            <a:r>
              <a:rPr lang="ru-RU" sz="1800" cap="none" dirty="0" smtClean="0">
                <a:solidFill>
                  <a:schemeClr val="tx1"/>
                </a:solidFill>
                <a:latin typeface="Times New Roman" pitchFamily="18" charset="0"/>
                <a:cs typeface="Times New Roman" pitchFamily="18" charset="0"/>
              </a:rPr>
              <a:t> край і </a:t>
            </a:r>
            <a:r>
              <a:rPr lang="ru-RU" sz="1800" cap="none" dirty="0" err="1" smtClean="0">
                <a:solidFill>
                  <a:schemeClr val="tx1"/>
                </a:solidFill>
                <a:latin typeface="Times New Roman" pitchFamily="18" charset="0"/>
                <a:cs typeface="Times New Roman" pitchFamily="18" charset="0"/>
              </a:rPr>
              <a:t>намагалася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перетворити</a:t>
            </a:r>
            <a:r>
              <a:rPr lang="ru-RU" sz="1800" cap="none" dirty="0" smtClean="0">
                <a:solidFill>
                  <a:schemeClr val="tx1"/>
                </a:solidFill>
                <a:latin typeface="Times New Roman" pitchFamily="18" charset="0"/>
                <a:cs typeface="Times New Roman" pitchFamily="18" charset="0"/>
              </a:rPr>
              <a:t> народ у рабів, </a:t>
            </a:r>
            <a:r>
              <a:rPr lang="ru-RU" sz="1800" cap="none" dirty="0" err="1" smtClean="0">
                <a:solidFill>
                  <a:schemeClr val="tx1"/>
                </a:solidFill>
                <a:latin typeface="Times New Roman" pitchFamily="18" charset="0"/>
                <a:cs typeface="Times New Roman" pitchFamily="18" charset="0"/>
              </a:rPr>
              <a:t>позбавляючи</a:t>
            </a:r>
            <a:r>
              <a:rPr lang="ru-RU" sz="1800" cap="none" dirty="0" smtClean="0">
                <a:solidFill>
                  <a:schemeClr val="tx1"/>
                </a:solidFill>
                <a:latin typeface="Times New Roman" pitchFamily="18" charset="0"/>
                <a:cs typeface="Times New Roman" pitchFamily="18" charset="0"/>
              </a:rPr>
              <a:t> його навіть віри </a:t>
            </a:r>
            <a:r>
              <a:rPr lang="ru-RU" sz="1800" cap="none" dirty="0" err="1" smtClean="0">
                <a:solidFill>
                  <a:schemeClr val="tx1"/>
                </a:solidFill>
                <a:latin typeface="Times New Roman" pitchFamily="18" charset="0"/>
                <a:cs typeface="Times New Roman" pitchFamily="18" charset="0"/>
              </a:rPr>
              <a:t>християнської</a:t>
            </a:r>
            <a:r>
              <a:rPr lang="ru-RU" sz="1800" cap="none" dirty="0" smtClean="0">
                <a:solidFill>
                  <a:schemeClr val="tx1"/>
                </a:solidFill>
                <a:latin typeface="Times New Roman" pitchFamily="18" charset="0"/>
                <a:cs typeface="Times New Roman" pitchFamily="18" charset="0"/>
              </a:rPr>
              <a:t>. «Тарасова </a:t>
            </a:r>
            <a:r>
              <a:rPr lang="ru-RU" sz="1800" cap="none" dirty="0" err="1" smtClean="0">
                <a:solidFill>
                  <a:schemeClr val="tx1"/>
                </a:solidFill>
                <a:latin typeface="Times New Roman" pitchFamily="18" charset="0"/>
                <a:cs typeface="Times New Roman" pitchFamily="18" charset="0"/>
              </a:rPr>
              <a:t>ніч</a:t>
            </a:r>
            <a:r>
              <a:rPr lang="ru-RU" sz="1800" cap="none" dirty="0" smtClean="0">
                <a:solidFill>
                  <a:schemeClr val="tx1"/>
                </a:solidFill>
                <a:latin typeface="Times New Roman" pitchFamily="18" charset="0"/>
                <a:cs typeface="Times New Roman" pitchFamily="18" charset="0"/>
              </a:rPr>
              <a:t>» — це </a:t>
            </a:r>
            <a:r>
              <a:rPr lang="ru-RU" sz="1800" cap="none" dirty="0" err="1" smtClean="0">
                <a:solidFill>
                  <a:schemeClr val="tx1"/>
                </a:solidFill>
                <a:latin typeface="Times New Roman" pitchFamily="18" charset="0"/>
                <a:cs typeface="Times New Roman" pitchFamily="18" charset="0"/>
              </a:rPr>
              <a:t>історична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пісня</a:t>
            </a:r>
            <a:r>
              <a:rPr lang="ru-RU" sz="1800" cap="none" dirty="0" smtClean="0">
                <a:solidFill>
                  <a:schemeClr val="tx1"/>
                </a:solidFill>
                <a:latin typeface="Times New Roman" pitchFamily="18" charset="0"/>
                <a:cs typeface="Times New Roman" pitchFamily="18" charset="0"/>
              </a:rPr>
              <a:t> про </a:t>
            </a:r>
            <a:r>
              <a:rPr lang="ru-RU" sz="1800" cap="none" dirty="0" err="1" smtClean="0">
                <a:solidFill>
                  <a:schemeClr val="tx1"/>
                </a:solidFill>
                <a:latin typeface="Times New Roman" pitchFamily="18" charset="0"/>
                <a:cs typeface="Times New Roman" pitchFamily="18" charset="0"/>
              </a:rPr>
              <a:t>далеке</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героїчне</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минуле</a:t>
            </a:r>
            <a:r>
              <a:rPr lang="ru-RU" sz="1800" cap="none" dirty="0" smtClean="0">
                <a:solidFill>
                  <a:schemeClr val="tx1"/>
                </a:solidFill>
                <a:latin typeface="Times New Roman" pitchFamily="18" charset="0"/>
                <a:cs typeface="Times New Roman" pitchFamily="18" charset="0"/>
              </a:rPr>
              <a:t>, про перемогу </a:t>
            </a:r>
            <a:r>
              <a:rPr lang="ru-RU" sz="1800" cap="none" dirty="0" err="1" smtClean="0">
                <a:solidFill>
                  <a:schemeClr val="tx1"/>
                </a:solidFill>
                <a:latin typeface="Times New Roman" pitchFamily="18" charset="0"/>
                <a:cs typeface="Times New Roman" pitchFamily="18" charset="0"/>
              </a:rPr>
              <a:t>козаків</a:t>
            </a:r>
            <a:r>
              <a:rPr lang="ru-RU" sz="1800" cap="none" dirty="0" smtClean="0">
                <a:solidFill>
                  <a:schemeClr val="tx1"/>
                </a:solidFill>
                <a:latin typeface="Times New Roman" pitchFamily="18" charset="0"/>
                <a:cs typeface="Times New Roman" pitchFamily="18" charset="0"/>
              </a:rPr>
              <a:t> під проводом </a:t>
            </a:r>
            <a:r>
              <a:rPr lang="ru-RU" sz="1800" cap="none" dirty="0" err="1" smtClean="0">
                <a:solidFill>
                  <a:schemeClr val="tx1"/>
                </a:solidFill>
                <a:latin typeface="Times New Roman" pitchFamily="18" charset="0"/>
                <a:cs typeface="Times New Roman" pitchFamily="18" charset="0"/>
              </a:rPr>
              <a:t>Трясила</a:t>
            </a:r>
            <a:r>
              <a:rPr lang="ru-RU" sz="1800" cap="none" dirty="0" smtClean="0">
                <a:solidFill>
                  <a:schemeClr val="tx1"/>
                </a:solidFill>
                <a:latin typeface="Times New Roman" pitchFamily="18" charset="0"/>
                <a:cs typeface="Times New Roman" pitchFamily="18" charset="0"/>
              </a:rPr>
              <a:t> над ворогом. Тому народ і </a:t>
            </a:r>
            <a:r>
              <a:rPr lang="ru-RU" sz="1800" cap="none" dirty="0" err="1" smtClean="0">
                <a:solidFill>
                  <a:schemeClr val="tx1"/>
                </a:solidFill>
                <a:latin typeface="Times New Roman" pitchFamily="18" charset="0"/>
                <a:cs typeface="Times New Roman" pitchFamily="18" charset="0"/>
              </a:rPr>
              <a:t>уславлює</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вірних</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захисників</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неньки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України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завдяки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яким</a:t>
            </a:r>
            <a:r>
              <a:rPr lang="ru-RU" sz="1800" cap="none" dirty="0" smtClean="0">
                <a:solidFill>
                  <a:schemeClr val="tx1"/>
                </a:solidFill>
                <a:latin typeface="Times New Roman" pitchFamily="18" charset="0"/>
                <a:cs typeface="Times New Roman" pitchFamily="18" charset="0"/>
              </a:rPr>
              <a:t> має волю, віру і </a:t>
            </a:r>
            <a:r>
              <a:rPr lang="ru-RU" sz="1800" cap="none" dirty="0" err="1" smtClean="0">
                <a:solidFill>
                  <a:schemeClr val="tx1"/>
                </a:solidFill>
                <a:latin typeface="Times New Roman" pitchFamily="18" charset="0"/>
                <a:cs typeface="Times New Roman" pitchFamily="18" charset="0"/>
              </a:rPr>
              <a:t>щастя</a:t>
            </a:r>
            <a:r>
              <a:rPr lang="ru-RU" sz="1800" cap="none" dirty="0" smtClean="0">
                <a:solidFill>
                  <a:schemeClr val="tx1"/>
                </a:solidFill>
                <a:latin typeface="Times New Roman" pitchFamily="18" charset="0"/>
                <a:cs typeface="Times New Roman" pitchFamily="18" charset="0"/>
              </a:rPr>
              <a:t>.</a:t>
            </a:r>
            <a:br>
              <a:rPr lang="ru-RU" sz="1800" cap="none" dirty="0" smtClean="0">
                <a:solidFill>
                  <a:schemeClr val="tx1"/>
                </a:solidFill>
                <a:latin typeface="Times New Roman" pitchFamily="18" charset="0"/>
                <a:cs typeface="Times New Roman" pitchFamily="18" charset="0"/>
              </a:rPr>
            </a:br>
            <a:r>
              <a:rPr lang="ru-RU" sz="2000" cap="none" dirty="0" smtClean="0">
                <a:solidFill>
                  <a:schemeClr val="accent5">
                    <a:lumMod val="75000"/>
                    <a:lumOff val="25000"/>
                  </a:schemeClr>
                </a:solidFill>
                <a:latin typeface="Times New Roman" pitchFamily="18" charset="0"/>
                <a:cs typeface="Times New Roman" pitchFamily="18" charset="0"/>
              </a:rPr>
              <a:t>Жанр:</a:t>
            </a:r>
            <a:r>
              <a:rPr lang="ru-RU" sz="20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історична</a:t>
            </a:r>
            <a:r>
              <a:rPr lang="ru-RU" sz="1800" cap="none" dirty="0" smtClean="0">
                <a:solidFill>
                  <a:schemeClr val="tx1"/>
                </a:solidFill>
                <a:latin typeface="Times New Roman" pitchFamily="18" charset="0"/>
                <a:cs typeface="Times New Roman" pitchFamily="18" charset="0"/>
              </a:rPr>
              <a:t> поема.</a:t>
            </a:r>
            <a:br>
              <a:rPr lang="ru-RU" sz="1800" cap="none" dirty="0" smtClean="0">
                <a:solidFill>
                  <a:schemeClr val="tx1"/>
                </a:solidFill>
                <a:latin typeface="Times New Roman" pitchFamily="18" charset="0"/>
                <a:cs typeface="Times New Roman" pitchFamily="18" charset="0"/>
              </a:rPr>
            </a:br>
            <a:endParaRPr lang="ru-RU" sz="1800" cap="none" dirty="0">
              <a:solidFill>
                <a:schemeClr val="tx1"/>
              </a:solidFill>
              <a:latin typeface="Times New Roman" pitchFamily="18" charset="0"/>
              <a:cs typeface="Times New Roman" pitchFamily="18" charset="0"/>
            </a:endParaRPr>
          </a:p>
        </p:txBody>
      </p:sp>
      <p:pic>
        <p:nvPicPr>
          <p:cNvPr id="3" name="Picture 2" descr="http://royallib.ru/data/images/179/cover_17917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72264" y="714356"/>
            <a:ext cx="2056548" cy="3143272"/>
          </a:xfrm>
          <a:prstGeom prst="roundRect">
            <a:avLst>
              <a:gd name="adj" fmla="val 8594"/>
            </a:avLst>
          </a:prstGeom>
          <a:solidFill>
            <a:srgbClr val="FFFFFF">
              <a:shade val="85000"/>
            </a:srgbClr>
          </a:solidFill>
          <a:ln w="12700">
            <a:solidFill>
              <a:schemeClr val="tx1"/>
            </a:solidFill>
          </a:ln>
          <a:effectLst>
            <a:reflection blurRad="12700" stA="38000" endPos="28000" dist="5000" dir="5400000" sy="-100000" algn="bl" rotWithShape="0"/>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84a2a8e25d03371a7fadd35e2ca3de8.jpg"/>
          <p:cNvPicPr>
            <a:picLocks noChangeAspect="1"/>
          </p:cNvPicPr>
          <p:nvPr/>
        </p:nvPicPr>
        <p:blipFill>
          <a:blip r:embed="rId2"/>
          <a:stretch>
            <a:fillRect/>
          </a:stretch>
        </p:blipFill>
        <p:spPr>
          <a:xfrm>
            <a:off x="4429124" y="142852"/>
            <a:ext cx="4217365" cy="29249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Заголовок 1"/>
          <p:cNvSpPr>
            <a:spLocks noGrp="1"/>
          </p:cNvSpPr>
          <p:nvPr>
            <p:ph type="title"/>
          </p:nvPr>
        </p:nvSpPr>
        <p:spPr>
          <a:xfrm>
            <a:off x="0" y="571480"/>
            <a:ext cx="4286248" cy="1428760"/>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900" cap="none" dirty="0" err="1" smtClean="0">
                <a:solidFill>
                  <a:schemeClr val="accent5">
                    <a:lumMod val="90000"/>
                    <a:lumOff val="10000"/>
                  </a:schemeClr>
                </a:solidFill>
                <a:latin typeface="Times New Roman" pitchFamily="18" charset="0"/>
                <a:cs typeface="Times New Roman" pitchFamily="18" charset="0"/>
              </a:rPr>
              <a:t>Факти</a:t>
            </a:r>
            <a:r>
              <a:rPr lang="ru-RU" sz="4900" cap="none" dirty="0" smtClean="0">
                <a:solidFill>
                  <a:schemeClr val="accent5">
                    <a:lumMod val="90000"/>
                    <a:lumOff val="10000"/>
                  </a:schemeClr>
                </a:solidFill>
                <a:latin typeface="Times New Roman" pitchFamily="18" charset="0"/>
                <a:cs typeface="Times New Roman" pitchFamily="18" charset="0"/>
              </a:rPr>
              <a:t> з </a:t>
            </a:r>
            <a:r>
              <a:rPr lang="ru-RU" sz="4900" cap="none" dirty="0" err="1" smtClean="0">
                <a:solidFill>
                  <a:schemeClr val="accent5">
                    <a:lumMod val="90000"/>
                    <a:lumOff val="10000"/>
                  </a:schemeClr>
                </a:solidFill>
                <a:latin typeface="Times New Roman" pitchFamily="18" charset="0"/>
                <a:cs typeface="Times New Roman" pitchFamily="18" charset="0"/>
              </a:rPr>
              <a:t>історії</a:t>
            </a:r>
            <a:r>
              <a:rPr lang="ru-RU" sz="2000" cap="none" dirty="0" smtClean="0">
                <a:solidFill>
                  <a:schemeClr val="accent5">
                    <a:lumMod val="90000"/>
                    <a:lumOff val="10000"/>
                  </a:schemeClr>
                </a:solidFill>
                <a:latin typeface="Times New Roman" pitchFamily="18" charset="0"/>
                <a:cs typeface="Times New Roman" pitchFamily="18" charset="0"/>
              </a:rPr>
              <a:t/>
            </a:r>
            <a:br>
              <a:rPr lang="ru-RU" sz="2000" cap="none" dirty="0" smtClean="0">
                <a:solidFill>
                  <a:schemeClr val="accent5">
                    <a:lumMod val="90000"/>
                    <a:lumOff val="10000"/>
                  </a:schemeClr>
                </a:solidFill>
                <a:latin typeface="Times New Roman" pitchFamily="18" charset="0"/>
                <a:cs typeface="Times New Roman" pitchFamily="18" charset="0"/>
              </a:rPr>
            </a:br>
            <a:r>
              <a:rPr lang="ru-RU" sz="2200" cap="none" dirty="0" smtClean="0">
                <a:solidFill>
                  <a:schemeClr val="accent5">
                    <a:lumMod val="90000"/>
                    <a:lumOff val="10000"/>
                  </a:schemeClr>
                </a:solidFill>
                <a:latin typeface="Times New Roman" pitchFamily="18" charset="0"/>
                <a:cs typeface="Times New Roman" pitchFamily="18" charset="0"/>
              </a:rPr>
              <a:t>КОЗАЦЬКЕ ПОВСТАННЯ ПІД</a:t>
            </a:r>
            <a:br>
              <a:rPr lang="ru-RU" sz="2200" cap="none" dirty="0" smtClean="0">
                <a:solidFill>
                  <a:schemeClr val="accent5">
                    <a:lumMod val="90000"/>
                    <a:lumOff val="10000"/>
                  </a:schemeClr>
                </a:solidFill>
                <a:latin typeface="Times New Roman" pitchFamily="18" charset="0"/>
                <a:cs typeface="Times New Roman" pitchFamily="18" charset="0"/>
              </a:rPr>
            </a:br>
            <a:r>
              <a:rPr lang="ru-RU" sz="2200" cap="none" dirty="0" smtClean="0">
                <a:solidFill>
                  <a:schemeClr val="accent5">
                    <a:lumMod val="90000"/>
                    <a:lumOff val="10000"/>
                  </a:schemeClr>
                </a:solidFill>
                <a:latin typeface="Times New Roman" pitchFamily="18" charset="0"/>
                <a:cs typeface="Times New Roman" pitchFamily="18" charset="0"/>
              </a:rPr>
              <a:t>ПРОВОДОМ ТАРАСА ТРЯСИЛА</a:t>
            </a:r>
            <a:r>
              <a:rPr lang="ru-RU" sz="2700" u="sng" cap="none" dirty="0" smtClean="0">
                <a:ln>
                  <a:prstDash val="solid"/>
                </a:ln>
                <a:solidFill>
                  <a:schemeClr val="accent5">
                    <a:lumMod val="90000"/>
                    <a:lumOff val="10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
            </a:r>
            <a:br>
              <a:rPr lang="ru-RU" sz="2700" u="sng" cap="none" dirty="0" smtClean="0">
                <a:ln>
                  <a:prstDash val="solid"/>
                </a:ln>
                <a:solidFill>
                  <a:schemeClr val="accent5">
                    <a:lumMod val="90000"/>
                    <a:lumOff val="10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br>
            <a:endParaRPr lang="ru-RU" sz="2700" u="sng" cap="none" dirty="0">
              <a:ln>
                <a:prstDash val="solid"/>
              </a:ln>
              <a:solidFill>
                <a:schemeClr val="accent5">
                  <a:lumMod val="90000"/>
                  <a:lumOff val="10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endParaRPr>
          </a:p>
        </p:txBody>
      </p:sp>
      <p:sp>
        <p:nvSpPr>
          <p:cNvPr id="3" name="Текст 2"/>
          <p:cNvSpPr>
            <a:spLocks noGrp="1"/>
          </p:cNvSpPr>
          <p:nvPr>
            <p:ph type="body" idx="1"/>
          </p:nvPr>
        </p:nvSpPr>
        <p:spPr>
          <a:xfrm>
            <a:off x="142844" y="2000240"/>
            <a:ext cx="8429684" cy="4857760"/>
          </a:xfrm>
        </p:spPr>
        <p:txBody>
          <a:bodyPr>
            <a:noAutofit/>
          </a:bodyPr>
          <a:lstStyle/>
          <a:p>
            <a:r>
              <a:rPr lang="ru-RU" b="0" dirty="0" smtClean="0">
                <a:solidFill>
                  <a:schemeClr val="bg1"/>
                </a:solidFill>
                <a:latin typeface="Times New Roman" pitchFamily="18" charset="0"/>
                <a:cs typeface="Times New Roman" pitchFamily="18" charset="0"/>
              </a:rPr>
              <a:t>В </a:t>
            </a:r>
            <a:r>
              <a:rPr lang="ru-RU" b="0" dirty="0" err="1" smtClean="0">
                <a:solidFill>
                  <a:schemeClr val="bg1"/>
                </a:solidFill>
                <a:latin typeface="Times New Roman" pitchFamily="18" charset="0"/>
                <a:cs typeface="Times New Roman" pitchFamily="18" charset="0"/>
              </a:rPr>
              <a:t>березні</a:t>
            </a:r>
            <a:r>
              <a:rPr lang="ru-RU" b="0" dirty="0" smtClean="0">
                <a:solidFill>
                  <a:schemeClr val="bg1"/>
                </a:solidFill>
                <a:latin typeface="Times New Roman" pitchFamily="18" charset="0"/>
                <a:cs typeface="Times New Roman" pitchFamily="18" charset="0"/>
              </a:rPr>
              <a:t> 1630 р. </a:t>
            </a:r>
            <a:r>
              <a:rPr lang="ru-RU" b="0" dirty="0" err="1" smtClean="0">
                <a:solidFill>
                  <a:schemeClr val="bg1"/>
                </a:solidFill>
                <a:latin typeface="Times New Roman" pitchFamily="18" charset="0"/>
                <a:cs typeface="Times New Roman" pitchFamily="18" charset="0"/>
              </a:rPr>
              <a:t>запорожці</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обрали</a:t>
            </a:r>
            <a:r>
              <a:rPr lang="ru-RU" b="0" dirty="0" smtClean="0">
                <a:solidFill>
                  <a:schemeClr val="bg1"/>
                </a:solidFill>
                <a:latin typeface="Times New Roman" pitchFamily="18" charset="0"/>
                <a:cs typeface="Times New Roman" pitchFamily="18" charset="0"/>
              </a:rPr>
              <a:t> на </a:t>
            </a:r>
            <a:endParaRPr lang="en-US" b="0" dirty="0" smtClean="0">
              <a:solidFill>
                <a:schemeClr val="bg1"/>
              </a:solidFill>
              <a:latin typeface="Times New Roman" pitchFamily="18" charset="0"/>
              <a:cs typeface="Times New Roman" pitchFamily="18" charset="0"/>
            </a:endParaRPr>
          </a:p>
          <a:p>
            <a:r>
              <a:rPr lang="ru-RU" b="0" dirty="0" err="1" smtClean="0">
                <a:solidFill>
                  <a:schemeClr val="bg1"/>
                </a:solidFill>
                <a:latin typeface="Times New Roman" pitchFamily="18" charset="0"/>
                <a:cs typeface="Times New Roman" pitchFamily="18" charset="0"/>
              </a:rPr>
              <a:t>гетьманство</a:t>
            </a:r>
            <a:r>
              <a:rPr lang="ru-RU" b="0" dirty="0" smtClean="0">
                <a:solidFill>
                  <a:schemeClr val="bg1"/>
                </a:solidFill>
                <a:latin typeface="Times New Roman" pitchFamily="18" charset="0"/>
                <a:cs typeface="Times New Roman" pitchFamily="18" charset="0"/>
              </a:rPr>
              <a:t> Тараса Федоровича, більше </a:t>
            </a:r>
            <a:endParaRPr lang="en-US" b="0" dirty="0" smtClean="0">
              <a:solidFill>
                <a:schemeClr val="bg1"/>
              </a:solidFill>
              <a:latin typeface="Times New Roman" pitchFamily="18" charset="0"/>
              <a:cs typeface="Times New Roman" pitchFamily="18" charset="0"/>
            </a:endParaRPr>
          </a:p>
          <a:p>
            <a:r>
              <a:rPr lang="ru-RU" b="0" dirty="0" err="1" smtClean="0">
                <a:solidFill>
                  <a:schemeClr val="bg1"/>
                </a:solidFill>
                <a:latin typeface="Times New Roman" pitchFamily="18" charset="0"/>
                <a:cs typeface="Times New Roman" pitchFamily="18" charset="0"/>
              </a:rPr>
              <a:t>відомого</a:t>
            </a:r>
            <a:r>
              <a:rPr lang="ru-RU" b="0" dirty="0" smtClean="0">
                <a:solidFill>
                  <a:schemeClr val="bg1"/>
                </a:solidFill>
                <a:latin typeface="Times New Roman" pitchFamily="18" charset="0"/>
                <a:cs typeface="Times New Roman" pitchFamily="18" charset="0"/>
              </a:rPr>
              <a:t> під </a:t>
            </a:r>
            <a:r>
              <a:rPr lang="ru-RU" b="0" dirty="0" err="1" smtClean="0">
                <a:solidFill>
                  <a:schemeClr val="bg1"/>
                </a:solidFill>
                <a:latin typeface="Times New Roman" pitchFamily="18" charset="0"/>
                <a:cs typeface="Times New Roman" pitchFamily="18" charset="0"/>
              </a:rPr>
              <a:t>прізвиськом</a:t>
            </a:r>
            <a:r>
              <a:rPr lang="ru-RU" b="0" dirty="0" smtClean="0">
                <a:solidFill>
                  <a:schemeClr val="bg1"/>
                </a:solidFill>
                <a:latin typeface="Times New Roman" pitchFamily="18" charset="0"/>
                <a:cs typeface="Times New Roman" pitchFamily="18" charset="0"/>
              </a:rPr>
              <a:t> Трясило, та </a:t>
            </a:r>
          </a:p>
          <a:p>
            <a:r>
              <a:rPr lang="ru-RU" b="0" dirty="0" err="1" smtClean="0">
                <a:solidFill>
                  <a:schemeClr val="bg1"/>
                </a:solidFill>
                <a:latin typeface="Times New Roman" pitchFamily="18" charset="0"/>
                <a:cs typeface="Times New Roman" pitchFamily="18" charset="0"/>
              </a:rPr>
              <a:t>вирушили</a:t>
            </a:r>
            <a:r>
              <a:rPr lang="ru-RU" b="0" dirty="0" smtClean="0">
                <a:solidFill>
                  <a:schemeClr val="bg1"/>
                </a:solidFill>
                <a:latin typeface="Times New Roman" pitchFamily="18" charset="0"/>
                <a:cs typeface="Times New Roman" pitchFamily="18" charset="0"/>
              </a:rPr>
              <a:t> на </a:t>
            </a:r>
            <a:r>
              <a:rPr lang="ru-RU" b="0" dirty="0" err="1" smtClean="0">
                <a:solidFill>
                  <a:schemeClr val="bg1"/>
                </a:solidFill>
                <a:latin typeface="Times New Roman" pitchFamily="18" charset="0"/>
                <a:cs typeface="Times New Roman" pitchFamily="18" charset="0"/>
              </a:rPr>
              <a:t>козацьку</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війну</a:t>
            </a:r>
            <a:r>
              <a:rPr lang="ru-RU" b="0" dirty="0" smtClean="0">
                <a:solidFill>
                  <a:schemeClr val="bg1"/>
                </a:solidFill>
                <a:latin typeface="Times New Roman" pitchFamily="18" charset="0"/>
                <a:cs typeface="Times New Roman" pitchFamily="18" charset="0"/>
              </a:rPr>
              <a:t> як </a:t>
            </a:r>
            <a:endParaRPr lang="en-US" b="0" dirty="0" smtClean="0">
              <a:solidFill>
                <a:schemeClr val="bg1"/>
              </a:solidFill>
              <a:latin typeface="Times New Roman" pitchFamily="18" charset="0"/>
              <a:cs typeface="Times New Roman" pitchFamily="18" charset="0"/>
            </a:endParaRPr>
          </a:p>
          <a:p>
            <a:pPr algn="r"/>
            <a:r>
              <a:rPr lang="en-US" b="0" dirty="0" smtClean="0">
                <a:solidFill>
                  <a:schemeClr val="bg1"/>
                </a:solidFill>
                <a:latin typeface="Times New Roman" pitchFamily="18" charset="0"/>
                <a:cs typeface="Times New Roman" pitchFamily="18" charset="0"/>
              </a:rPr>
              <a:t>                             </a:t>
            </a:r>
            <a:r>
              <a:rPr lang="ru-RU" b="0" dirty="0" smtClean="0">
                <a:solidFill>
                  <a:schemeClr val="bg1"/>
                </a:solidFill>
                <a:latin typeface="Times New Roman" pitchFamily="18" charset="0"/>
                <a:cs typeface="Times New Roman" pitchFamily="18" charset="0"/>
              </a:rPr>
              <a:t>"</a:t>
            </a:r>
            <a:r>
              <a:rPr lang="ru-RU" b="0" dirty="0" err="1" smtClean="0">
                <a:solidFill>
                  <a:schemeClr val="bg1"/>
                </a:solidFill>
                <a:latin typeface="Times New Roman" pitchFamily="18" charset="0"/>
                <a:cs typeface="Times New Roman" pitchFamily="18" charset="0"/>
              </a:rPr>
              <a:t>священну</a:t>
            </a:r>
            <a:r>
              <a:rPr lang="en-US"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війну</a:t>
            </a:r>
            <a:r>
              <a:rPr lang="ru-RU" b="0" dirty="0" smtClean="0">
                <a:solidFill>
                  <a:schemeClr val="bg1"/>
                </a:solidFill>
                <a:latin typeface="Times New Roman" pitchFamily="18" charset="0"/>
                <a:cs typeface="Times New Roman" pitchFamily="18" charset="0"/>
              </a:rPr>
              <a:t>" православної Русі з "ляхами" і "поляками». </a:t>
            </a:r>
            <a:r>
              <a:rPr lang="ru-RU" b="0" dirty="0" err="1" smtClean="0">
                <a:solidFill>
                  <a:schemeClr val="bg1"/>
                </a:solidFill>
                <a:latin typeface="Times New Roman" pitchFamily="18" charset="0"/>
                <a:cs typeface="Times New Roman" pitchFamily="18" charset="0"/>
              </a:rPr>
              <a:t>Гетьман</a:t>
            </a:r>
            <a:r>
              <a:rPr lang="ru-RU" b="0" dirty="0" smtClean="0">
                <a:solidFill>
                  <a:schemeClr val="bg1"/>
                </a:solidFill>
                <a:latin typeface="Times New Roman" pitchFamily="18" charset="0"/>
                <a:cs typeface="Times New Roman" pitchFamily="18" charset="0"/>
              </a:rPr>
              <a:t> Трясило </a:t>
            </a:r>
            <a:r>
              <a:rPr lang="ru-RU" b="0" dirty="0" err="1" smtClean="0">
                <a:solidFill>
                  <a:schemeClr val="bg1"/>
                </a:solidFill>
                <a:latin typeface="Times New Roman" pitchFamily="18" charset="0"/>
                <a:cs typeface="Times New Roman" pitchFamily="18" charset="0"/>
              </a:rPr>
              <a:t>звернувся</a:t>
            </a:r>
            <a:r>
              <a:rPr lang="ru-RU" b="0" dirty="0" smtClean="0">
                <a:solidFill>
                  <a:schemeClr val="bg1"/>
                </a:solidFill>
                <a:latin typeface="Times New Roman" pitchFamily="18" charset="0"/>
                <a:cs typeface="Times New Roman" pitchFamily="18" charset="0"/>
              </a:rPr>
              <a:t> з </a:t>
            </a:r>
            <a:r>
              <a:rPr lang="ru-RU" b="0" dirty="0" err="1" smtClean="0">
                <a:solidFill>
                  <a:schemeClr val="bg1"/>
                </a:solidFill>
                <a:latin typeface="Times New Roman" pitchFamily="18" charset="0"/>
                <a:cs typeface="Times New Roman" pitchFamily="18" charset="0"/>
              </a:rPr>
              <a:t>універсалами</a:t>
            </a:r>
            <a:r>
              <a:rPr lang="ru-RU" b="0" dirty="0" smtClean="0">
                <a:solidFill>
                  <a:schemeClr val="bg1"/>
                </a:solidFill>
                <a:latin typeface="Times New Roman" pitchFamily="18" charset="0"/>
                <a:cs typeface="Times New Roman" pitchFamily="18" charset="0"/>
              </a:rPr>
              <a:t> “до </a:t>
            </a:r>
            <a:r>
              <a:rPr lang="ru-RU" b="0" dirty="0" err="1" smtClean="0">
                <a:solidFill>
                  <a:schemeClr val="bg1"/>
                </a:solidFill>
                <a:latin typeface="Times New Roman" pitchFamily="18" charset="0"/>
                <a:cs typeface="Times New Roman" pitchFamily="18" charset="0"/>
              </a:rPr>
              <a:t>всієї</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України</a:t>
            </a:r>
            <a:r>
              <a:rPr lang="ru-RU" b="0" dirty="0" smtClean="0">
                <a:solidFill>
                  <a:schemeClr val="bg1"/>
                </a:solidFill>
                <a:latin typeface="Times New Roman" pitchFamily="18" charset="0"/>
                <a:cs typeface="Times New Roman" pitchFamily="18" charset="0"/>
              </a:rPr>
              <a:t> і до </a:t>
            </a:r>
            <a:endParaRPr lang="en-US" b="0" dirty="0" smtClean="0">
              <a:solidFill>
                <a:schemeClr val="bg1"/>
              </a:solidFill>
              <a:latin typeface="Times New Roman" pitchFamily="18" charset="0"/>
              <a:cs typeface="Times New Roman" pitchFamily="18" charset="0"/>
            </a:endParaRPr>
          </a:p>
          <a:p>
            <a:pPr algn="r"/>
            <a:r>
              <a:rPr lang="ru-RU" b="0" dirty="0" err="1" smtClean="0">
                <a:solidFill>
                  <a:schemeClr val="bg1"/>
                </a:solidFill>
                <a:latin typeface="Times New Roman" pitchFamily="18" charset="0"/>
                <a:cs typeface="Times New Roman" pitchFamily="18" charset="0"/>
              </a:rPr>
              <a:t>іншої</a:t>
            </a:r>
            <a:r>
              <a:rPr lang="ru-RU" b="0" dirty="0" smtClean="0">
                <a:solidFill>
                  <a:schemeClr val="bg1"/>
                </a:solidFill>
                <a:latin typeface="Times New Roman" pitchFamily="18" charset="0"/>
                <a:cs typeface="Times New Roman" pitchFamily="18" charset="0"/>
              </a:rPr>
              <a:t> Русі </a:t>
            </a:r>
            <a:r>
              <a:rPr lang="ru-RU" b="0" dirty="0" err="1" smtClean="0">
                <a:solidFill>
                  <a:schemeClr val="bg1"/>
                </a:solidFill>
                <a:latin typeface="Times New Roman" pitchFamily="18" charset="0"/>
                <a:cs typeface="Times New Roman" pitchFamily="18" charset="0"/>
              </a:rPr>
              <a:t>всієї</a:t>
            </a:r>
            <a:r>
              <a:rPr lang="ru-RU" b="0" dirty="0" smtClean="0">
                <a:solidFill>
                  <a:schemeClr val="bg1"/>
                </a:solidFill>
                <a:latin typeface="Times New Roman" pitchFamily="18" charset="0"/>
                <a:cs typeface="Times New Roman" pitchFamily="18" charset="0"/>
              </a:rPr>
              <a:t>, щоб усі, хто є віри </a:t>
            </a:r>
            <a:r>
              <a:rPr lang="ru-RU" b="0" dirty="0" err="1" smtClean="0">
                <a:solidFill>
                  <a:schemeClr val="bg1"/>
                </a:solidFill>
                <a:latin typeface="Times New Roman" pitchFamily="18" charset="0"/>
                <a:cs typeface="Times New Roman" pitchFamily="18" charset="0"/>
              </a:rPr>
              <a:t>грецької</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йшли</a:t>
            </a:r>
            <a:r>
              <a:rPr lang="ru-RU" b="0" dirty="0" smtClean="0">
                <a:solidFill>
                  <a:schemeClr val="bg1"/>
                </a:solidFill>
                <a:latin typeface="Times New Roman" pitchFamily="18" charset="0"/>
                <a:cs typeface="Times New Roman" pitchFamily="18" charset="0"/>
              </a:rPr>
              <a:t> до </a:t>
            </a:r>
            <a:r>
              <a:rPr lang="ru-RU" b="0" dirty="0" err="1" smtClean="0">
                <a:solidFill>
                  <a:schemeClr val="bg1"/>
                </a:solidFill>
                <a:latin typeface="Times New Roman" pitchFamily="18" charset="0"/>
                <a:cs typeface="Times New Roman" pitchFamily="18" charset="0"/>
              </a:rPr>
              <a:t>Війська</a:t>
            </a:r>
            <a:endParaRPr lang="en-US" b="0" dirty="0" smtClean="0">
              <a:solidFill>
                <a:schemeClr val="bg1"/>
              </a:solidFill>
              <a:latin typeface="Times New Roman" pitchFamily="18" charset="0"/>
              <a:cs typeface="Times New Roman" pitchFamily="18" charset="0"/>
            </a:endParaRPr>
          </a:p>
          <a:p>
            <a:pPr algn="r"/>
            <a:r>
              <a:rPr lang="ru-RU" b="0" dirty="0" err="1" smtClean="0">
                <a:solidFill>
                  <a:schemeClr val="bg1"/>
                </a:solidFill>
                <a:latin typeface="Times New Roman" pitchFamily="18" charset="0"/>
                <a:cs typeface="Times New Roman" pitchFamily="18" charset="0"/>
              </a:rPr>
              <a:t>Запорозького</a:t>
            </a:r>
            <a:r>
              <a:rPr lang="ru-RU" b="0" dirty="0" smtClean="0">
                <a:solidFill>
                  <a:schemeClr val="bg1"/>
                </a:solidFill>
                <a:latin typeface="Times New Roman" pitchFamily="18" charset="0"/>
                <a:cs typeface="Times New Roman" pitchFamily="18" charset="0"/>
              </a:rPr>
              <a:t> й </a:t>
            </a:r>
            <a:r>
              <a:rPr lang="ru-RU" b="0" dirty="0" err="1" smtClean="0">
                <a:solidFill>
                  <a:schemeClr val="bg1"/>
                </a:solidFill>
                <a:latin typeface="Times New Roman" pitchFamily="18" charset="0"/>
                <a:cs typeface="Times New Roman" pitchFamily="18" charset="0"/>
              </a:rPr>
              <a:t>боролися</a:t>
            </a:r>
            <a:r>
              <a:rPr lang="ru-RU" b="0" dirty="0" smtClean="0">
                <a:solidFill>
                  <a:schemeClr val="bg1"/>
                </a:solidFill>
                <a:latin typeface="Times New Roman" pitchFamily="18" charset="0"/>
                <a:cs typeface="Times New Roman" pitchFamily="18" charset="0"/>
              </a:rPr>
              <a:t> проти </a:t>
            </a:r>
            <a:r>
              <a:rPr lang="ru-RU" b="0" dirty="0" err="1" smtClean="0">
                <a:solidFill>
                  <a:schemeClr val="bg1"/>
                </a:solidFill>
                <a:latin typeface="Times New Roman" pitchFamily="18" charset="0"/>
                <a:cs typeface="Times New Roman" pitchFamily="18" charset="0"/>
              </a:rPr>
              <a:t>ляхів</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Уперше</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козацький</a:t>
            </a:r>
            <a:r>
              <a:rPr lang="ru-RU" b="0" dirty="0" smtClean="0">
                <a:solidFill>
                  <a:schemeClr val="bg1"/>
                </a:solidFill>
                <a:latin typeface="Times New Roman" pitchFamily="18" charset="0"/>
                <a:cs typeface="Times New Roman" pitchFamily="18" charset="0"/>
              </a:rPr>
              <a:t> </a:t>
            </a:r>
            <a:endParaRPr lang="en-US" b="0" dirty="0" smtClean="0">
              <a:solidFill>
                <a:schemeClr val="bg1"/>
              </a:solidFill>
              <a:latin typeface="Times New Roman" pitchFamily="18" charset="0"/>
              <a:cs typeface="Times New Roman" pitchFamily="18" charset="0"/>
            </a:endParaRPr>
          </a:p>
          <a:p>
            <a:pPr algn="r"/>
            <a:r>
              <a:rPr lang="ru-RU" b="0" dirty="0" err="1" smtClean="0">
                <a:solidFill>
                  <a:schemeClr val="bg1"/>
                </a:solidFill>
                <a:latin typeface="Times New Roman" pitchFamily="18" charset="0"/>
                <a:cs typeface="Times New Roman" pitchFamily="18" charset="0"/>
              </a:rPr>
              <a:t>виступ</a:t>
            </a:r>
            <a:r>
              <a:rPr lang="ru-RU" b="0" dirty="0" smtClean="0">
                <a:solidFill>
                  <a:schemeClr val="bg1"/>
                </a:solidFill>
                <a:latin typeface="Times New Roman" pitchFamily="18" charset="0"/>
                <a:cs typeface="Times New Roman" pitchFamily="18" charset="0"/>
              </a:rPr>
              <a:t> легітимізувався </a:t>
            </a:r>
            <a:r>
              <a:rPr lang="ru-RU" b="0" dirty="0" err="1" smtClean="0">
                <a:solidFill>
                  <a:schemeClr val="bg1"/>
                </a:solidFill>
                <a:latin typeface="Times New Roman" pitchFamily="18" charset="0"/>
                <a:cs typeface="Times New Roman" pitchFamily="18" charset="0"/>
              </a:rPr>
              <a:t>гаслами</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боротьби</a:t>
            </a:r>
            <a:r>
              <a:rPr lang="ru-RU" b="0" dirty="0" smtClean="0">
                <a:solidFill>
                  <a:schemeClr val="bg1"/>
                </a:solidFill>
                <a:latin typeface="Times New Roman" pitchFamily="18" charset="0"/>
                <a:cs typeface="Times New Roman" pitchFamily="18" charset="0"/>
              </a:rPr>
              <a:t> за </a:t>
            </a:r>
            <a:r>
              <a:rPr lang="ru-RU" b="0" dirty="0" err="1" smtClean="0">
                <a:solidFill>
                  <a:schemeClr val="bg1"/>
                </a:solidFill>
                <a:latin typeface="Times New Roman" pitchFamily="18" charset="0"/>
                <a:cs typeface="Times New Roman" pitchFamily="18" charset="0"/>
              </a:rPr>
              <a:t>старожитню</a:t>
            </a:r>
            <a:r>
              <a:rPr lang="ru-RU" b="0" dirty="0" smtClean="0">
                <a:solidFill>
                  <a:schemeClr val="bg1"/>
                </a:solidFill>
                <a:latin typeface="Times New Roman" pitchFamily="18" charset="0"/>
                <a:cs typeface="Times New Roman" pitchFamily="18" charset="0"/>
              </a:rPr>
              <a:t> </a:t>
            </a:r>
            <a:endParaRPr lang="en-US" b="0" dirty="0" smtClean="0">
              <a:solidFill>
                <a:schemeClr val="bg1"/>
              </a:solidFill>
              <a:latin typeface="Times New Roman" pitchFamily="18" charset="0"/>
              <a:cs typeface="Times New Roman" pitchFamily="18" charset="0"/>
            </a:endParaRPr>
          </a:p>
          <a:p>
            <a:pPr algn="r"/>
            <a:r>
              <a:rPr lang="ru-RU" b="0" dirty="0" err="1" smtClean="0">
                <a:solidFill>
                  <a:schemeClr val="bg1"/>
                </a:solidFill>
                <a:latin typeface="Times New Roman" pitchFamily="18" charset="0"/>
                <a:cs typeface="Times New Roman" pitchFamily="18" charset="0"/>
              </a:rPr>
              <a:t>православну</a:t>
            </a:r>
            <a:r>
              <a:rPr lang="ru-RU" b="0" dirty="0" smtClean="0">
                <a:solidFill>
                  <a:schemeClr val="bg1"/>
                </a:solidFill>
                <a:latin typeface="Times New Roman" pitchFamily="18" charset="0"/>
                <a:cs typeface="Times New Roman" pitchFamily="18" charset="0"/>
              </a:rPr>
              <a:t> віру. </a:t>
            </a:r>
            <a:r>
              <a:rPr lang="ru-RU" b="0" dirty="0" err="1" smtClean="0">
                <a:solidFill>
                  <a:schemeClr val="bg1"/>
                </a:solidFill>
                <a:latin typeface="Times New Roman" pitchFamily="18" charset="0"/>
                <a:cs typeface="Times New Roman" pitchFamily="18" charset="0"/>
              </a:rPr>
              <a:t>Військо</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Трясила</a:t>
            </a:r>
            <a:r>
              <a:rPr lang="ru-RU" b="0" dirty="0" smtClean="0">
                <a:solidFill>
                  <a:schemeClr val="bg1"/>
                </a:solidFill>
                <a:latin typeface="Times New Roman" pitchFamily="18" charset="0"/>
                <a:cs typeface="Times New Roman" pitchFamily="18" charset="0"/>
              </a:rPr>
              <a:t>, яке по </a:t>
            </a:r>
            <a:r>
              <a:rPr lang="ru-RU" b="0" dirty="0" err="1" smtClean="0">
                <a:solidFill>
                  <a:schemeClr val="bg1"/>
                </a:solidFill>
                <a:latin typeface="Times New Roman" pitchFamily="18" charset="0"/>
                <a:cs typeface="Times New Roman" pitchFamily="18" charset="0"/>
              </a:rPr>
              <a:t>виході</a:t>
            </a:r>
            <a:r>
              <a:rPr lang="ru-RU" b="0" dirty="0" smtClean="0">
                <a:solidFill>
                  <a:schemeClr val="bg1"/>
                </a:solidFill>
                <a:latin typeface="Times New Roman" pitchFamily="18" charset="0"/>
                <a:cs typeface="Times New Roman" pitchFamily="18" charset="0"/>
              </a:rPr>
              <a:t> з </a:t>
            </a:r>
            <a:r>
              <a:rPr lang="ru-RU" b="0" dirty="0" err="1" smtClean="0">
                <a:solidFill>
                  <a:schemeClr val="bg1"/>
                </a:solidFill>
                <a:latin typeface="Times New Roman" pitchFamily="18" charset="0"/>
                <a:cs typeface="Times New Roman" pitchFamily="18" charset="0"/>
              </a:rPr>
              <a:t>Січі</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налічувало</a:t>
            </a:r>
            <a:r>
              <a:rPr lang="ru-RU" b="0" dirty="0" smtClean="0">
                <a:solidFill>
                  <a:schemeClr val="bg1"/>
                </a:solidFill>
                <a:latin typeface="Times New Roman" pitchFamily="18" charset="0"/>
                <a:cs typeface="Times New Roman" pitchFamily="18" charset="0"/>
              </a:rPr>
              <a:t> </a:t>
            </a:r>
            <a:endParaRPr lang="en-US" b="0" dirty="0" smtClean="0">
              <a:solidFill>
                <a:schemeClr val="bg1"/>
              </a:solidFill>
              <a:latin typeface="Times New Roman" pitchFamily="18" charset="0"/>
              <a:cs typeface="Times New Roman" pitchFamily="18" charset="0"/>
            </a:endParaRPr>
          </a:p>
          <a:p>
            <a:pPr algn="r"/>
            <a:r>
              <a:rPr lang="ru-RU" b="0" dirty="0" smtClean="0">
                <a:solidFill>
                  <a:schemeClr val="bg1"/>
                </a:solidFill>
                <a:latin typeface="Times New Roman" pitchFamily="18" charset="0"/>
                <a:cs typeface="Times New Roman" pitchFamily="18" charset="0"/>
              </a:rPr>
              <a:t>до 10 тис. </a:t>
            </a:r>
            <a:r>
              <a:rPr lang="ru-RU" b="0" dirty="0" err="1" smtClean="0">
                <a:solidFill>
                  <a:schemeClr val="bg1"/>
                </a:solidFill>
                <a:latin typeface="Times New Roman" pitchFamily="18" charset="0"/>
                <a:cs typeface="Times New Roman" pitchFamily="18" charset="0"/>
              </a:rPr>
              <a:t>виписчиків</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масовопоповнювалось</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козаками</a:t>
            </a:r>
            <a:r>
              <a:rPr lang="ru-RU" b="0" dirty="0" smtClean="0">
                <a:solidFill>
                  <a:schemeClr val="bg1"/>
                </a:solidFill>
                <a:latin typeface="Times New Roman" pitchFamily="18" charset="0"/>
                <a:cs typeface="Times New Roman" pitchFamily="18" charset="0"/>
              </a:rPr>
              <a:t> з </a:t>
            </a:r>
            <a:r>
              <a:rPr lang="ru-RU" b="0" dirty="0" err="1" smtClean="0">
                <a:solidFill>
                  <a:schemeClr val="bg1"/>
                </a:solidFill>
                <a:latin typeface="Times New Roman" pitchFamily="18" charset="0"/>
                <a:cs typeface="Times New Roman" pitchFamily="18" charset="0"/>
              </a:rPr>
              <a:t>волості</a:t>
            </a:r>
            <a:r>
              <a:rPr lang="ru-RU" b="0" dirty="0" smtClean="0">
                <a:solidFill>
                  <a:schemeClr val="bg1"/>
                </a:solidFill>
                <a:latin typeface="Times New Roman" pitchFamily="18" charset="0"/>
                <a:cs typeface="Times New Roman" pitchFamily="18" charset="0"/>
              </a:rPr>
              <a:t>, а </a:t>
            </a:r>
            <a:r>
              <a:rPr lang="ru-RU" b="0" dirty="0" err="1" smtClean="0">
                <a:solidFill>
                  <a:schemeClr val="bg1"/>
                </a:solidFill>
                <a:latin typeface="Times New Roman" pitchFamily="18" charset="0"/>
                <a:cs typeface="Times New Roman" pitchFamily="18" charset="0"/>
              </a:rPr>
              <a:t>також</a:t>
            </a:r>
            <a:r>
              <a:rPr lang="ru-RU" b="0" dirty="0" smtClean="0">
                <a:solidFill>
                  <a:schemeClr val="bg1"/>
                </a:solidFill>
                <a:latin typeface="Times New Roman" pitchFamily="18" charset="0"/>
                <a:cs typeface="Times New Roman" pitchFamily="18" charset="0"/>
              </a:rPr>
              <a:t> </a:t>
            </a:r>
            <a:endParaRPr lang="en-US" b="0" dirty="0" smtClean="0">
              <a:solidFill>
                <a:schemeClr val="bg1"/>
              </a:solidFill>
              <a:latin typeface="Times New Roman" pitchFamily="18" charset="0"/>
              <a:cs typeface="Times New Roman" pitchFamily="18" charset="0"/>
            </a:endParaRPr>
          </a:p>
          <a:p>
            <a:pPr algn="ctr"/>
            <a:r>
              <a:rPr lang="en-US"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місцевими</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міщанами</a:t>
            </a:r>
            <a:r>
              <a:rPr lang="ru-RU" b="0" dirty="0" smtClean="0">
                <a:solidFill>
                  <a:schemeClr val="bg1"/>
                </a:solidFill>
                <a:latin typeface="Times New Roman" pitchFamily="18" charset="0"/>
                <a:cs typeface="Times New Roman" pitchFamily="18" charset="0"/>
              </a:rPr>
              <a:t> та селянами. Коли </a:t>
            </a:r>
            <a:r>
              <a:rPr lang="ru-RU" b="0" dirty="0" err="1" smtClean="0">
                <a:solidFill>
                  <a:schemeClr val="bg1"/>
                </a:solidFill>
                <a:latin typeface="Times New Roman" pitchFamily="18" charset="0"/>
                <a:cs typeface="Times New Roman" pitchFamily="18" charset="0"/>
              </a:rPr>
              <a:t>запорозький</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гетьман</a:t>
            </a:r>
            <a:r>
              <a:rPr lang="ru-RU" b="0" dirty="0" smtClean="0">
                <a:solidFill>
                  <a:schemeClr val="bg1"/>
                </a:solidFill>
                <a:latin typeface="Times New Roman" pitchFamily="18" charset="0"/>
                <a:cs typeface="Times New Roman" pitchFamily="18" charset="0"/>
              </a:rPr>
              <a:t> </a:t>
            </a:r>
            <a:endParaRPr lang="en-US" b="0" dirty="0" smtClean="0">
              <a:solidFill>
                <a:schemeClr val="bg1"/>
              </a:solidFill>
              <a:latin typeface="Times New Roman" pitchFamily="18" charset="0"/>
              <a:cs typeface="Times New Roman" pitchFamily="18" charset="0"/>
            </a:endParaRPr>
          </a:p>
          <a:p>
            <a:pPr algn="r"/>
            <a:r>
              <a:rPr lang="ru-RU" b="0" dirty="0" err="1" smtClean="0">
                <a:solidFill>
                  <a:schemeClr val="bg1"/>
                </a:solidFill>
                <a:latin typeface="Times New Roman" pitchFamily="18" charset="0"/>
                <a:cs typeface="Times New Roman" pitchFamily="18" charset="0"/>
              </a:rPr>
              <a:t>наблизився</a:t>
            </a:r>
            <a:r>
              <a:rPr lang="ru-RU" b="0" dirty="0" smtClean="0">
                <a:solidFill>
                  <a:schemeClr val="bg1"/>
                </a:solidFill>
                <a:latin typeface="Times New Roman" pitchFamily="18" charset="0"/>
                <a:cs typeface="Times New Roman" pitchFamily="18" charset="0"/>
              </a:rPr>
              <a:t> до </a:t>
            </a:r>
            <a:r>
              <a:rPr lang="ru-RU" b="0" dirty="0" err="1" smtClean="0">
                <a:solidFill>
                  <a:schemeClr val="bg1"/>
                </a:solidFill>
                <a:latin typeface="Times New Roman" pitchFamily="18" charset="0"/>
                <a:cs typeface="Times New Roman" pitchFamily="18" charset="0"/>
              </a:rPr>
              <a:t>Корсуня</a:t>
            </a:r>
            <a:r>
              <a:rPr lang="ru-RU" b="0" dirty="0" smtClean="0">
                <a:solidFill>
                  <a:schemeClr val="bg1"/>
                </a:solidFill>
                <a:latin typeface="Times New Roman" pitchFamily="18" charset="0"/>
                <a:cs typeface="Times New Roman" pitchFamily="18" charset="0"/>
              </a:rPr>
              <a:t>, на його </a:t>
            </a:r>
            <a:r>
              <a:rPr lang="ru-RU" b="0" dirty="0" err="1" smtClean="0">
                <a:solidFill>
                  <a:schemeClr val="bg1"/>
                </a:solidFill>
                <a:latin typeface="Times New Roman" pitchFamily="18" charset="0"/>
                <a:cs typeface="Times New Roman" pitchFamily="18" charset="0"/>
              </a:rPr>
              <a:t>бік</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перейшла</a:t>
            </a:r>
            <a:r>
              <a:rPr lang="ru-RU" b="0" dirty="0" smtClean="0">
                <a:solidFill>
                  <a:schemeClr val="bg1"/>
                </a:solidFill>
                <a:latin typeface="Times New Roman" pitchFamily="18" charset="0"/>
                <a:cs typeface="Times New Roman" pitchFamily="18" charset="0"/>
              </a:rPr>
              <a:t> й </a:t>
            </a:r>
            <a:r>
              <a:rPr lang="ru-RU" b="0" dirty="0" err="1" smtClean="0">
                <a:solidFill>
                  <a:schemeClr val="bg1"/>
                </a:solidFill>
                <a:latin typeface="Times New Roman" pitchFamily="18" charset="0"/>
                <a:cs typeface="Times New Roman" pitchFamily="18" charset="0"/>
              </a:rPr>
              <a:t>більшість</a:t>
            </a:r>
            <a:r>
              <a:rPr lang="ru-RU" b="0" dirty="0" smtClean="0">
                <a:solidFill>
                  <a:schemeClr val="bg1"/>
                </a:solidFill>
                <a:latin typeface="Times New Roman" pitchFamily="18" charset="0"/>
                <a:cs typeface="Times New Roman" pitchFamily="18" charset="0"/>
              </a:rPr>
              <a:t> </a:t>
            </a:r>
            <a:r>
              <a:rPr lang="ru-RU" b="0" dirty="0" err="1" smtClean="0">
                <a:solidFill>
                  <a:schemeClr val="bg1"/>
                </a:solidFill>
                <a:latin typeface="Times New Roman" pitchFamily="18" charset="0"/>
                <a:cs typeface="Times New Roman" pitchFamily="18" charset="0"/>
              </a:rPr>
              <a:t>зосереджених</a:t>
            </a:r>
            <a:r>
              <a:rPr lang="ru-RU" b="0" dirty="0" smtClean="0">
                <a:solidFill>
                  <a:schemeClr val="bg1"/>
                </a:solidFill>
                <a:latin typeface="Times New Roman" pitchFamily="18" charset="0"/>
                <a:cs typeface="Times New Roman" pitchFamily="18" charset="0"/>
              </a:rPr>
              <a:t> там </a:t>
            </a:r>
            <a:r>
              <a:rPr lang="ru-RU" b="0" dirty="0" err="1" smtClean="0">
                <a:solidFill>
                  <a:schemeClr val="bg1"/>
                </a:solidFill>
                <a:latin typeface="Times New Roman" pitchFamily="18" charset="0"/>
                <a:cs typeface="Times New Roman" pitchFamily="18" charset="0"/>
              </a:rPr>
              <a:t>реєстровців</a:t>
            </a:r>
            <a:r>
              <a:rPr lang="ru-RU" b="0" dirty="0" smtClean="0">
                <a:solidFill>
                  <a:schemeClr val="bg1"/>
                </a:solidFill>
                <a:latin typeface="Times New Roman" pitchFamily="18" charset="0"/>
                <a:cs typeface="Times New Roman" pitchFamily="18" charset="0"/>
              </a:rPr>
              <a:t>.</a:t>
            </a:r>
            <a:r>
              <a:rPr lang="en-US" b="0" dirty="0" smtClean="0">
                <a:solidFill>
                  <a:schemeClr val="bg1"/>
                </a:solidFill>
                <a:latin typeface="Times New Roman" pitchFamily="18" charset="0"/>
                <a:cs typeface="Times New Roman" pitchFamily="18" charset="0"/>
              </a:rPr>
              <a:t> </a:t>
            </a:r>
            <a:endParaRPr lang="ru-RU" b="0" dirty="0">
              <a:solidFill>
                <a:schemeClr val="bg1"/>
              </a:solidFill>
              <a:latin typeface="Times New Roman" pitchFamily="18" charset="0"/>
              <a:cs typeface="Times New Roman" pitchFamily="18" charset="0"/>
            </a:endParaRPr>
          </a:p>
        </p:txBody>
      </p:sp>
      <p:sp>
        <p:nvSpPr>
          <p:cNvPr id="5" name="Прямоугольник 4"/>
          <p:cNvSpPr/>
          <p:nvPr/>
        </p:nvSpPr>
        <p:spPr>
          <a:xfrm>
            <a:off x="4429124" y="2928934"/>
            <a:ext cx="4214842" cy="21431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err="1" smtClean="0">
                <a:solidFill>
                  <a:sysClr val="windowText" lastClr="000000"/>
                </a:solidFill>
                <a:latin typeface="Times New Roman" pitchFamily="18" charset="0"/>
                <a:cs typeface="Times New Roman" pitchFamily="18" charset="0"/>
              </a:rPr>
              <a:t>Козаки</a:t>
            </a:r>
            <a:r>
              <a:rPr lang="ru-RU" b="1" dirty="0" smtClean="0">
                <a:solidFill>
                  <a:sysClr val="windowText" lastClr="000000"/>
                </a:solidFill>
                <a:latin typeface="Times New Roman" pitchFamily="18" charset="0"/>
                <a:cs typeface="Times New Roman" pitchFamily="18" charset="0"/>
              </a:rPr>
              <a:t> у </a:t>
            </a:r>
            <a:r>
              <a:rPr lang="ru-RU" b="1" dirty="0" err="1" smtClean="0">
                <a:solidFill>
                  <a:sysClr val="windowText" lastClr="000000"/>
                </a:solidFill>
                <a:latin typeface="Times New Roman" pitchFamily="18" charset="0"/>
                <a:cs typeface="Times New Roman" pitchFamily="18" charset="0"/>
              </a:rPr>
              <a:t>поході</a:t>
            </a:r>
            <a:endParaRPr lang="ru-RU" b="1" dirty="0">
              <a:solidFill>
                <a:sysClr val="windowText" lastClr="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2c7db4b02c748830ce44986034f18690.jpg"/>
          <p:cNvPicPr>
            <a:picLocks noChangeAspect="1"/>
          </p:cNvPicPr>
          <p:nvPr/>
        </p:nvPicPr>
        <p:blipFill>
          <a:blip r:embed="rId2"/>
          <a:stretch>
            <a:fillRect/>
          </a:stretch>
        </p:blipFill>
        <p:spPr>
          <a:xfrm>
            <a:off x="4429124" y="3500438"/>
            <a:ext cx="4714876" cy="30718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Заголовок 1"/>
          <p:cNvSpPr>
            <a:spLocks noGrp="1"/>
          </p:cNvSpPr>
          <p:nvPr>
            <p:ph type="title"/>
          </p:nvPr>
        </p:nvSpPr>
        <p:spPr>
          <a:xfrm>
            <a:off x="142844" y="0"/>
            <a:ext cx="7643866" cy="5357826"/>
          </a:xfrm>
        </p:spPr>
        <p:txBody>
          <a:bodyPr>
            <a:noAutofit/>
          </a:bodyPr>
          <a:lstStyle/>
          <a:p>
            <a:r>
              <a:rPr lang="ru-RU" sz="1800" cap="none" dirty="0" err="1" smtClean="0">
                <a:solidFill>
                  <a:schemeClr val="tx1"/>
                </a:solidFill>
                <a:latin typeface="Times New Roman" pitchFamily="18" charset="0"/>
                <a:cs typeface="Times New Roman" pitchFamily="18" charset="0"/>
              </a:rPr>
              <a:t>Вислані</a:t>
            </a:r>
            <a:r>
              <a:rPr lang="ru-RU" sz="1800" cap="none" dirty="0" smtClean="0">
                <a:solidFill>
                  <a:schemeClr val="tx1"/>
                </a:solidFill>
                <a:latin typeface="Times New Roman" pitchFamily="18" charset="0"/>
                <a:cs typeface="Times New Roman" pitchFamily="18" charset="0"/>
              </a:rPr>
              <a:t> на </a:t>
            </a:r>
            <a:r>
              <a:rPr lang="ru-RU" sz="1800" cap="none" dirty="0" err="1" smtClean="0">
                <a:solidFill>
                  <a:schemeClr val="tx1"/>
                </a:solidFill>
                <a:latin typeface="Times New Roman" pitchFamily="18" charset="0"/>
                <a:cs typeface="Times New Roman" pitchFamily="18" charset="0"/>
              </a:rPr>
              <a:t>придушення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козацького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виступу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коронні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війська</a:t>
            </a:r>
            <a:r>
              <a:rPr lang="en-US"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спочатку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витіснили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повстанців</a:t>
            </a:r>
            <a:r>
              <a:rPr lang="ru-RU" sz="1800" cap="none" dirty="0" smtClean="0">
                <a:solidFill>
                  <a:schemeClr val="tx1"/>
                </a:solidFill>
                <a:latin typeface="Times New Roman" pitchFamily="18" charset="0"/>
                <a:cs typeface="Times New Roman" pitchFamily="18" charset="0"/>
              </a:rPr>
              <a:t> на </a:t>
            </a:r>
            <a:r>
              <a:rPr lang="ru-RU" sz="1800" cap="none" dirty="0" err="1" smtClean="0">
                <a:solidFill>
                  <a:schemeClr val="tx1"/>
                </a:solidFill>
                <a:latin typeface="Times New Roman" pitchFamily="18" charset="0"/>
                <a:cs typeface="Times New Roman" pitchFamily="18" charset="0"/>
              </a:rPr>
              <a:t>Лівобережжя,а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згодом</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блокували</a:t>
            </a:r>
            <a:r>
              <a:rPr lang="ru-RU" sz="1800" cap="none" dirty="0" smtClean="0">
                <a:solidFill>
                  <a:schemeClr val="tx1"/>
                </a:solidFill>
                <a:latin typeface="Times New Roman" pitchFamily="18" charset="0"/>
                <a:cs typeface="Times New Roman" pitchFamily="18" charset="0"/>
              </a:rPr>
              <a:t> </a:t>
            </a:r>
            <a:br>
              <a:rPr lang="ru-RU"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їх </a:t>
            </a:r>
            <a:r>
              <a:rPr lang="ru-RU" sz="1800" cap="none" dirty="0" err="1" smtClean="0">
                <a:solidFill>
                  <a:schemeClr val="tx1"/>
                </a:solidFill>
                <a:latin typeface="Times New Roman" pitchFamily="18" charset="0"/>
                <a:cs typeface="Times New Roman" pitchFamily="18" charset="0"/>
              </a:rPr>
              <a:t>неподалік</a:t>
            </a:r>
            <a:r>
              <a:rPr lang="ru-RU" sz="1800" cap="none" dirty="0" smtClean="0">
                <a:solidFill>
                  <a:schemeClr val="tx1"/>
                </a:solidFill>
                <a:latin typeface="Times New Roman" pitchFamily="18" charset="0"/>
                <a:cs typeface="Times New Roman" pitchFamily="18" charset="0"/>
              </a:rPr>
              <a:t> Переяслава. На </a:t>
            </a:r>
            <a:r>
              <a:rPr lang="ru-RU" sz="1800" cap="none" dirty="0" err="1" smtClean="0">
                <a:solidFill>
                  <a:schemeClr val="tx1"/>
                </a:solidFill>
                <a:latin typeface="Times New Roman" pitchFamily="18" charset="0"/>
                <a:cs typeface="Times New Roman" pitchFamily="18" charset="0"/>
              </a:rPr>
              <a:t>Лівобережжя</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гетьману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Станіславу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Конецпольському</a:t>
            </a:r>
            <a:r>
              <a:rPr lang="ru-RU" sz="1800" cap="none" dirty="0" smtClean="0">
                <a:solidFill>
                  <a:schemeClr val="tx1"/>
                </a:solidFill>
                <a:latin typeface="Times New Roman" pitchFamily="18" charset="0"/>
                <a:cs typeface="Times New Roman" pitchFamily="18" charset="0"/>
              </a:rPr>
              <a:t> вдалося </a:t>
            </a:r>
            <a:r>
              <a:rPr lang="ru-RU" sz="1800" cap="none" dirty="0" err="1" smtClean="0">
                <a:solidFill>
                  <a:schemeClr val="tx1"/>
                </a:solidFill>
                <a:latin typeface="Times New Roman" pitchFamily="18" charset="0"/>
                <a:cs typeface="Times New Roman" pitchFamily="18" charset="0"/>
              </a:rPr>
              <a:t>переправити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приблизно</a:t>
            </a:r>
            <a:r>
              <a:rPr lang="ru-RU" sz="1800" cap="none" dirty="0" smtClean="0">
                <a:solidFill>
                  <a:schemeClr val="tx1"/>
                </a:solidFill>
                <a:latin typeface="Times New Roman" pitchFamily="18" charset="0"/>
                <a:cs typeface="Times New Roman" pitchFamily="18" charset="0"/>
              </a:rPr>
              <a:t> 16—20 тис. </a:t>
            </a:r>
            <a:r>
              <a:rPr lang="ru-RU" sz="1800" cap="none" dirty="0" err="1" smtClean="0">
                <a:solidFill>
                  <a:schemeClr val="tx1"/>
                </a:solidFill>
                <a:latin typeface="Times New Roman" pitchFamily="18" charset="0"/>
                <a:cs typeface="Times New Roman" pitchFamily="18" charset="0"/>
              </a:rPr>
              <a:t>Короннихжовнірів</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повітового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шляхетського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ополчення</a:t>
            </a:r>
            <a:r>
              <a:rPr lang="ru-RU" sz="1800" cap="none" dirty="0" smtClean="0">
                <a:solidFill>
                  <a:schemeClr val="tx1"/>
                </a:solidFill>
                <a:latin typeface="Times New Roman" pitchFamily="18" charset="0"/>
                <a:cs typeface="Times New Roman" pitchFamily="18" charset="0"/>
              </a:rPr>
              <a:t> та </a:t>
            </a:r>
            <a:r>
              <a:rPr lang="ru-RU" sz="1800" cap="none" dirty="0" err="1" smtClean="0">
                <a:solidFill>
                  <a:schemeClr val="tx1"/>
                </a:solidFill>
                <a:latin typeface="Times New Roman" pitchFamily="18" charset="0"/>
                <a:cs typeface="Times New Roman" pitchFamily="18" charset="0"/>
              </a:rPr>
              <a:t>військових</a:t>
            </a:r>
            <a:r>
              <a:rPr lang="ru-RU" sz="1800" cap="none" dirty="0" smtClean="0">
                <a:solidFill>
                  <a:schemeClr val="tx1"/>
                </a:solidFill>
                <a:latin typeface="Times New Roman" pitchFamily="18" charset="0"/>
                <a:cs typeface="Times New Roman" pitchFamily="18" charset="0"/>
              </a:rPr>
              <a:t> слуг. </a:t>
            </a:r>
            <a:r>
              <a:rPr lang="ru-RU" sz="1800" cap="none" dirty="0" err="1" smtClean="0">
                <a:solidFill>
                  <a:schemeClr val="tx1"/>
                </a:solidFill>
                <a:latin typeface="Times New Roman" pitchFamily="18" charset="0"/>
                <a:cs typeface="Times New Roman" pitchFamily="18" charset="0"/>
              </a:rPr>
              <a:t>Згідно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інформації</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лазутчиків</a:t>
            </a:r>
            <a:r>
              <a:rPr lang="ru-RU" sz="1800" cap="none" dirty="0" smtClean="0">
                <a:solidFill>
                  <a:schemeClr val="tx1"/>
                </a:solidFill>
                <a:latin typeface="Times New Roman" pitchFamily="18" charset="0"/>
                <a:cs typeface="Times New Roman" pitchFamily="18" charset="0"/>
              </a:rPr>
              <a:t> з </a:t>
            </a:r>
            <a:r>
              <a:rPr lang="ru-RU" sz="1800" cap="none" dirty="0" err="1" smtClean="0">
                <a:solidFill>
                  <a:schemeClr val="tx1"/>
                </a:solidFill>
                <a:latin typeface="Times New Roman" pitchFamily="18" charset="0"/>
                <a:cs typeface="Times New Roman" pitchFamily="18" charset="0"/>
              </a:rPr>
              <a:t>Московської</a:t>
            </a:r>
            <a:r>
              <a:rPr lang="ru-RU" sz="1800" cap="none" dirty="0" smtClean="0">
                <a:solidFill>
                  <a:schemeClr val="tx1"/>
                </a:solidFill>
                <a:latin typeface="Times New Roman" pitchFamily="18" charset="0"/>
                <a:cs typeface="Times New Roman" pitchFamily="18" charset="0"/>
              </a:rPr>
              <a:t> держави, у </a:t>
            </a:r>
            <a:r>
              <a:rPr lang="ru-RU" sz="1800" cap="none" dirty="0" err="1" smtClean="0">
                <a:solidFill>
                  <a:schemeClr val="tx1"/>
                </a:solidFill>
                <a:latin typeface="Times New Roman" pitchFamily="18" charset="0"/>
                <a:cs typeface="Times New Roman" pitchFamily="18" charset="0"/>
              </a:rPr>
              <a:t>розпорядженні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Трясила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перебувало</a:t>
            </a:r>
            <a:r>
              <a:rPr lang="ru-RU" sz="1800" cap="none" dirty="0" smtClean="0">
                <a:solidFill>
                  <a:schemeClr val="tx1"/>
                </a:solidFill>
                <a:latin typeface="Times New Roman" pitchFamily="18" charset="0"/>
                <a:cs typeface="Times New Roman" pitchFamily="18" charset="0"/>
              </a:rPr>
              <a:t> більше 30 тис. Проте, </a:t>
            </a:r>
            <a:r>
              <a:rPr lang="ru-RU" sz="1800" cap="none" dirty="0" err="1" smtClean="0">
                <a:solidFill>
                  <a:schemeClr val="tx1"/>
                </a:solidFill>
                <a:latin typeface="Times New Roman" pitchFamily="18" charset="0"/>
                <a:cs typeface="Times New Roman" pitchFamily="18" charset="0"/>
              </a:rPr>
              <a:t>коронна</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армія</a:t>
            </a:r>
            <a:r>
              <a:rPr lang="ru-RU" sz="1800" cap="none" dirty="0" smtClean="0">
                <a:solidFill>
                  <a:schemeClr val="tx1"/>
                </a:solidFill>
                <a:latin typeface="Times New Roman" pitchFamily="18" charset="0"/>
                <a:cs typeface="Times New Roman" pitchFamily="18" charset="0"/>
              </a:rPr>
              <a:t> мала </a:t>
            </a:r>
            <a:r>
              <a:rPr lang="ru-RU" sz="1800" cap="none" dirty="0" err="1" smtClean="0">
                <a:solidFill>
                  <a:schemeClr val="tx1"/>
                </a:solidFill>
                <a:latin typeface="Times New Roman" pitchFamily="18" charset="0"/>
                <a:cs typeface="Times New Roman" pitchFamily="18" charset="0"/>
              </a:rPr>
              <a:t>ліпший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військовий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вишкіл</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озброєну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легку</a:t>
            </a:r>
            <a:r>
              <a:rPr lang="ru-RU" sz="1800" cap="none" dirty="0" smtClean="0">
                <a:solidFill>
                  <a:schemeClr val="tx1"/>
                </a:solidFill>
                <a:latin typeface="Times New Roman" pitchFamily="18" charset="0"/>
                <a:cs typeface="Times New Roman" pitchFamily="18" charset="0"/>
              </a:rPr>
              <a:t> і </a:t>
            </a:r>
            <a:r>
              <a:rPr lang="ru-RU" sz="1800" cap="none" dirty="0" err="1" smtClean="0">
                <a:solidFill>
                  <a:schemeClr val="tx1"/>
                </a:solidFill>
                <a:latin typeface="Times New Roman" pitchFamily="18" charset="0"/>
                <a:cs typeface="Times New Roman" pitchFamily="18" charset="0"/>
              </a:rPr>
              <a:t>важку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облогову</a:t>
            </a:r>
            <a:r>
              <a:rPr lang="ru-RU" sz="1800" cap="none" dirty="0" smtClean="0">
                <a:solidFill>
                  <a:schemeClr val="tx1"/>
                </a:solidFill>
                <a:latin typeface="Times New Roman" pitchFamily="18" charset="0"/>
                <a:cs typeface="Times New Roman" pitchFamily="18" charset="0"/>
              </a:rPr>
              <a:t> </a:t>
            </a:r>
            <a:br>
              <a:rPr lang="ru-RU" sz="1800" cap="none" dirty="0" smtClean="0">
                <a:solidFill>
                  <a:schemeClr val="tx1"/>
                </a:solidFill>
                <a:latin typeface="Times New Roman" pitchFamily="18" charset="0"/>
                <a:cs typeface="Times New Roman" pitchFamily="18" charset="0"/>
              </a:rPr>
            </a:br>
            <a:r>
              <a:rPr lang="ru-RU" sz="1800" cap="none" dirty="0" err="1" smtClean="0">
                <a:solidFill>
                  <a:schemeClr val="tx1"/>
                </a:solidFill>
                <a:latin typeface="Times New Roman" pitchFamily="18" charset="0"/>
                <a:cs typeface="Times New Roman" pitchFamily="18" charset="0"/>
              </a:rPr>
              <a:t>артилерії</a:t>
            </a:r>
            <a:r>
              <a:rPr lang="ru-RU" sz="1800" cap="none" dirty="0" smtClean="0">
                <a:solidFill>
                  <a:schemeClr val="tx1"/>
                </a:solidFill>
                <a:latin typeface="Times New Roman" pitchFamily="18" charset="0"/>
                <a:cs typeface="Times New Roman" pitchFamily="18" charset="0"/>
              </a:rPr>
              <a:t>. За таких умов, </a:t>
            </a:r>
            <a:r>
              <a:rPr lang="ru-RU" sz="1800" cap="none" dirty="0" err="1" smtClean="0">
                <a:solidFill>
                  <a:schemeClr val="tx1"/>
                </a:solidFill>
                <a:latin typeface="Times New Roman" pitchFamily="18" charset="0"/>
                <a:cs typeface="Times New Roman" pitchFamily="18" charset="0"/>
              </a:rPr>
              <a:t>бої</a:t>
            </a:r>
            <a:r>
              <a:rPr lang="ru-RU" sz="1800" cap="none" dirty="0" smtClean="0">
                <a:solidFill>
                  <a:schemeClr val="tx1"/>
                </a:solidFill>
                <a:latin typeface="Times New Roman" pitchFamily="18" charset="0"/>
                <a:cs typeface="Times New Roman" pitchFamily="18" charset="0"/>
              </a:rPr>
              <a:t> під Переяславом, що </a:t>
            </a:r>
            <a:r>
              <a:rPr lang="ru-RU" sz="1800" cap="none" dirty="0" err="1" smtClean="0">
                <a:solidFill>
                  <a:schemeClr val="tx1"/>
                </a:solidFill>
                <a:latin typeface="Times New Roman" pitchFamily="18" charset="0"/>
                <a:cs typeface="Times New Roman" pitchFamily="18" charset="0"/>
              </a:rPr>
              <a:t>тривали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упродовж</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трьох</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тижнів</a:t>
            </a:r>
            <a:r>
              <a:rPr lang="ru-RU" sz="1800" cap="none" dirty="0" smtClean="0">
                <a:solidFill>
                  <a:schemeClr val="tx1"/>
                </a:solidFill>
                <a:latin typeface="Times New Roman" pitchFamily="18" charset="0"/>
                <a:cs typeface="Times New Roman" pitchFamily="18" charset="0"/>
              </a:rPr>
              <a:t>, були вельми </a:t>
            </a:r>
            <a:r>
              <a:rPr lang="ru-RU" sz="1800" cap="none" dirty="0" err="1" smtClean="0">
                <a:solidFill>
                  <a:schemeClr val="tx1"/>
                </a:solidFill>
                <a:latin typeface="Times New Roman" pitchFamily="18" charset="0"/>
                <a:cs typeface="Times New Roman" pitchFamily="18" charset="0"/>
              </a:rPr>
              <a:t>кровопролитними</a:t>
            </a:r>
            <a:r>
              <a:rPr lang="ru-RU" sz="1800" cap="none" dirty="0" smtClean="0">
                <a:solidFill>
                  <a:schemeClr val="tx1"/>
                </a:solidFill>
                <a:latin typeface="Times New Roman" pitchFamily="18" charset="0"/>
                <a:cs typeface="Times New Roman" pitchFamily="18" charset="0"/>
              </a:rPr>
              <a:t> і </a:t>
            </a:r>
            <a:r>
              <a:rPr lang="ru-RU" sz="1800" cap="none" dirty="0" err="1" smtClean="0">
                <a:solidFill>
                  <a:schemeClr val="tx1"/>
                </a:solidFill>
                <a:latin typeface="Times New Roman" pitchFamily="18" charset="0"/>
                <a:cs typeface="Times New Roman" pitchFamily="18" charset="0"/>
              </a:rPr>
              <a:t>виснажливими</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Згідно</a:t>
            </a:r>
            <a:r>
              <a:rPr lang="ru-RU" sz="1800" cap="none" dirty="0" smtClean="0">
                <a:solidFill>
                  <a:schemeClr val="tx1"/>
                </a:solidFill>
                <a:latin typeface="Times New Roman" pitchFamily="18" charset="0"/>
                <a:cs typeface="Times New Roman" pitchFamily="18" charset="0"/>
              </a:rPr>
              <a:t> </a:t>
            </a:r>
            <a:br>
              <a:rPr lang="ru-RU"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свідчення </a:t>
            </a:r>
            <a:r>
              <a:rPr lang="ru-RU" sz="1800" cap="none" dirty="0" err="1" smtClean="0">
                <a:solidFill>
                  <a:schemeClr val="tx1"/>
                </a:solidFill>
                <a:latin typeface="Times New Roman" pitchFamily="18" charset="0"/>
                <a:cs typeface="Times New Roman" pitchFamily="18" charset="0"/>
              </a:rPr>
              <a:t>польського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хроніста</a:t>
            </a:r>
            <a:r>
              <a:rPr lang="ru-RU" sz="1800" cap="none" dirty="0" smtClean="0">
                <a:solidFill>
                  <a:schemeClr val="tx1"/>
                </a:solidFill>
                <a:latin typeface="Times New Roman" pitchFamily="18" charset="0"/>
                <a:cs typeface="Times New Roman" pitchFamily="18" charset="0"/>
              </a:rPr>
              <a:t>, у </a:t>
            </a:r>
            <a:r>
              <a:rPr lang="ru-RU" sz="1800" cap="none" dirty="0" err="1" smtClean="0">
                <a:solidFill>
                  <a:schemeClr val="tx1"/>
                </a:solidFill>
                <a:latin typeface="Times New Roman" pitchFamily="18" charset="0"/>
                <a:cs typeface="Times New Roman" pitchFamily="18" charset="0"/>
              </a:rPr>
              <a:t>Переяславській</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війні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полягло</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жовнірів</a:t>
            </a:r>
            <a:r>
              <a:rPr lang="ru-RU" sz="1800" cap="none" dirty="0" smtClean="0">
                <a:solidFill>
                  <a:schemeClr val="tx1"/>
                </a:solidFill>
                <a:latin typeface="Times New Roman" pitchFamily="18" charset="0"/>
                <a:cs typeface="Times New Roman" pitchFamily="18" charset="0"/>
              </a:rPr>
              <a:t> навіть більше, "</a:t>
            </a:r>
            <a:r>
              <a:rPr lang="ru-RU" sz="1800" cap="none" dirty="0" err="1" smtClean="0">
                <a:solidFill>
                  <a:schemeClr val="tx1"/>
                </a:solidFill>
                <a:latin typeface="Times New Roman" pitchFamily="18" charset="0"/>
                <a:cs typeface="Times New Roman" pitchFamily="18" charset="0"/>
              </a:rPr>
              <a:t>ніж</a:t>
            </a:r>
            <a:r>
              <a:rPr lang="ru-RU" sz="1800" cap="none" dirty="0" smtClean="0">
                <a:solidFill>
                  <a:schemeClr val="tx1"/>
                </a:solidFill>
                <a:latin typeface="Times New Roman" pitchFamily="18" charset="0"/>
                <a:cs typeface="Times New Roman" pitchFamily="18" charset="0"/>
              </a:rPr>
              <a:t> за </a:t>
            </a:r>
            <a:r>
              <a:rPr lang="ru-RU" sz="1800" cap="none" dirty="0" err="1" smtClean="0">
                <a:solidFill>
                  <a:schemeClr val="tx1"/>
                </a:solidFill>
                <a:latin typeface="Times New Roman" pitchFamily="18" charset="0"/>
                <a:cs typeface="Times New Roman" pitchFamily="18" charset="0"/>
              </a:rPr>
              <a:t>останню</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прусську</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війну</a:t>
            </a:r>
            <a:r>
              <a:rPr lang="ru-RU" sz="1800" cap="none" dirty="0" smtClean="0">
                <a:solidFill>
                  <a:schemeClr val="tx1"/>
                </a:solidFill>
                <a:latin typeface="Times New Roman" pitchFamily="18" charset="0"/>
                <a:cs typeface="Times New Roman" pitchFamily="18" charset="0"/>
              </a:rPr>
              <a:t>". Ще </a:t>
            </a:r>
            <a:r>
              <a:rPr lang="ru-RU" sz="1800" cap="none" dirty="0" err="1" smtClean="0">
                <a:solidFill>
                  <a:schemeClr val="tx1"/>
                </a:solidFill>
                <a:latin typeface="Times New Roman" pitchFamily="18" charset="0"/>
                <a:cs typeface="Times New Roman" pitchFamily="18" charset="0"/>
              </a:rPr>
              <a:t>більшими</a:t>
            </a:r>
            <a:r>
              <a:rPr lang="ru-RU" sz="1800" cap="none" dirty="0" smtClean="0">
                <a:solidFill>
                  <a:schemeClr val="tx1"/>
                </a:solidFill>
                <a:latin typeface="Times New Roman" pitchFamily="18" charset="0"/>
                <a:cs typeface="Times New Roman" pitchFamily="18" charset="0"/>
              </a:rPr>
              <a:t> були </a:t>
            </a:r>
            <a:r>
              <a:rPr lang="ru-RU" sz="1800" cap="none" dirty="0" err="1" smtClean="0">
                <a:solidFill>
                  <a:schemeClr val="tx1"/>
                </a:solidFill>
                <a:latin typeface="Times New Roman" pitchFamily="18" charset="0"/>
                <a:cs typeface="Times New Roman" pitchFamily="18" charset="0"/>
              </a:rPr>
              <a:t>втрати</a:t>
            </a:r>
            <a:r>
              <a:rPr lang="ru-RU" sz="1800" cap="none" dirty="0" smtClean="0">
                <a:solidFill>
                  <a:schemeClr val="tx1"/>
                </a:solidFill>
                <a:latin typeface="Times New Roman" pitchFamily="18" charset="0"/>
                <a:cs typeface="Times New Roman" pitchFamily="18" charset="0"/>
              </a:rPr>
              <a:t> серед погано </a:t>
            </a:r>
            <a:r>
              <a:rPr lang="ru-RU" sz="1800" cap="none" dirty="0" err="1" smtClean="0">
                <a:solidFill>
                  <a:schemeClr val="tx1"/>
                </a:solidFill>
                <a:latin typeface="Times New Roman" pitchFamily="18" charset="0"/>
                <a:cs typeface="Times New Roman" pitchFamily="18" charset="0"/>
              </a:rPr>
              <a:t>озброєних</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повсталих</a:t>
            </a:r>
            <a:r>
              <a:rPr lang="ru-RU" sz="1800" cap="none" dirty="0" smtClean="0">
                <a:solidFill>
                  <a:schemeClr val="tx1"/>
                </a:solidFill>
                <a:latin typeface="Times New Roman" pitchFamily="18" charset="0"/>
                <a:cs typeface="Times New Roman" pitchFamily="18" charset="0"/>
              </a:rPr>
              <a:t>. Тим </a:t>
            </a:r>
            <a:r>
              <a:rPr lang="en-US" sz="1800" cap="none" dirty="0" smtClean="0">
                <a:solidFill>
                  <a:schemeClr val="tx1"/>
                </a:solidFill>
                <a:latin typeface="Times New Roman" pitchFamily="18" charset="0"/>
                <a:cs typeface="Times New Roman" pitchFamily="18" charset="0"/>
              </a:rPr>
              <a:t/>
            </a:r>
            <a:br>
              <a:rPr lang="en-US"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не </a:t>
            </a:r>
            <a:r>
              <a:rPr lang="ru-RU" sz="1800" cap="none" dirty="0" err="1" smtClean="0">
                <a:solidFill>
                  <a:schemeClr val="tx1"/>
                </a:solidFill>
                <a:latin typeface="Times New Roman" pitchFamily="18" charset="0"/>
                <a:cs typeface="Times New Roman" pitchFamily="18" charset="0"/>
              </a:rPr>
              <a:t>менше</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здобутий</a:t>
            </a:r>
            <a:r>
              <a:rPr lang="ru-RU" sz="1800" cap="none" dirty="0" smtClean="0">
                <a:solidFill>
                  <a:schemeClr val="tx1"/>
                </a:solidFill>
                <a:latin typeface="Times New Roman" pitchFamily="18" charset="0"/>
                <a:cs typeface="Times New Roman" pitchFamily="18" charset="0"/>
              </a:rPr>
              <a:t> приступом </a:t>
            </a:r>
            <a:r>
              <a:rPr lang="ru-RU" sz="1800" cap="none" dirty="0" err="1" smtClean="0">
                <a:solidFill>
                  <a:schemeClr val="tx1"/>
                </a:solidFill>
                <a:latin typeface="Times New Roman" pitchFamily="18" charset="0"/>
                <a:cs typeface="Times New Roman" pitchFamily="18" charset="0"/>
              </a:rPr>
              <a:t>козацький</a:t>
            </a:r>
            <a:r>
              <a:rPr lang="en-US" sz="1800" cap="none" dirty="0" smtClean="0">
                <a:solidFill>
                  <a:schemeClr val="tx1"/>
                </a:solidFill>
                <a:latin typeface="Times New Roman" pitchFamily="18" charset="0"/>
                <a:cs typeface="Times New Roman" pitchFamily="18" charset="0"/>
              </a:rPr>
              <a:t/>
            </a:r>
            <a:br>
              <a:rPr lang="en-US" sz="1800" cap="none" dirty="0" smtClean="0">
                <a:solidFill>
                  <a:schemeClr val="tx1"/>
                </a:solidFill>
                <a:latin typeface="Times New Roman" pitchFamily="18" charset="0"/>
                <a:cs typeface="Times New Roman" pitchFamily="18" charset="0"/>
              </a:rPr>
            </a:br>
            <a:r>
              <a:rPr lang="ru-RU" sz="1800" cap="none" dirty="0" err="1" smtClean="0">
                <a:solidFill>
                  <a:schemeClr val="tx1"/>
                </a:solidFill>
                <a:latin typeface="Times New Roman" pitchFamily="18" charset="0"/>
                <a:cs typeface="Times New Roman" pitchFamily="18" charset="0"/>
              </a:rPr>
              <a:t>табір</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Конецпольському</a:t>
            </a:r>
            <a:r>
              <a:rPr lang="ru-RU" sz="1800" cap="none" dirty="0" smtClean="0">
                <a:solidFill>
                  <a:schemeClr val="tx1"/>
                </a:solidFill>
                <a:latin typeface="Times New Roman" pitchFamily="18" charset="0"/>
                <a:cs typeface="Times New Roman" pitchFamily="18" charset="0"/>
              </a:rPr>
              <a:t> не </a:t>
            </a:r>
            <a:r>
              <a:rPr lang="ru-RU" sz="1800" cap="none" dirty="0" err="1" smtClean="0">
                <a:solidFill>
                  <a:schemeClr val="tx1"/>
                </a:solidFill>
                <a:latin typeface="Times New Roman" pitchFamily="18" charset="0"/>
                <a:cs typeface="Times New Roman" pitchFamily="18" charset="0"/>
              </a:rPr>
              <a:t>поталанило</a:t>
            </a:r>
            <a:r>
              <a:rPr lang="ru-RU" sz="1800" cap="none" dirty="0" smtClean="0">
                <a:solidFill>
                  <a:schemeClr val="tx1"/>
                </a:solidFill>
                <a:latin typeface="Times New Roman" pitchFamily="18" charset="0"/>
                <a:cs typeface="Times New Roman" pitchFamily="18" charset="0"/>
              </a:rPr>
              <a:t>. </a:t>
            </a:r>
            <a:r>
              <a:rPr lang="en-US" sz="1800" cap="none" dirty="0" smtClean="0">
                <a:solidFill>
                  <a:schemeClr val="tx1"/>
                </a:solidFill>
                <a:latin typeface="Times New Roman" pitchFamily="18" charset="0"/>
                <a:cs typeface="Times New Roman" pitchFamily="18" charset="0"/>
              </a:rPr>
              <a:t/>
            </a:r>
            <a:br>
              <a:rPr lang="en-US"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Й це </a:t>
            </a:r>
            <a:r>
              <a:rPr lang="ru-RU" sz="1800" cap="none" dirty="0" err="1" smtClean="0">
                <a:solidFill>
                  <a:schemeClr val="tx1"/>
                </a:solidFill>
                <a:latin typeface="Times New Roman" pitchFamily="18" charset="0"/>
                <a:cs typeface="Times New Roman" pitchFamily="18" charset="0"/>
              </a:rPr>
              <a:t>вирішило</a:t>
            </a:r>
            <a:r>
              <a:rPr lang="en-US"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загальні</a:t>
            </a:r>
            <a:r>
              <a:rPr lang="ru-RU" sz="1800" cap="none" dirty="0" smtClean="0">
                <a:solidFill>
                  <a:schemeClr val="tx1"/>
                </a:solidFill>
                <a:latin typeface="Times New Roman" pitchFamily="18" charset="0"/>
                <a:cs typeface="Times New Roman" pitchFamily="18" charset="0"/>
              </a:rPr>
              <a:t> </a:t>
            </a:r>
            <a:r>
              <a:rPr lang="ru-RU" sz="1800" cap="none" dirty="0" err="1" smtClean="0">
                <a:solidFill>
                  <a:schemeClr val="tx1"/>
                </a:solidFill>
                <a:latin typeface="Times New Roman" pitchFamily="18" charset="0"/>
                <a:cs typeface="Times New Roman" pitchFamily="18" charset="0"/>
              </a:rPr>
              <a:t>результати</a:t>
            </a:r>
            <a:r>
              <a:rPr lang="ru-RU" sz="1800" cap="none" dirty="0" smtClean="0">
                <a:solidFill>
                  <a:schemeClr val="tx1"/>
                </a:solidFill>
                <a:latin typeface="Times New Roman" pitchFamily="18" charset="0"/>
                <a:cs typeface="Times New Roman" pitchFamily="18" charset="0"/>
              </a:rPr>
              <a:t> </a:t>
            </a:r>
            <a:br>
              <a:rPr lang="ru-RU" sz="1800" cap="none" dirty="0" smtClean="0">
                <a:solidFill>
                  <a:schemeClr val="tx1"/>
                </a:solidFill>
                <a:latin typeface="Times New Roman" pitchFamily="18" charset="0"/>
                <a:cs typeface="Times New Roman" pitchFamily="18" charset="0"/>
              </a:rPr>
            </a:br>
            <a:r>
              <a:rPr lang="ru-RU" sz="1800" cap="none" dirty="0" err="1" smtClean="0">
                <a:solidFill>
                  <a:schemeClr val="tx1"/>
                </a:solidFill>
                <a:latin typeface="Times New Roman" pitchFamily="18" charset="0"/>
                <a:cs typeface="Times New Roman" pitchFamily="18" charset="0"/>
              </a:rPr>
              <a:t>війни</a:t>
            </a:r>
            <a:r>
              <a:rPr lang="ru-RU" sz="1800" cap="none" dirty="0" smtClean="0">
                <a:solidFill>
                  <a:schemeClr val="tx1"/>
                </a:solidFill>
                <a:latin typeface="Times New Roman" pitchFamily="18" charset="0"/>
                <a:cs typeface="Times New Roman" pitchFamily="18" charset="0"/>
              </a:rPr>
              <a:t>.</a:t>
            </a:r>
            <a:br>
              <a:rPr lang="ru-RU" sz="1800" cap="none" dirty="0" smtClean="0">
                <a:solidFill>
                  <a:schemeClr val="tx1"/>
                </a:solidFill>
                <a:latin typeface="Times New Roman" pitchFamily="18" charset="0"/>
                <a:cs typeface="Times New Roman" pitchFamily="18" charset="0"/>
              </a:rPr>
            </a:br>
            <a:r>
              <a:rPr lang="ru-RU" sz="1800" cap="none" dirty="0" smtClean="0">
                <a:solidFill>
                  <a:schemeClr val="tx1"/>
                </a:solidFill>
                <a:latin typeface="Times New Roman" pitchFamily="18" charset="0"/>
                <a:cs typeface="Times New Roman" pitchFamily="18" charset="0"/>
              </a:rPr>
              <a:t/>
            </a:r>
            <a:br>
              <a:rPr lang="ru-RU" sz="1800" cap="none" dirty="0" smtClean="0">
                <a:solidFill>
                  <a:schemeClr val="tx1"/>
                </a:solidFill>
                <a:latin typeface="Times New Roman" pitchFamily="18" charset="0"/>
                <a:cs typeface="Times New Roman" pitchFamily="18" charset="0"/>
              </a:rPr>
            </a:br>
            <a:endParaRPr lang="ru-RU" sz="1800" cap="none" dirty="0">
              <a:solidFill>
                <a:schemeClr val="tx1"/>
              </a:solidFill>
              <a:latin typeface="Times New Roman" pitchFamily="18" charset="0"/>
              <a:cs typeface="Times New Roman" pitchFamily="18" charset="0"/>
            </a:endParaRPr>
          </a:p>
        </p:txBody>
      </p:sp>
      <p:sp>
        <p:nvSpPr>
          <p:cNvPr id="5" name="Прямоугольник 4"/>
          <p:cNvSpPr/>
          <p:nvPr/>
        </p:nvSpPr>
        <p:spPr>
          <a:xfrm>
            <a:off x="4429124" y="6286520"/>
            <a:ext cx="4714876" cy="57148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b="1" dirty="0" smtClean="0">
                <a:solidFill>
                  <a:sysClr val="windowText" lastClr="000000"/>
                </a:solidFill>
              </a:rPr>
              <a:t>Переяслав на рукописній карті Задніпров</a:t>
            </a:r>
            <a:r>
              <a:rPr lang="en-US" b="1" dirty="0" smtClean="0">
                <a:solidFill>
                  <a:sysClr val="windowText" lastClr="000000"/>
                </a:solidFill>
              </a:rPr>
              <a:t>’</a:t>
            </a:r>
            <a:r>
              <a:rPr lang="ru-RU" b="1" dirty="0" smtClean="0">
                <a:solidFill>
                  <a:sysClr val="windowText" lastClr="000000"/>
                </a:solidFill>
              </a:rPr>
              <a:t>я 1630 р.</a:t>
            </a:r>
            <a:endParaRPr lang="ru-RU" b="1" dirty="0">
              <a:solidFill>
                <a:sysClr val="windowText" lastClr="000000"/>
              </a:solidFill>
            </a:endParaRPr>
          </a:p>
        </p:txBody>
      </p:sp>
      <p:pic>
        <p:nvPicPr>
          <p:cNvPr id="6" name="Рисунок 5" descr="Taras_Tryasylo.jpg"/>
          <p:cNvPicPr>
            <a:picLocks noChangeAspect="1"/>
          </p:cNvPicPr>
          <p:nvPr/>
        </p:nvPicPr>
        <p:blipFill>
          <a:blip r:embed="rId3"/>
          <a:stretch>
            <a:fillRect/>
          </a:stretch>
        </p:blipFill>
        <p:spPr>
          <a:xfrm>
            <a:off x="2643174" y="4643446"/>
            <a:ext cx="1428760" cy="1928826"/>
          </a:xfrm>
          <a:prstGeom prst="rect">
            <a:avLst/>
          </a:prstGeom>
          <a:ln>
            <a:noFill/>
          </a:ln>
          <a:effectLst>
            <a:outerShdw blurRad="292100" dist="139700" dir="2700000" algn="tl" rotWithShape="0">
              <a:srgbClr val="333333">
                <a:alpha val="65000"/>
              </a:srgbClr>
            </a:outerShdw>
          </a:effectLst>
        </p:spPr>
      </p:pic>
      <p:pic>
        <p:nvPicPr>
          <p:cNvPr id="7" name="Рисунок 6" descr="da49a5bfc970a4edc01fe6e700f058fa.jpg"/>
          <p:cNvPicPr>
            <a:picLocks noChangeAspect="1"/>
          </p:cNvPicPr>
          <p:nvPr/>
        </p:nvPicPr>
        <p:blipFill>
          <a:blip r:embed="rId4"/>
          <a:stretch>
            <a:fillRect/>
          </a:stretch>
        </p:blipFill>
        <p:spPr>
          <a:xfrm>
            <a:off x="642910" y="4857736"/>
            <a:ext cx="1339450" cy="185741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472386" cy="751506"/>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ru-RU"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3200" cap="none" dirty="0" err="1" smtClean="0">
                <a:solidFill>
                  <a:schemeClr val="tx1"/>
                </a:solidFill>
                <a:latin typeface="Times New Roman" pitchFamily="18" charset="0"/>
                <a:cs typeface="Times New Roman" pitchFamily="18" charset="0"/>
              </a:rPr>
              <a:t>Поезія</a:t>
            </a:r>
            <a:r>
              <a:rPr lang="ru-RU" sz="3200" cap="none" dirty="0" smtClean="0">
                <a:solidFill>
                  <a:schemeClr val="tx1"/>
                </a:solidFill>
                <a:latin typeface="Times New Roman" pitchFamily="18" charset="0"/>
                <a:cs typeface="Times New Roman" pitchFamily="18" charset="0"/>
              </a:rPr>
              <a:t>            </a:t>
            </a:r>
            <a:r>
              <a:rPr lang="en-US" sz="3200" cap="none" dirty="0" smtClean="0">
                <a:solidFill>
                  <a:schemeClr val="tx1"/>
                </a:solidFill>
                <a:latin typeface="Times New Roman" pitchFamily="18" charset="0"/>
                <a:cs typeface="Times New Roman" pitchFamily="18" charset="0"/>
              </a:rPr>
              <a:t>          </a:t>
            </a:r>
            <a:r>
              <a:rPr lang="ru-RU" sz="3200" cap="none" dirty="0" err="1" smtClean="0">
                <a:solidFill>
                  <a:schemeClr val="tx1"/>
                </a:solidFill>
                <a:latin typeface="Times New Roman" pitchFamily="18" charset="0"/>
                <a:cs typeface="Times New Roman" pitchFamily="18" charset="0"/>
              </a:rPr>
              <a:t>Історичний</a:t>
            </a:r>
            <a:r>
              <a:rPr lang="ru-RU" sz="3200" cap="none" dirty="0" smtClean="0">
                <a:solidFill>
                  <a:schemeClr val="tx1"/>
                </a:solidFill>
                <a:latin typeface="Times New Roman" pitchFamily="18" charset="0"/>
                <a:cs typeface="Times New Roman" pitchFamily="18" charset="0"/>
              </a:rPr>
              <a:t> факт</a:t>
            </a:r>
            <a:endParaRPr lang="ru-RU" sz="3200" b="1" cap="none"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
        <p:nvSpPr>
          <p:cNvPr id="3" name="Текст 2"/>
          <p:cNvSpPr>
            <a:spLocks noGrp="1"/>
          </p:cNvSpPr>
          <p:nvPr>
            <p:ph type="body" sz="quarter" idx="1"/>
          </p:nvPr>
        </p:nvSpPr>
        <p:spPr>
          <a:xfrm>
            <a:off x="500034" y="1357298"/>
            <a:ext cx="3520440" cy="5357850"/>
          </a:xfrm>
          <a:solidFill>
            <a:srgbClr val="FFC9C9"/>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ru-RU" sz="1800" b="0" dirty="0" err="1" smtClean="0">
                <a:solidFill>
                  <a:schemeClr val="tx1"/>
                </a:solidFill>
                <a:latin typeface="Times New Roman" pitchFamily="18" charset="0"/>
                <a:cs typeface="Times New Roman" pitchFamily="18" charset="0"/>
              </a:rPr>
              <a:t>Встає</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хмара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з-за</a:t>
            </a:r>
            <a:r>
              <a:rPr lang="ru-RU" sz="1800" b="0" dirty="0" smtClean="0">
                <a:solidFill>
                  <a:schemeClr val="tx1"/>
                </a:solidFill>
                <a:latin typeface="Times New Roman" pitchFamily="18" charset="0"/>
                <a:cs typeface="Times New Roman" pitchFamily="18" charset="0"/>
              </a:rPr>
              <a:t> Лиману,</a:t>
            </a:r>
          </a:p>
          <a:p>
            <a:pPr algn="ctr"/>
            <a:r>
              <a:rPr lang="ru-RU" sz="1800" b="0" dirty="0" smtClean="0">
                <a:solidFill>
                  <a:schemeClr val="tx1"/>
                </a:solidFill>
                <a:latin typeface="Times New Roman" pitchFamily="18" charset="0"/>
                <a:cs typeface="Times New Roman" pitchFamily="18" charset="0"/>
              </a:rPr>
              <a:t>А другая з поля,</a:t>
            </a:r>
          </a:p>
          <a:p>
            <a:pPr algn="ctr"/>
            <a:r>
              <a:rPr lang="ru-RU" sz="1800" b="0" dirty="0" smtClean="0">
                <a:solidFill>
                  <a:schemeClr val="tx1"/>
                </a:solidFill>
                <a:latin typeface="Times New Roman" pitchFamily="18" charset="0"/>
                <a:cs typeface="Times New Roman" pitchFamily="18" charset="0"/>
              </a:rPr>
              <a:t>Зажурилась </a:t>
            </a:r>
            <a:r>
              <a:rPr lang="ru-RU" sz="1800" b="0" dirty="0" err="1" smtClean="0">
                <a:solidFill>
                  <a:schemeClr val="tx1"/>
                </a:solidFill>
                <a:latin typeface="Times New Roman" pitchFamily="18" charset="0"/>
                <a:cs typeface="Times New Roman" pitchFamily="18" charset="0"/>
              </a:rPr>
              <a:t>Україна</a:t>
            </a:r>
            <a:r>
              <a:rPr lang="ru-RU" sz="1800" b="0" dirty="0" smtClean="0">
                <a:solidFill>
                  <a:schemeClr val="tx1"/>
                </a:solidFill>
                <a:latin typeface="Times New Roman" pitchFamily="18" charset="0"/>
                <a:cs typeface="Times New Roman" pitchFamily="18" charset="0"/>
              </a:rPr>
              <a:t> –</a:t>
            </a:r>
          </a:p>
          <a:p>
            <a:pPr algn="ctr"/>
            <a:r>
              <a:rPr lang="ru-RU" sz="1800" b="0" dirty="0" err="1" smtClean="0">
                <a:solidFill>
                  <a:schemeClr val="tx1"/>
                </a:solidFill>
                <a:latin typeface="Times New Roman" pitchFamily="18" charset="0"/>
                <a:cs typeface="Times New Roman" pitchFamily="18" charset="0"/>
              </a:rPr>
              <a:t>Така</a:t>
            </a:r>
            <a:r>
              <a:rPr lang="ru-RU" sz="1800" b="0" dirty="0" smtClean="0">
                <a:solidFill>
                  <a:schemeClr val="tx1"/>
                </a:solidFill>
                <a:latin typeface="Times New Roman" pitchFamily="18" charset="0"/>
                <a:cs typeface="Times New Roman" pitchFamily="18" charset="0"/>
              </a:rPr>
              <a:t> її доля!</a:t>
            </a:r>
          </a:p>
          <a:p>
            <a:pPr algn="ctr"/>
            <a:r>
              <a:rPr lang="ru-RU" sz="1800" b="0" dirty="0" smtClean="0">
                <a:solidFill>
                  <a:schemeClr val="tx1"/>
                </a:solidFill>
                <a:latin typeface="Times New Roman" pitchFamily="18" charset="0"/>
                <a:cs typeface="Times New Roman" pitchFamily="18" charset="0"/>
              </a:rPr>
              <a:t>Зажурилась, заплакала,</a:t>
            </a:r>
          </a:p>
          <a:p>
            <a:pPr algn="ctr"/>
            <a:r>
              <a:rPr lang="ru-RU" sz="1800" b="0" dirty="0" smtClean="0">
                <a:solidFill>
                  <a:schemeClr val="tx1"/>
                </a:solidFill>
                <a:latin typeface="Times New Roman" pitchFamily="18" charset="0"/>
                <a:cs typeface="Times New Roman" pitchFamily="18" charset="0"/>
              </a:rPr>
              <a:t>Як мала </a:t>
            </a:r>
            <a:r>
              <a:rPr lang="ru-RU" sz="1800" b="0" dirty="0" err="1" smtClean="0">
                <a:solidFill>
                  <a:schemeClr val="tx1"/>
                </a:solidFill>
                <a:latin typeface="Times New Roman" pitchFamily="18" charset="0"/>
                <a:cs typeface="Times New Roman" pitchFamily="18" charset="0"/>
              </a:rPr>
              <a:t>дитина</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Ніхто</a:t>
            </a:r>
            <a:r>
              <a:rPr lang="ru-RU" sz="1800" b="0" dirty="0" smtClean="0">
                <a:solidFill>
                  <a:schemeClr val="tx1"/>
                </a:solidFill>
                <a:latin typeface="Times New Roman" pitchFamily="18" charset="0"/>
                <a:cs typeface="Times New Roman" pitchFamily="18" charset="0"/>
              </a:rPr>
              <a:t> її не </a:t>
            </a:r>
            <a:r>
              <a:rPr lang="ru-RU" sz="1800" b="0" dirty="0" err="1" smtClean="0">
                <a:solidFill>
                  <a:schemeClr val="tx1"/>
                </a:solidFill>
                <a:latin typeface="Times New Roman" pitchFamily="18" charset="0"/>
                <a:cs typeface="Times New Roman" pitchFamily="18" charset="0"/>
              </a:rPr>
              <a:t>рятує</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Козачество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гине</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Гине</a:t>
            </a:r>
            <a:r>
              <a:rPr lang="ru-RU" sz="1800" b="0" dirty="0" smtClean="0">
                <a:solidFill>
                  <a:schemeClr val="tx1"/>
                </a:solidFill>
                <a:latin typeface="Times New Roman" pitchFamily="18" charset="0"/>
                <a:cs typeface="Times New Roman" pitchFamily="18" charset="0"/>
              </a:rPr>
              <a:t> слава, </a:t>
            </a:r>
            <a:r>
              <a:rPr lang="ru-RU" sz="1800" b="0" dirty="0" err="1" smtClean="0">
                <a:solidFill>
                  <a:schemeClr val="tx1"/>
                </a:solidFill>
                <a:latin typeface="Times New Roman" pitchFamily="18" charset="0"/>
                <a:cs typeface="Times New Roman" pitchFamily="18" charset="0"/>
              </a:rPr>
              <a:t>батьківщина</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Немає</a:t>
            </a:r>
            <a:r>
              <a:rPr lang="ru-RU" sz="1800" b="0" dirty="0" smtClean="0">
                <a:solidFill>
                  <a:schemeClr val="tx1"/>
                </a:solidFill>
                <a:latin typeface="Times New Roman" pitchFamily="18" charset="0"/>
                <a:cs typeface="Times New Roman" pitchFamily="18" charset="0"/>
              </a:rPr>
              <a:t> де </a:t>
            </a:r>
            <a:r>
              <a:rPr lang="ru-RU" sz="1800" b="0" dirty="0" err="1" smtClean="0">
                <a:solidFill>
                  <a:schemeClr val="tx1"/>
                </a:solidFill>
                <a:latin typeface="Times New Roman" pitchFamily="18" charset="0"/>
                <a:cs typeface="Times New Roman" pitchFamily="18" charset="0"/>
              </a:rPr>
              <a:t>дітись</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Виростають</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нехрещені</a:t>
            </a:r>
            <a:endParaRPr lang="ru-RU" sz="1800" b="0" dirty="0" smtClean="0">
              <a:solidFill>
                <a:schemeClr val="tx1"/>
              </a:solidFill>
              <a:latin typeface="Times New Roman" pitchFamily="18" charset="0"/>
              <a:cs typeface="Times New Roman" pitchFamily="18" charset="0"/>
            </a:endParaRPr>
          </a:p>
          <a:p>
            <a:pPr algn="ctr"/>
            <a:r>
              <a:rPr lang="ru-RU" sz="1800" b="0" dirty="0" err="1" smtClean="0">
                <a:solidFill>
                  <a:schemeClr val="tx1"/>
                </a:solidFill>
                <a:latin typeface="Times New Roman" pitchFamily="18" charset="0"/>
                <a:cs typeface="Times New Roman" pitchFamily="18" charset="0"/>
              </a:rPr>
              <a:t>Козацькії</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діти</a:t>
            </a:r>
            <a:r>
              <a:rPr lang="ru-RU" sz="1800" b="0" dirty="0" smtClean="0">
                <a:solidFill>
                  <a:schemeClr val="tx1"/>
                </a:solidFill>
                <a:latin typeface="Times New Roman" pitchFamily="18" charset="0"/>
                <a:cs typeface="Times New Roman" pitchFamily="18" charset="0"/>
              </a:rPr>
              <a:t>,</a:t>
            </a:r>
          </a:p>
        </p:txBody>
      </p:sp>
      <p:sp>
        <p:nvSpPr>
          <p:cNvPr id="4" name="Текст 3"/>
          <p:cNvSpPr>
            <a:spLocks noGrp="1"/>
          </p:cNvSpPr>
          <p:nvPr>
            <p:ph type="body" sz="quarter" idx="3"/>
          </p:nvPr>
        </p:nvSpPr>
        <p:spPr>
          <a:xfrm>
            <a:off x="4429124" y="1357298"/>
            <a:ext cx="3536464" cy="5357850"/>
          </a:xfrm>
          <a:solidFill>
            <a:srgbClr val="FFC9C9"/>
          </a:solidFill>
        </p:spPr>
        <p:style>
          <a:lnRef idx="2">
            <a:schemeClr val="accent1"/>
          </a:lnRef>
          <a:fillRef idx="1">
            <a:schemeClr val="lt1"/>
          </a:fillRef>
          <a:effectRef idx="0">
            <a:schemeClr val="accent1"/>
          </a:effectRef>
          <a:fontRef idx="minor">
            <a:schemeClr val="dk1"/>
          </a:fontRef>
        </p:style>
        <p:txBody>
          <a:bodyPr>
            <a:normAutofit/>
          </a:bodyPr>
          <a:lstStyle/>
          <a:p>
            <a:pPr algn="l"/>
            <a:r>
              <a:rPr lang="ru-RU" sz="1800" b="0" dirty="0" smtClean="0">
                <a:solidFill>
                  <a:schemeClr val="tx1"/>
                </a:solidFill>
                <a:latin typeface="Times New Roman" pitchFamily="18" charset="0"/>
                <a:cs typeface="Times New Roman" pitchFamily="18" charset="0"/>
              </a:rPr>
              <a:t>Коли в </a:t>
            </a:r>
            <a:r>
              <a:rPr lang="ru-RU" sz="1800" b="0" dirty="0" err="1" smtClean="0">
                <a:solidFill>
                  <a:schemeClr val="tx1"/>
                </a:solidFill>
                <a:latin typeface="Times New Roman" pitchFamily="18" charset="0"/>
                <a:cs typeface="Times New Roman" pitchFamily="18" charset="0"/>
              </a:rPr>
              <a:t>кінці</a:t>
            </a:r>
            <a:r>
              <a:rPr lang="ru-RU" sz="1800" b="0" dirty="0" smtClean="0">
                <a:solidFill>
                  <a:schemeClr val="tx1"/>
                </a:solidFill>
                <a:latin typeface="Times New Roman" pitchFamily="18" charset="0"/>
                <a:cs typeface="Times New Roman" pitchFamily="18" charset="0"/>
              </a:rPr>
              <a:t> 1629 р. </a:t>
            </a:r>
            <a:r>
              <a:rPr lang="ru-RU" sz="1800" b="0" dirty="0" err="1" smtClean="0">
                <a:solidFill>
                  <a:schemeClr val="tx1"/>
                </a:solidFill>
                <a:latin typeface="Times New Roman" pitchFamily="18" charset="0"/>
                <a:cs typeface="Times New Roman" pitchFamily="18" charset="0"/>
              </a:rPr>
              <a:t>закінчилася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війна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Польщі</a:t>
            </a:r>
            <a:r>
              <a:rPr lang="ru-RU" sz="1800" b="0" dirty="0" smtClean="0">
                <a:solidFill>
                  <a:schemeClr val="tx1"/>
                </a:solidFill>
                <a:latin typeface="Times New Roman" pitchFamily="18" charset="0"/>
                <a:cs typeface="Times New Roman" pitchFamily="18" charset="0"/>
              </a:rPr>
              <a:t> з </a:t>
            </a:r>
            <a:r>
              <a:rPr lang="ru-RU" sz="1800" b="0" dirty="0" err="1" smtClean="0">
                <a:solidFill>
                  <a:schemeClr val="tx1"/>
                </a:solidFill>
                <a:latin typeface="Times New Roman" pitchFamily="18" charset="0"/>
                <a:cs typeface="Times New Roman" pitchFamily="18" charset="0"/>
              </a:rPr>
              <a:t>Швецією</a:t>
            </a:r>
            <a:r>
              <a:rPr lang="ru-RU" sz="1800" b="0" dirty="0" smtClean="0">
                <a:solidFill>
                  <a:schemeClr val="tx1"/>
                </a:solidFill>
                <a:latin typeface="Times New Roman" pitchFamily="18" charset="0"/>
                <a:cs typeface="Times New Roman" pitchFamily="18" charset="0"/>
              </a:rPr>
              <a:t>, й на </a:t>
            </a:r>
            <a:r>
              <a:rPr lang="ru-RU" sz="1800" b="0" dirty="0" err="1" smtClean="0">
                <a:solidFill>
                  <a:schemeClr val="tx1"/>
                </a:solidFill>
                <a:latin typeface="Times New Roman" pitchFamily="18" charset="0"/>
                <a:cs typeface="Times New Roman" pitchFamily="18" charset="0"/>
              </a:rPr>
              <a:t>Україну</a:t>
            </a:r>
            <a:r>
              <a:rPr lang="ru-RU" sz="1800" b="0" dirty="0" smtClean="0">
                <a:solidFill>
                  <a:schemeClr val="tx1"/>
                </a:solidFill>
                <a:latin typeface="Times New Roman" pitchFamily="18" charset="0"/>
                <a:cs typeface="Times New Roman" pitchFamily="18" charset="0"/>
              </a:rPr>
              <a:t> вернуло </a:t>
            </a:r>
            <a:r>
              <a:rPr lang="ru-RU" sz="1800" b="0" dirty="0" err="1" smtClean="0">
                <a:solidFill>
                  <a:schemeClr val="tx1"/>
                </a:solidFill>
                <a:latin typeface="Times New Roman" pitchFamily="18" charset="0"/>
                <a:cs typeface="Times New Roman" pitchFamily="18" charset="0"/>
              </a:rPr>
              <a:t>багато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виписчиків</a:t>
            </a:r>
            <a:r>
              <a:rPr lang="ru-RU" sz="1800" b="0" dirty="0" smtClean="0">
                <a:solidFill>
                  <a:schemeClr val="tx1"/>
                </a:solidFill>
                <a:latin typeface="Times New Roman" pitchFamily="18" charset="0"/>
                <a:cs typeface="Times New Roman" pitchFamily="18" charset="0"/>
              </a:rPr>
              <a:t>», що </a:t>
            </a:r>
            <a:r>
              <a:rPr lang="ru-RU" sz="1800" b="0" dirty="0" err="1" smtClean="0">
                <a:solidFill>
                  <a:schemeClr val="tx1"/>
                </a:solidFill>
                <a:latin typeface="Times New Roman" pitchFamily="18" charset="0"/>
                <a:cs typeface="Times New Roman" pitchFamily="18" charset="0"/>
              </a:rPr>
              <a:t>приймали</a:t>
            </a:r>
            <a:r>
              <a:rPr lang="ru-RU" sz="1800" b="0" dirty="0" smtClean="0">
                <a:solidFill>
                  <a:schemeClr val="tx1"/>
                </a:solidFill>
                <a:latin typeface="Times New Roman" pitchFamily="18" charset="0"/>
                <a:cs typeface="Times New Roman" pitchFamily="18" charset="0"/>
              </a:rPr>
              <a:t> участь у </a:t>
            </a:r>
            <a:r>
              <a:rPr lang="ru-RU" sz="1800" b="0" dirty="0" err="1" smtClean="0">
                <a:solidFill>
                  <a:schemeClr val="tx1"/>
                </a:solidFill>
                <a:latin typeface="Times New Roman" pitchFamily="18" charset="0"/>
                <a:cs typeface="Times New Roman" pitchFamily="18" charset="0"/>
              </a:rPr>
              <a:t>тій</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війні</a:t>
            </a:r>
            <a:r>
              <a:rPr lang="ru-RU" sz="1800" b="0" dirty="0" smtClean="0">
                <a:solidFill>
                  <a:schemeClr val="tx1"/>
                </a:solidFill>
                <a:latin typeface="Times New Roman" pitchFamily="18" charset="0"/>
                <a:cs typeface="Times New Roman" pitchFamily="18" charset="0"/>
              </a:rPr>
              <a:t>, ряди </a:t>
            </a:r>
            <a:r>
              <a:rPr lang="ru-RU" sz="1800" b="0" dirty="0" err="1" smtClean="0">
                <a:solidFill>
                  <a:schemeClr val="tx1"/>
                </a:solidFill>
                <a:latin typeface="Times New Roman" pitchFamily="18" charset="0"/>
                <a:cs typeface="Times New Roman" pitchFamily="18" charset="0"/>
              </a:rPr>
              <a:t>невдоволених</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зміцніли</a:t>
            </a:r>
            <a:r>
              <a:rPr lang="ru-RU" sz="1800" b="0" dirty="0" smtClean="0">
                <a:solidFill>
                  <a:schemeClr val="tx1"/>
                </a:solidFill>
                <a:latin typeface="Times New Roman" pitchFamily="18" charset="0"/>
                <a:cs typeface="Times New Roman" pitchFamily="18" charset="0"/>
              </a:rPr>
              <a:t>. Придав </a:t>
            </a:r>
            <a:r>
              <a:rPr lang="ru-RU" sz="1800" b="0" dirty="0" err="1" smtClean="0">
                <a:solidFill>
                  <a:schemeClr val="tx1"/>
                </a:solidFill>
                <a:latin typeface="Times New Roman" pitchFamily="18" charset="0"/>
                <a:cs typeface="Times New Roman" pitchFamily="18" charset="0"/>
              </a:rPr>
              <a:t>іще</a:t>
            </a:r>
            <a:r>
              <a:rPr lang="ru-RU" sz="1800" b="0" dirty="0" smtClean="0">
                <a:solidFill>
                  <a:schemeClr val="tx1"/>
                </a:solidFill>
                <a:latin typeface="Times New Roman" pitchFamily="18" charset="0"/>
                <a:cs typeface="Times New Roman" pitchFamily="18" charset="0"/>
              </a:rPr>
              <a:t> потуги </a:t>
            </a:r>
            <a:r>
              <a:rPr lang="ru-RU" sz="1800" b="0" dirty="0" err="1" smtClean="0">
                <a:solidFill>
                  <a:schemeClr val="tx1"/>
                </a:solidFill>
                <a:latin typeface="Times New Roman" pitchFamily="18" charset="0"/>
                <a:cs typeface="Times New Roman" pitchFamily="18" charset="0"/>
              </a:rPr>
              <a:t>коронний</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гетьман</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Конецпольський</a:t>
            </a:r>
            <a:r>
              <a:rPr lang="ru-RU" sz="1800" b="0" dirty="0" smtClean="0">
                <a:solidFill>
                  <a:schemeClr val="tx1"/>
                </a:solidFill>
                <a:latin typeface="Times New Roman" pitchFamily="18" charset="0"/>
                <a:cs typeface="Times New Roman" pitchFamily="18" charset="0"/>
              </a:rPr>
              <a:t>, що </a:t>
            </a:r>
            <a:r>
              <a:rPr lang="ru-RU" sz="1800" b="0" dirty="0" err="1" smtClean="0">
                <a:solidFill>
                  <a:schemeClr val="tx1"/>
                </a:solidFill>
                <a:latin typeface="Times New Roman" pitchFamily="18" charset="0"/>
                <a:cs typeface="Times New Roman" pitchFamily="18" charset="0"/>
              </a:rPr>
              <a:t>розкватирував</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своє</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незаплачене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військо</a:t>
            </a:r>
            <a:r>
              <a:rPr lang="ru-RU" sz="1800" b="0" dirty="0" smtClean="0">
                <a:solidFill>
                  <a:schemeClr val="tx1"/>
                </a:solidFill>
                <a:latin typeface="Times New Roman" pitchFamily="18" charset="0"/>
                <a:cs typeface="Times New Roman" pitchFamily="18" charset="0"/>
              </a:rPr>
              <a:t> на </a:t>
            </a:r>
            <a:r>
              <a:rPr lang="ru-RU" sz="1800" b="0" dirty="0" err="1" smtClean="0">
                <a:solidFill>
                  <a:schemeClr val="tx1"/>
                </a:solidFill>
                <a:latin typeface="Times New Roman" pitchFamily="18" charset="0"/>
                <a:cs typeface="Times New Roman" pitchFamily="18" charset="0"/>
              </a:rPr>
              <a:t>Україні</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Вороже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відношення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Конецпольського</a:t>
            </a:r>
            <a:r>
              <a:rPr lang="ru-RU" sz="1800" b="0" dirty="0" smtClean="0">
                <a:solidFill>
                  <a:schemeClr val="tx1"/>
                </a:solidFill>
                <a:latin typeface="Times New Roman" pitchFamily="18" charset="0"/>
                <a:cs typeface="Times New Roman" pitchFamily="18" charset="0"/>
              </a:rPr>
              <a:t> до </a:t>
            </a:r>
            <a:r>
              <a:rPr lang="ru-RU" sz="1800" b="0" dirty="0" err="1" smtClean="0">
                <a:solidFill>
                  <a:schemeClr val="tx1"/>
                </a:solidFill>
                <a:latin typeface="Times New Roman" pitchFamily="18" charset="0"/>
                <a:cs typeface="Times New Roman" pitchFamily="18" charset="0"/>
              </a:rPr>
              <a:t>козаків</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зловживання</a:t>
            </a:r>
            <a:r>
              <a:rPr lang="ru-RU" sz="1800" b="0" dirty="0" smtClean="0">
                <a:solidFill>
                  <a:schemeClr val="tx1"/>
                </a:solidFill>
                <a:latin typeface="Times New Roman" pitchFamily="18" charset="0"/>
                <a:cs typeface="Times New Roman" pitchFamily="18" charset="0"/>
              </a:rPr>
              <a:t> й </a:t>
            </a:r>
            <a:r>
              <a:rPr lang="ru-RU" sz="1800" b="0" dirty="0" err="1" smtClean="0">
                <a:solidFill>
                  <a:schemeClr val="tx1"/>
                </a:solidFill>
                <a:latin typeface="Times New Roman" pitchFamily="18" charset="0"/>
                <a:cs typeface="Times New Roman" pitchFamily="18" charset="0"/>
              </a:rPr>
              <a:t>грабунки</a:t>
            </a:r>
            <a:r>
              <a:rPr lang="ru-RU" sz="1800" b="0" dirty="0" smtClean="0">
                <a:solidFill>
                  <a:schemeClr val="tx1"/>
                </a:solidFill>
                <a:latin typeface="Times New Roman" pitchFamily="18" charset="0"/>
                <a:cs typeface="Times New Roman" pitchFamily="18" charset="0"/>
              </a:rPr>
              <a:t> його голодного </a:t>
            </a:r>
            <a:r>
              <a:rPr lang="ru-RU" sz="1800" b="0" dirty="0" err="1" smtClean="0">
                <a:solidFill>
                  <a:schemeClr val="tx1"/>
                </a:solidFill>
                <a:latin typeface="Times New Roman" pitchFamily="18" charset="0"/>
                <a:cs typeface="Times New Roman" pitchFamily="18" charset="0"/>
              </a:rPr>
              <a:t>війська</a:t>
            </a:r>
            <a:r>
              <a:rPr lang="ru-RU" sz="1800" b="0" dirty="0" smtClean="0">
                <a:solidFill>
                  <a:schemeClr val="tx1"/>
                </a:solidFill>
                <a:latin typeface="Times New Roman" pitchFamily="18" charset="0"/>
                <a:cs typeface="Times New Roman" pitchFamily="18" charset="0"/>
              </a:rPr>
              <a:t>, та </a:t>
            </a:r>
            <a:r>
              <a:rPr lang="ru-RU" sz="1800" b="0" dirty="0" err="1" smtClean="0">
                <a:solidFill>
                  <a:schemeClr val="tx1"/>
                </a:solidFill>
                <a:latin typeface="Times New Roman" pitchFamily="18" charset="0"/>
                <a:cs typeface="Times New Roman" pitchFamily="18" charset="0"/>
              </a:rPr>
              <a:t>нерішуче</a:t>
            </a:r>
            <a:r>
              <a:rPr lang="ru-RU" sz="1800" b="0" dirty="0" smtClean="0">
                <a:solidFill>
                  <a:schemeClr val="tx1"/>
                </a:solidFill>
                <a:latin typeface="Times New Roman" pitchFamily="18" charset="0"/>
                <a:cs typeface="Times New Roman" pitchFamily="18" charset="0"/>
              </a:rPr>
              <a:t> становище Чорного, привело до </a:t>
            </a:r>
            <a:r>
              <a:rPr lang="ru-RU" sz="1800" b="0" dirty="0" err="1" smtClean="0">
                <a:solidFill>
                  <a:schemeClr val="tx1"/>
                </a:solidFill>
                <a:latin typeface="Times New Roman" pitchFamily="18" charset="0"/>
                <a:cs typeface="Times New Roman" pitchFamily="18" charset="0"/>
              </a:rPr>
              <a:t>зриву</a:t>
            </a:r>
            <a:r>
              <a:rPr lang="ru-RU" sz="1800" b="0" dirty="0" smtClean="0">
                <a:solidFill>
                  <a:schemeClr val="tx1"/>
                </a:solidFill>
                <a:latin typeface="Times New Roman" pitchFamily="18" charset="0"/>
                <a:cs typeface="Times New Roman" pitchFamily="18" charset="0"/>
              </a:rPr>
              <a:t>.</a:t>
            </a:r>
            <a:endParaRPr lang="ru-RU" sz="1800" b="0" dirty="0">
              <a:solidFill>
                <a:schemeClr val="tx1"/>
              </a:solidFill>
              <a:latin typeface="Times New Roman" pitchFamily="18" charset="0"/>
              <a:cs typeface="Times New Roman" pitchFamily="18" charset="0"/>
            </a:endParaRPr>
          </a:p>
        </p:txBody>
      </p:sp>
      <p:sp>
        <p:nvSpPr>
          <p:cNvPr id="5" name="5-конечная звезда 4"/>
          <p:cNvSpPr/>
          <p:nvPr/>
        </p:nvSpPr>
        <p:spPr>
          <a:xfrm>
            <a:off x="1357290" y="571480"/>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4429124" y="571480"/>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242048" cy="608630"/>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ru-RU"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3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3200" cap="none" dirty="0" err="1" smtClean="0">
                <a:solidFill>
                  <a:schemeClr val="tx1"/>
                </a:solidFill>
                <a:latin typeface="Times New Roman" pitchFamily="18" charset="0"/>
                <a:cs typeface="Times New Roman" pitchFamily="18" charset="0"/>
              </a:rPr>
              <a:t>Поезія</a:t>
            </a:r>
            <a:r>
              <a:rPr lang="ru-RU" sz="3200" cap="none" dirty="0" smtClean="0">
                <a:solidFill>
                  <a:schemeClr val="tx1"/>
                </a:solidFill>
                <a:latin typeface="Times New Roman" pitchFamily="18" charset="0"/>
                <a:cs typeface="Times New Roman" pitchFamily="18" charset="0"/>
              </a:rPr>
              <a:t>             </a:t>
            </a:r>
            <a:r>
              <a:rPr lang="en-US" sz="3200" cap="none" dirty="0" smtClean="0">
                <a:solidFill>
                  <a:schemeClr val="tx1"/>
                </a:solidFill>
                <a:latin typeface="Times New Roman" pitchFamily="18" charset="0"/>
                <a:cs typeface="Times New Roman" pitchFamily="18" charset="0"/>
              </a:rPr>
              <a:t>            </a:t>
            </a:r>
            <a:r>
              <a:rPr lang="ru-RU" sz="3200" cap="none" dirty="0" err="1" smtClean="0">
                <a:solidFill>
                  <a:schemeClr val="tx1"/>
                </a:solidFill>
                <a:latin typeface="Times New Roman" pitchFamily="18" charset="0"/>
                <a:cs typeface="Times New Roman" pitchFamily="18" charset="0"/>
              </a:rPr>
              <a:t>Історичний</a:t>
            </a:r>
            <a:r>
              <a:rPr lang="ru-RU" sz="3200" cap="none" dirty="0" smtClean="0">
                <a:solidFill>
                  <a:schemeClr val="tx1"/>
                </a:solidFill>
                <a:latin typeface="Times New Roman" pitchFamily="18" charset="0"/>
                <a:cs typeface="Times New Roman" pitchFamily="18" charset="0"/>
              </a:rPr>
              <a:t> факт</a:t>
            </a:r>
            <a:endParaRPr lang="ru-RU" sz="3200"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3" name="Текст 2"/>
          <p:cNvSpPr>
            <a:spLocks noGrp="1"/>
          </p:cNvSpPr>
          <p:nvPr>
            <p:ph type="body" sz="quarter" idx="1"/>
          </p:nvPr>
        </p:nvSpPr>
        <p:spPr>
          <a:xfrm>
            <a:off x="428596" y="857232"/>
            <a:ext cx="3520440" cy="5786478"/>
          </a:xfrm>
          <a:solidFill>
            <a:srgbClr val="FFC9C9"/>
          </a:solidFill>
        </p:spPr>
        <p:style>
          <a:lnRef idx="2">
            <a:schemeClr val="accent1"/>
          </a:lnRef>
          <a:fillRef idx="1">
            <a:schemeClr val="lt1"/>
          </a:fillRef>
          <a:effectRef idx="0">
            <a:schemeClr val="accent1"/>
          </a:effectRef>
          <a:fontRef idx="minor">
            <a:schemeClr val="dk1"/>
          </a:fontRef>
        </p:style>
        <p:txBody>
          <a:bodyPr>
            <a:noAutofit/>
          </a:bodyPr>
          <a:lstStyle/>
          <a:p>
            <a:pPr algn="ctr"/>
            <a:endParaRPr lang="en-US" sz="1800" b="0" dirty="0" smtClean="0">
              <a:solidFill>
                <a:schemeClr val="tx1"/>
              </a:solidFill>
              <a:latin typeface="Times New Roman" pitchFamily="18" charset="0"/>
              <a:cs typeface="Times New Roman" pitchFamily="18" charset="0"/>
            </a:endParaRPr>
          </a:p>
          <a:p>
            <a:pPr algn="ctr"/>
            <a:r>
              <a:rPr lang="ru-RU" sz="1800" b="0" dirty="0" err="1" smtClean="0">
                <a:solidFill>
                  <a:schemeClr val="tx1"/>
                </a:solidFill>
                <a:latin typeface="Times New Roman" pitchFamily="18" charset="0"/>
                <a:cs typeface="Times New Roman" pitchFamily="18" charset="0"/>
              </a:rPr>
              <a:t>Обізвавсь</a:t>
            </a:r>
            <a:r>
              <a:rPr lang="ru-RU" sz="1800" b="0" dirty="0" smtClean="0">
                <a:solidFill>
                  <a:schemeClr val="tx1"/>
                </a:solidFill>
                <a:latin typeface="Times New Roman" pitchFamily="18" charset="0"/>
                <a:cs typeface="Times New Roman" pitchFamily="18" charset="0"/>
              </a:rPr>
              <a:t> Тарас Трясило</a:t>
            </a:r>
          </a:p>
          <a:p>
            <a:pPr algn="ctr"/>
            <a:r>
              <a:rPr lang="ru-RU" sz="1800" b="0" dirty="0" smtClean="0">
                <a:solidFill>
                  <a:schemeClr val="tx1"/>
                </a:solidFill>
                <a:latin typeface="Times New Roman" pitchFamily="18" charset="0"/>
                <a:cs typeface="Times New Roman" pitchFamily="18" charset="0"/>
              </a:rPr>
              <a:t>Віру </a:t>
            </a:r>
            <a:r>
              <a:rPr lang="ru-RU" sz="1800" b="0" dirty="0" err="1" smtClean="0">
                <a:solidFill>
                  <a:schemeClr val="tx1"/>
                </a:solidFill>
                <a:latin typeface="Times New Roman" pitchFamily="18" charset="0"/>
                <a:cs typeface="Times New Roman" pitchFamily="18" charset="0"/>
              </a:rPr>
              <a:t>рятовати</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Обізвався</a:t>
            </a:r>
            <a:r>
              <a:rPr lang="ru-RU" sz="1800" b="0" dirty="0" smtClean="0">
                <a:solidFill>
                  <a:schemeClr val="tx1"/>
                </a:solidFill>
                <a:latin typeface="Times New Roman" pitchFamily="18" charset="0"/>
                <a:cs typeface="Times New Roman" pitchFamily="18" charset="0"/>
              </a:rPr>
              <a:t>, орел </a:t>
            </a:r>
            <a:r>
              <a:rPr lang="ru-RU" sz="1800" b="0" dirty="0" err="1" smtClean="0">
                <a:solidFill>
                  <a:schemeClr val="tx1"/>
                </a:solidFill>
                <a:latin typeface="Times New Roman" pitchFamily="18" charset="0"/>
                <a:cs typeface="Times New Roman" pitchFamily="18" charset="0"/>
              </a:rPr>
              <a:t>сизий</a:t>
            </a:r>
            <a:r>
              <a:rPr lang="ru-RU" sz="1800" b="0" dirty="0" smtClean="0">
                <a:solidFill>
                  <a:schemeClr val="tx1"/>
                </a:solidFill>
                <a:latin typeface="Times New Roman" pitchFamily="18" charset="0"/>
                <a:cs typeface="Times New Roman" pitchFamily="18" charset="0"/>
              </a:rPr>
              <a:t>,</a:t>
            </a:r>
          </a:p>
          <a:p>
            <a:pPr algn="ctr"/>
            <a:r>
              <a:rPr lang="ru-RU" sz="1800" b="0" dirty="0" smtClean="0">
                <a:solidFill>
                  <a:schemeClr val="tx1"/>
                </a:solidFill>
                <a:latin typeface="Times New Roman" pitchFamily="18" charset="0"/>
                <a:cs typeface="Times New Roman" pitchFamily="18" charset="0"/>
              </a:rPr>
              <a:t>Та й дав ляхам знати!</a:t>
            </a:r>
          </a:p>
          <a:p>
            <a:pPr algn="ctr"/>
            <a:r>
              <a:rPr lang="ru-RU" sz="1800" b="0" dirty="0" err="1" smtClean="0">
                <a:solidFill>
                  <a:schemeClr val="tx1"/>
                </a:solidFill>
                <a:latin typeface="Times New Roman" pitchFamily="18" charset="0"/>
                <a:cs typeface="Times New Roman" pitchFamily="18" charset="0"/>
              </a:rPr>
              <a:t>Обізвався</a:t>
            </a:r>
            <a:r>
              <a:rPr lang="ru-RU" sz="1800" b="0" dirty="0" smtClean="0">
                <a:solidFill>
                  <a:schemeClr val="tx1"/>
                </a:solidFill>
                <a:latin typeface="Times New Roman" pitchFamily="18" charset="0"/>
                <a:cs typeface="Times New Roman" pitchFamily="18" charset="0"/>
              </a:rPr>
              <a:t> пан Трясило:</a:t>
            </a:r>
          </a:p>
          <a:p>
            <a:pPr algn="ctr"/>
            <a:r>
              <a:rPr lang="ru-RU" sz="1800" b="0" dirty="0" smtClean="0">
                <a:solidFill>
                  <a:schemeClr val="tx1"/>
                </a:solidFill>
                <a:latin typeface="Times New Roman" pitchFamily="18" charset="0"/>
                <a:cs typeface="Times New Roman" pitchFamily="18" charset="0"/>
              </a:rPr>
              <a:t>«А </a:t>
            </a:r>
            <a:r>
              <a:rPr lang="ru-RU" sz="1800" b="0" dirty="0" err="1" smtClean="0">
                <a:solidFill>
                  <a:schemeClr val="tx1"/>
                </a:solidFill>
                <a:latin typeface="Times New Roman" pitchFamily="18" charset="0"/>
                <a:cs typeface="Times New Roman" pitchFamily="18" charset="0"/>
              </a:rPr>
              <a:t>годі</a:t>
            </a:r>
            <a:r>
              <a:rPr lang="ru-RU" sz="1800" b="0" dirty="0" smtClean="0">
                <a:solidFill>
                  <a:schemeClr val="tx1"/>
                </a:solidFill>
                <a:latin typeface="Times New Roman" pitchFamily="18" charset="0"/>
                <a:cs typeface="Times New Roman" pitchFamily="18" charset="0"/>
              </a:rPr>
              <a:t> журиться!</a:t>
            </a:r>
          </a:p>
          <a:p>
            <a:pPr algn="ctr"/>
            <a:r>
              <a:rPr lang="ru-RU" sz="1800" b="0" dirty="0" smtClean="0">
                <a:solidFill>
                  <a:schemeClr val="tx1"/>
                </a:solidFill>
                <a:latin typeface="Times New Roman" pitchFamily="18" charset="0"/>
                <a:cs typeface="Times New Roman" pitchFamily="18" charset="0"/>
              </a:rPr>
              <a:t>А </a:t>
            </a:r>
            <a:r>
              <a:rPr lang="ru-RU" sz="1800" b="0" dirty="0" err="1" smtClean="0">
                <a:solidFill>
                  <a:schemeClr val="tx1"/>
                </a:solidFill>
                <a:latin typeface="Times New Roman" pitchFamily="18" charset="0"/>
                <a:cs typeface="Times New Roman" pitchFamily="18" charset="0"/>
              </a:rPr>
              <a:t>ходім</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лиш</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пани-брати</a:t>
            </a:r>
            <a:r>
              <a:rPr lang="ru-RU" sz="1800" b="0" dirty="0" smtClean="0">
                <a:solidFill>
                  <a:schemeClr val="tx1"/>
                </a:solidFill>
                <a:latin typeface="Times New Roman" pitchFamily="18" charset="0"/>
                <a:cs typeface="Times New Roman" pitchFamily="18" charset="0"/>
              </a:rPr>
              <a:t>,</a:t>
            </a:r>
          </a:p>
          <a:p>
            <a:pPr algn="ctr"/>
            <a:r>
              <a:rPr lang="ru-RU" sz="1800" b="0" dirty="0" smtClean="0">
                <a:solidFill>
                  <a:schemeClr val="tx1"/>
                </a:solidFill>
                <a:latin typeface="Times New Roman" pitchFamily="18" charset="0"/>
                <a:cs typeface="Times New Roman" pitchFamily="18" charset="0"/>
              </a:rPr>
              <a:t>З поляками биться!»</a:t>
            </a:r>
          </a:p>
          <a:p>
            <a:pPr algn="ctr"/>
            <a:r>
              <a:rPr lang="ru-RU" sz="1800" b="0" dirty="0" err="1" smtClean="0">
                <a:solidFill>
                  <a:schemeClr val="tx1"/>
                </a:solidFill>
                <a:latin typeface="Times New Roman" pitchFamily="18" charset="0"/>
                <a:cs typeface="Times New Roman" pitchFamily="18" charset="0"/>
              </a:rPr>
              <a:t>Вже</a:t>
            </a:r>
            <a:r>
              <a:rPr lang="ru-RU" sz="1800" b="0" dirty="0" smtClean="0">
                <a:solidFill>
                  <a:schemeClr val="tx1"/>
                </a:solidFill>
                <a:latin typeface="Times New Roman" pitchFamily="18" charset="0"/>
                <a:cs typeface="Times New Roman" pitchFamily="18" charset="0"/>
              </a:rPr>
              <a:t> не три </a:t>
            </a:r>
            <a:r>
              <a:rPr lang="ru-RU" sz="1800" b="0" dirty="0" err="1" smtClean="0">
                <a:solidFill>
                  <a:schemeClr val="tx1"/>
                </a:solidFill>
                <a:latin typeface="Times New Roman" pitchFamily="18" charset="0"/>
                <a:cs typeface="Times New Roman" pitchFamily="18" charset="0"/>
              </a:rPr>
              <a:t>дні</a:t>
            </a:r>
            <a:r>
              <a:rPr lang="ru-RU" sz="1800" b="0" dirty="0" smtClean="0">
                <a:solidFill>
                  <a:schemeClr val="tx1"/>
                </a:solidFill>
                <a:latin typeface="Times New Roman" pitchFamily="18" charset="0"/>
                <a:cs typeface="Times New Roman" pitchFamily="18" charset="0"/>
              </a:rPr>
              <a:t>, не три </a:t>
            </a:r>
            <a:r>
              <a:rPr lang="ru-RU" sz="1800" b="0" dirty="0" err="1" smtClean="0">
                <a:solidFill>
                  <a:schemeClr val="tx1"/>
                </a:solidFill>
                <a:latin typeface="Times New Roman" pitchFamily="18" charset="0"/>
                <a:cs typeface="Times New Roman" pitchFamily="18" charset="0"/>
              </a:rPr>
              <a:t>ночі</a:t>
            </a:r>
            <a:endParaRPr lang="ru-RU" sz="1800" b="0" dirty="0" smtClean="0">
              <a:solidFill>
                <a:schemeClr val="tx1"/>
              </a:solidFill>
              <a:latin typeface="Times New Roman" pitchFamily="18" charset="0"/>
              <a:cs typeface="Times New Roman" pitchFamily="18" charset="0"/>
            </a:endParaRPr>
          </a:p>
          <a:p>
            <a:pPr algn="ctr"/>
            <a:r>
              <a:rPr lang="ru-RU" sz="1800" b="0" dirty="0" err="1" smtClean="0">
                <a:solidFill>
                  <a:schemeClr val="tx1"/>
                </a:solidFill>
                <a:latin typeface="Times New Roman" pitchFamily="18" charset="0"/>
                <a:cs typeface="Times New Roman" pitchFamily="18" charset="0"/>
              </a:rPr>
              <a:t>Б’ється</a:t>
            </a:r>
            <a:r>
              <a:rPr lang="ru-RU" sz="1800" b="0" dirty="0" smtClean="0">
                <a:solidFill>
                  <a:schemeClr val="tx1"/>
                </a:solidFill>
                <a:latin typeface="Times New Roman" pitchFamily="18" charset="0"/>
                <a:cs typeface="Times New Roman" pitchFamily="18" charset="0"/>
              </a:rPr>
              <a:t> пан Трясило.</a:t>
            </a:r>
          </a:p>
          <a:p>
            <a:pPr algn="ctr"/>
            <a:r>
              <a:rPr lang="ru-RU" sz="1800" b="0" dirty="0" smtClean="0">
                <a:solidFill>
                  <a:schemeClr val="tx1"/>
                </a:solidFill>
                <a:latin typeface="Times New Roman" pitchFamily="18" charset="0"/>
                <a:cs typeface="Times New Roman" pitchFamily="18" charset="0"/>
              </a:rPr>
              <a:t>Од Лимана до </a:t>
            </a:r>
            <a:r>
              <a:rPr lang="ru-RU" sz="1800" b="0" dirty="0" err="1" smtClean="0">
                <a:solidFill>
                  <a:schemeClr val="tx1"/>
                </a:solidFill>
                <a:latin typeface="Times New Roman" pitchFamily="18" charset="0"/>
                <a:cs typeface="Times New Roman" pitchFamily="18" charset="0"/>
              </a:rPr>
              <a:t>Трубайла</a:t>
            </a:r>
            <a:endParaRPr lang="ru-RU" sz="1800" b="0" dirty="0" smtClean="0">
              <a:solidFill>
                <a:schemeClr val="tx1"/>
              </a:solidFill>
              <a:latin typeface="Times New Roman" pitchFamily="18" charset="0"/>
              <a:cs typeface="Times New Roman" pitchFamily="18" charset="0"/>
            </a:endParaRPr>
          </a:p>
          <a:p>
            <a:pPr algn="ctr"/>
            <a:r>
              <a:rPr lang="ru-RU" sz="1800" b="0" dirty="0" smtClean="0">
                <a:solidFill>
                  <a:schemeClr val="tx1"/>
                </a:solidFill>
                <a:latin typeface="Times New Roman" pitchFamily="18" charset="0"/>
                <a:cs typeface="Times New Roman" pitchFamily="18" charset="0"/>
              </a:rPr>
              <a:t>Трупом поле </a:t>
            </a:r>
            <a:r>
              <a:rPr lang="ru-RU" sz="1800" b="0" dirty="0" err="1" smtClean="0">
                <a:solidFill>
                  <a:schemeClr val="tx1"/>
                </a:solidFill>
                <a:latin typeface="Times New Roman" pitchFamily="18" charset="0"/>
                <a:cs typeface="Times New Roman" pitchFamily="18" charset="0"/>
              </a:rPr>
              <a:t>крилось</a:t>
            </a:r>
            <a:r>
              <a:rPr lang="ru-RU" sz="1800" b="0" dirty="0" smtClean="0">
                <a:solidFill>
                  <a:schemeClr val="tx1"/>
                </a:solidFill>
                <a:latin typeface="Times New Roman" pitchFamily="18" charset="0"/>
                <a:cs typeface="Times New Roman" pitchFamily="18" charset="0"/>
              </a:rPr>
              <a:t>.</a:t>
            </a:r>
          </a:p>
          <a:p>
            <a:pPr algn="ctr"/>
            <a:r>
              <a:rPr lang="ru-RU" sz="1800" b="0" dirty="0" err="1" smtClean="0">
                <a:solidFill>
                  <a:schemeClr val="tx1"/>
                </a:solidFill>
                <a:latin typeface="Times New Roman" pitchFamily="18" charset="0"/>
                <a:cs typeface="Times New Roman" pitchFamily="18" charset="0"/>
              </a:rPr>
              <a:t>Ізнемігся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козаченько</a:t>
            </a:r>
            <a:r>
              <a:rPr lang="ru-RU" sz="1800" b="0" dirty="0" smtClean="0">
                <a:solidFill>
                  <a:schemeClr val="tx1"/>
                </a:solidFill>
                <a:latin typeface="Times New Roman" pitchFamily="18" charset="0"/>
                <a:cs typeface="Times New Roman" pitchFamily="18" charset="0"/>
              </a:rPr>
              <a:t>,</a:t>
            </a:r>
          </a:p>
          <a:p>
            <a:pPr algn="ctr"/>
            <a:r>
              <a:rPr lang="ru-RU" sz="1800" b="0" dirty="0" smtClean="0">
                <a:solidFill>
                  <a:schemeClr val="tx1"/>
                </a:solidFill>
                <a:latin typeface="Times New Roman" pitchFamily="18" charset="0"/>
                <a:cs typeface="Times New Roman" pitchFamily="18" charset="0"/>
              </a:rPr>
              <a:t>Тяжко </a:t>
            </a:r>
            <a:r>
              <a:rPr lang="ru-RU" sz="1800" b="0" dirty="0" err="1" smtClean="0">
                <a:solidFill>
                  <a:schemeClr val="tx1"/>
                </a:solidFill>
                <a:latin typeface="Times New Roman" pitchFamily="18" charset="0"/>
                <a:cs typeface="Times New Roman" pitchFamily="18" charset="0"/>
              </a:rPr>
              <a:t>зажурився</a:t>
            </a:r>
            <a:r>
              <a:rPr lang="ru-RU" sz="1800" b="0" dirty="0" smtClean="0">
                <a:solidFill>
                  <a:schemeClr val="tx1"/>
                </a:solidFill>
                <a:latin typeface="Times New Roman" pitchFamily="18" charset="0"/>
                <a:cs typeface="Times New Roman" pitchFamily="18" charset="0"/>
              </a:rPr>
              <a:t>,</a:t>
            </a:r>
          </a:p>
          <a:p>
            <a:pPr algn="ctr"/>
            <a:r>
              <a:rPr lang="ru-RU" sz="1800" b="0" dirty="0" smtClean="0">
                <a:solidFill>
                  <a:schemeClr val="tx1"/>
                </a:solidFill>
                <a:latin typeface="Times New Roman" pitchFamily="18" charset="0"/>
                <a:cs typeface="Times New Roman" pitchFamily="18" charset="0"/>
              </a:rPr>
              <a:t>А </a:t>
            </a:r>
            <a:r>
              <a:rPr lang="ru-RU" sz="1800" b="0" dirty="0" err="1" smtClean="0">
                <a:solidFill>
                  <a:schemeClr val="tx1"/>
                </a:solidFill>
                <a:latin typeface="Times New Roman" pitchFamily="18" charset="0"/>
                <a:cs typeface="Times New Roman" pitchFamily="18" charset="0"/>
              </a:rPr>
              <a:t>поганий</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Конецпольський</a:t>
            </a:r>
            <a:endParaRPr lang="ru-RU" sz="1800" b="0" dirty="0" smtClean="0">
              <a:solidFill>
                <a:schemeClr val="tx1"/>
              </a:solidFill>
              <a:latin typeface="Times New Roman" pitchFamily="18" charset="0"/>
              <a:cs typeface="Times New Roman" pitchFamily="18" charset="0"/>
            </a:endParaRPr>
          </a:p>
          <a:p>
            <a:pPr algn="ctr"/>
            <a:r>
              <a:rPr lang="ru-RU" sz="1800" b="0" dirty="0" smtClean="0">
                <a:solidFill>
                  <a:schemeClr val="tx1"/>
                </a:solidFill>
                <a:latin typeface="Times New Roman" pitchFamily="18" charset="0"/>
                <a:cs typeface="Times New Roman" pitchFamily="18" charset="0"/>
              </a:rPr>
              <a:t>Дуже </a:t>
            </a:r>
            <a:r>
              <a:rPr lang="ru-RU" sz="1800" b="0" dirty="0" err="1" smtClean="0">
                <a:solidFill>
                  <a:schemeClr val="tx1"/>
                </a:solidFill>
                <a:latin typeface="Times New Roman" pitchFamily="18" charset="0"/>
                <a:cs typeface="Times New Roman" pitchFamily="18" charset="0"/>
              </a:rPr>
              <a:t>звеселився</a:t>
            </a:r>
            <a:r>
              <a:rPr lang="ru-RU" sz="1800" b="0" dirty="0" smtClean="0">
                <a:solidFill>
                  <a:schemeClr val="tx1"/>
                </a:solidFill>
                <a:latin typeface="Times New Roman" pitchFamily="18" charset="0"/>
                <a:cs typeface="Times New Roman" pitchFamily="18" charset="0"/>
              </a:rPr>
              <a:t>.</a:t>
            </a:r>
          </a:p>
          <a:p>
            <a:pPr algn="ctr"/>
            <a:endParaRPr lang="ru-RU" sz="1500" b="0" dirty="0">
              <a:solidFill>
                <a:schemeClr val="tx1"/>
              </a:solidFill>
              <a:latin typeface="Times New Roman" pitchFamily="18" charset="0"/>
              <a:cs typeface="Times New Roman" pitchFamily="18" charset="0"/>
            </a:endParaRPr>
          </a:p>
        </p:txBody>
      </p:sp>
      <p:sp>
        <p:nvSpPr>
          <p:cNvPr id="4" name="Текст 3"/>
          <p:cNvSpPr>
            <a:spLocks noGrp="1"/>
          </p:cNvSpPr>
          <p:nvPr>
            <p:ph type="body" sz="quarter" idx="3"/>
          </p:nvPr>
        </p:nvSpPr>
        <p:spPr>
          <a:xfrm>
            <a:off x="4357686" y="857232"/>
            <a:ext cx="3520440" cy="5786478"/>
          </a:xfrm>
          <a:solidFill>
            <a:srgbClr val="FFC9C9"/>
          </a:solidFill>
        </p:spPr>
        <p:style>
          <a:lnRef idx="2">
            <a:schemeClr val="accent1"/>
          </a:lnRef>
          <a:fillRef idx="1">
            <a:schemeClr val="lt1"/>
          </a:fillRef>
          <a:effectRef idx="0">
            <a:schemeClr val="accent1"/>
          </a:effectRef>
          <a:fontRef idx="minor">
            <a:schemeClr val="dk1"/>
          </a:fontRef>
        </p:style>
        <p:txBody>
          <a:bodyPr>
            <a:noAutofit/>
          </a:bodyPr>
          <a:lstStyle/>
          <a:p>
            <a:r>
              <a:rPr lang="ru-RU" sz="1800" b="0" dirty="0" smtClean="0">
                <a:solidFill>
                  <a:schemeClr val="tx1"/>
                </a:solidFill>
                <a:latin typeface="Times New Roman" pitchFamily="18" charset="0"/>
                <a:cs typeface="Times New Roman" pitchFamily="18" charset="0"/>
              </a:rPr>
              <a:t>Низовики рушили на «волости», </a:t>
            </a:r>
            <a:r>
              <a:rPr lang="ru-RU" sz="1800" b="0" dirty="0" err="1" smtClean="0">
                <a:solidFill>
                  <a:schemeClr val="tx1"/>
                </a:solidFill>
                <a:latin typeface="Times New Roman" pitchFamily="18" charset="0"/>
                <a:cs typeface="Times New Roman" pitchFamily="18" charset="0"/>
              </a:rPr>
              <a:t>захопили</a:t>
            </a:r>
            <a:r>
              <a:rPr lang="ru-RU" sz="1800" b="0" dirty="0" smtClean="0">
                <a:solidFill>
                  <a:schemeClr val="tx1"/>
                </a:solidFill>
                <a:latin typeface="Times New Roman" pitchFamily="18" charset="0"/>
                <a:cs typeface="Times New Roman" pitchFamily="18" charset="0"/>
              </a:rPr>
              <a:t> Чорного й на </a:t>
            </a:r>
            <a:r>
              <a:rPr lang="ru-RU" sz="1800" b="0" dirty="0" err="1" smtClean="0">
                <a:solidFill>
                  <a:schemeClr val="tx1"/>
                </a:solidFill>
                <a:latin typeface="Times New Roman" pitchFamily="18" charset="0"/>
                <a:cs typeface="Times New Roman" pitchFamily="18" charset="0"/>
              </a:rPr>
              <a:t>Запоріжжу</a:t>
            </a:r>
            <a:r>
              <a:rPr lang="ru-RU" sz="1800" b="0" dirty="0" smtClean="0">
                <a:solidFill>
                  <a:schemeClr val="tx1"/>
                </a:solidFill>
                <a:latin typeface="Times New Roman" pitchFamily="18" charset="0"/>
                <a:cs typeface="Times New Roman" pitchFamily="18" charset="0"/>
              </a:rPr>
              <a:t> покарали його </a:t>
            </a:r>
            <a:r>
              <a:rPr lang="ru-RU" sz="1800" b="0" dirty="0" err="1" smtClean="0">
                <a:solidFill>
                  <a:schemeClr val="tx1"/>
                </a:solidFill>
                <a:latin typeface="Times New Roman" pitchFamily="18" charset="0"/>
                <a:cs typeface="Times New Roman" pitchFamily="18" charset="0"/>
              </a:rPr>
              <a:t>смертю</a:t>
            </a:r>
            <a:r>
              <a:rPr lang="ru-RU" sz="1800" b="0" dirty="0" smtClean="0">
                <a:solidFill>
                  <a:schemeClr val="tx1"/>
                </a:solidFill>
                <a:latin typeface="Times New Roman" pitchFamily="18" charset="0"/>
                <a:cs typeface="Times New Roman" pitchFamily="18" charset="0"/>
              </a:rPr>
              <a:t> за «</a:t>
            </a:r>
            <a:r>
              <a:rPr lang="ru-RU" sz="1800" b="0" dirty="0" err="1" smtClean="0">
                <a:solidFill>
                  <a:schemeClr val="tx1"/>
                </a:solidFill>
                <a:latin typeface="Times New Roman" pitchFamily="18" charset="0"/>
                <a:cs typeface="Times New Roman" pitchFamily="18" charset="0"/>
              </a:rPr>
              <a:t>уніятство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Ворогування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низівців</a:t>
            </a:r>
            <a:r>
              <a:rPr lang="ru-RU" sz="1800" b="0" dirty="0" smtClean="0">
                <a:solidFill>
                  <a:schemeClr val="tx1"/>
                </a:solidFill>
                <a:latin typeface="Times New Roman" pitchFamily="18" charset="0"/>
                <a:cs typeface="Times New Roman" pitchFamily="18" charset="0"/>
              </a:rPr>
              <a:t> з </a:t>
            </a:r>
            <a:r>
              <a:rPr lang="ru-RU" sz="1800" b="0" dirty="0" err="1" smtClean="0">
                <a:solidFill>
                  <a:schemeClr val="tx1"/>
                </a:solidFill>
                <a:latin typeface="Times New Roman" pitchFamily="18" charset="0"/>
                <a:cs typeface="Times New Roman" pitchFamily="18" charset="0"/>
              </a:rPr>
              <a:t>реєстрованими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перемінилося</a:t>
            </a:r>
            <a:r>
              <a:rPr lang="ru-RU" sz="1800" b="0" dirty="0" smtClean="0">
                <a:solidFill>
                  <a:schemeClr val="tx1"/>
                </a:solidFill>
                <a:latin typeface="Times New Roman" pitchFamily="18" charset="0"/>
                <a:cs typeface="Times New Roman" pitchFamily="18" charset="0"/>
              </a:rPr>
              <a:t> в </a:t>
            </a:r>
            <a:r>
              <a:rPr lang="ru-RU" sz="1800" b="0" dirty="0" err="1" smtClean="0">
                <a:solidFill>
                  <a:schemeClr val="tx1"/>
                </a:solidFill>
                <a:latin typeface="Times New Roman" pitchFamily="18" charset="0"/>
                <a:cs typeface="Times New Roman" pitchFamily="18" charset="0"/>
              </a:rPr>
              <a:t>братовбивчу</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боротьбу</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Реєстровики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злякалися</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великої</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маси</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нереєстрового</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козацтва</a:t>
            </a:r>
            <a:r>
              <a:rPr lang="ru-RU" sz="1800" b="0" dirty="0" smtClean="0">
                <a:solidFill>
                  <a:schemeClr val="tx1"/>
                </a:solidFill>
                <a:latin typeface="Times New Roman" pitchFamily="18" charset="0"/>
                <a:cs typeface="Times New Roman" pitchFamily="18" charset="0"/>
              </a:rPr>
              <a:t> і </a:t>
            </a:r>
            <a:r>
              <a:rPr lang="ru-RU" sz="1800" b="0" dirty="0" err="1" smtClean="0">
                <a:solidFill>
                  <a:schemeClr val="tx1"/>
                </a:solidFill>
                <a:latin typeface="Times New Roman" pitchFamily="18" charset="0"/>
                <a:cs typeface="Times New Roman" pitchFamily="18" charset="0"/>
              </a:rPr>
              <a:t>піддалися</a:t>
            </a:r>
            <a:r>
              <a:rPr lang="ru-RU" sz="1800" b="0" dirty="0" smtClean="0">
                <a:solidFill>
                  <a:schemeClr val="tx1"/>
                </a:solidFill>
                <a:latin typeface="Times New Roman" pitchFamily="18" charset="0"/>
                <a:cs typeface="Times New Roman" pitchFamily="18" charset="0"/>
              </a:rPr>
              <a:t> в </a:t>
            </a:r>
            <a:r>
              <a:rPr lang="ru-RU" sz="1800" b="0" dirty="0" err="1" smtClean="0">
                <a:solidFill>
                  <a:schemeClr val="tx1"/>
                </a:solidFill>
                <a:latin typeface="Times New Roman" pitchFamily="18" charset="0"/>
                <a:cs typeface="Times New Roman" pitchFamily="18" charset="0"/>
              </a:rPr>
              <a:t>опіку</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польської</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армії</a:t>
            </a:r>
            <a:r>
              <a:rPr lang="ru-RU" sz="1800" b="0" dirty="0" smtClean="0">
                <a:solidFill>
                  <a:schemeClr val="tx1"/>
                </a:solidFill>
                <a:latin typeface="Times New Roman" pitchFamily="18" charset="0"/>
                <a:cs typeface="Times New Roman" pitchFamily="18" charset="0"/>
              </a:rPr>
              <a:t>, що стояла під </a:t>
            </a:r>
            <a:r>
              <a:rPr lang="ru-RU" sz="1800" b="0" dirty="0" err="1" smtClean="0">
                <a:solidFill>
                  <a:schemeClr val="tx1"/>
                </a:solidFill>
                <a:latin typeface="Times New Roman" pitchFamily="18" charset="0"/>
                <a:cs typeface="Times New Roman" pitchFamily="18" charset="0"/>
              </a:rPr>
              <a:t>Корсунем</a:t>
            </a:r>
            <a:r>
              <a:rPr lang="ru-RU" sz="1800" b="0" dirty="0" smtClean="0">
                <a:solidFill>
                  <a:schemeClr val="tx1"/>
                </a:solidFill>
                <a:latin typeface="Times New Roman" pitchFamily="18" charset="0"/>
                <a:cs typeface="Times New Roman" pitchFamily="18" charset="0"/>
              </a:rPr>
              <a:t>»</a:t>
            </a:r>
            <a:r>
              <a:rPr lang="ru-RU" sz="1800" b="0" dirty="0" err="1" smtClean="0">
                <a:solidFill>
                  <a:schemeClr val="tx1"/>
                </a:solidFill>
                <a:latin typeface="Times New Roman" pitchFamily="18" charset="0"/>
                <a:cs typeface="Times New Roman" pitchFamily="18" charset="0"/>
              </a:rPr>
              <a:t>Низівці</a:t>
            </a:r>
            <a:r>
              <a:rPr lang="ru-RU" sz="1800" b="0" dirty="0" smtClean="0">
                <a:solidFill>
                  <a:schemeClr val="tx1"/>
                </a:solidFill>
                <a:latin typeface="Times New Roman" pitchFamily="18" charset="0"/>
                <a:cs typeface="Times New Roman" pitchFamily="18" charset="0"/>
              </a:rPr>
              <a:t> під проводом свого нового ватажка Тараса Федоровича </a:t>
            </a:r>
            <a:r>
              <a:rPr lang="ru-RU" sz="1800" b="0" dirty="0" err="1" smtClean="0">
                <a:solidFill>
                  <a:schemeClr val="tx1"/>
                </a:solidFill>
                <a:latin typeface="Times New Roman" pitchFamily="18" charset="0"/>
                <a:cs typeface="Times New Roman" pitchFamily="18" charset="0"/>
              </a:rPr>
              <a:t>Трясила</a:t>
            </a:r>
            <a:r>
              <a:rPr lang="ru-RU" sz="1800" b="0" dirty="0" smtClean="0">
                <a:solidFill>
                  <a:schemeClr val="tx1"/>
                </a:solidFill>
                <a:latin typeface="Times New Roman" pitchFamily="18" charset="0"/>
                <a:cs typeface="Times New Roman" pitchFamily="18" charset="0"/>
              </a:rPr>
              <a:t> вдарили на Корсунь. </a:t>
            </a:r>
            <a:r>
              <a:rPr lang="ru-RU" sz="1800" b="0" dirty="0" err="1" smtClean="0">
                <a:solidFill>
                  <a:schemeClr val="tx1"/>
                </a:solidFill>
                <a:latin typeface="Times New Roman" pitchFamily="18" charset="0"/>
                <a:cs typeface="Times New Roman" pitchFamily="18" charset="0"/>
              </a:rPr>
              <a:t>Корсунське</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міщанство</a:t>
            </a:r>
            <a:r>
              <a:rPr lang="ru-RU" sz="1800" b="0" dirty="0" smtClean="0">
                <a:solidFill>
                  <a:schemeClr val="tx1"/>
                </a:solidFill>
                <a:latin typeface="Times New Roman" pitchFamily="18" charset="0"/>
                <a:cs typeface="Times New Roman" pitchFamily="18" charset="0"/>
              </a:rPr>
              <a:t> й </a:t>
            </a:r>
            <a:r>
              <a:rPr lang="ru-RU" sz="1800" b="0" dirty="0" err="1" smtClean="0">
                <a:solidFill>
                  <a:schemeClr val="tx1"/>
                </a:solidFill>
                <a:latin typeface="Times New Roman" pitchFamily="18" charset="0"/>
                <a:cs typeface="Times New Roman" pitchFamily="18" charset="0"/>
              </a:rPr>
              <a:t>частина</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реєстровиків</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перейшла</a:t>
            </a:r>
            <a:r>
              <a:rPr lang="ru-RU" sz="1800" b="0" dirty="0" smtClean="0">
                <a:solidFill>
                  <a:schemeClr val="tx1"/>
                </a:solidFill>
                <a:latin typeface="Times New Roman" pitchFamily="18" charset="0"/>
                <a:cs typeface="Times New Roman" pitchFamily="18" charset="0"/>
              </a:rPr>
              <a:t> до </a:t>
            </a:r>
            <a:r>
              <a:rPr lang="ru-RU" sz="1800" b="0" dirty="0" err="1" smtClean="0">
                <a:solidFill>
                  <a:schemeClr val="tx1"/>
                </a:solidFill>
                <a:latin typeface="Times New Roman" pitchFamily="18" charset="0"/>
                <a:cs typeface="Times New Roman" pitchFamily="18" charset="0"/>
              </a:rPr>
              <a:t>низовиків</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Решта</a:t>
            </a:r>
            <a:r>
              <a:rPr lang="ru-RU" sz="1800" b="0" dirty="0" smtClean="0">
                <a:solidFill>
                  <a:schemeClr val="tx1"/>
                </a:solidFill>
                <a:latin typeface="Times New Roman" pitchFamily="18" charset="0"/>
                <a:cs typeface="Times New Roman" pitchFamily="18" charset="0"/>
              </a:rPr>
              <a:t>, разом з </a:t>
            </a:r>
            <a:r>
              <a:rPr lang="ru-RU" sz="1800" b="0" dirty="0" err="1" smtClean="0">
                <a:solidFill>
                  <a:schemeClr val="tx1"/>
                </a:solidFill>
                <a:latin typeface="Times New Roman" pitchFamily="18" charset="0"/>
                <a:cs typeface="Times New Roman" pitchFamily="18" charset="0"/>
              </a:rPr>
              <a:t>польським</a:t>
            </a:r>
            <a:r>
              <a:rPr lang="ru-RU" sz="1800" b="0" dirty="0" smtClean="0">
                <a:solidFill>
                  <a:schemeClr val="tx1"/>
                </a:solidFill>
                <a:latin typeface="Times New Roman" pitchFamily="18" charset="0"/>
                <a:cs typeface="Times New Roman" pitchFamily="18" charset="0"/>
              </a:rPr>
              <a:t> </a:t>
            </a:r>
            <a:r>
              <a:rPr lang="ru-RU" sz="1800" b="0" dirty="0" err="1" smtClean="0">
                <a:solidFill>
                  <a:schemeClr val="tx1"/>
                </a:solidFill>
                <a:latin typeface="Times New Roman" pitchFamily="18" charset="0"/>
                <a:cs typeface="Times New Roman" pitchFamily="18" charset="0"/>
              </a:rPr>
              <a:t>військом</a:t>
            </a:r>
            <a:r>
              <a:rPr lang="ru-RU" sz="1800" b="0" dirty="0" smtClean="0">
                <a:solidFill>
                  <a:schemeClr val="tx1"/>
                </a:solidFill>
                <a:latin typeface="Times New Roman" pitchFamily="18" charset="0"/>
                <a:cs typeface="Times New Roman" pitchFamily="18" charset="0"/>
              </a:rPr>
              <a:t>, покинула Корсунь. </a:t>
            </a:r>
            <a:endParaRPr lang="ru-RU" sz="1800" b="0" dirty="0">
              <a:solidFill>
                <a:schemeClr val="tx1"/>
              </a:solidFill>
              <a:latin typeface="Times New Roman" pitchFamily="18" charset="0"/>
              <a:cs typeface="Times New Roman" pitchFamily="18" charset="0"/>
            </a:endParaRPr>
          </a:p>
        </p:txBody>
      </p:sp>
      <p:sp>
        <p:nvSpPr>
          <p:cNvPr id="5" name="5-конечная звезда 4"/>
          <p:cNvSpPr/>
          <p:nvPr/>
        </p:nvSpPr>
        <p:spPr>
          <a:xfrm>
            <a:off x="1071538" y="285728"/>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4429124" y="285728"/>
            <a:ext cx="428628" cy="428628"/>
          </a:xfrm>
          <a:prstGeom prst="star5">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23">
      <a:dk1>
        <a:sysClr val="windowText" lastClr="000000"/>
      </a:dk1>
      <a:lt1>
        <a:sysClr val="window" lastClr="F4F4F4"/>
      </a:lt1>
      <a:dk2>
        <a:srgbClr val="9C90C6"/>
      </a:dk2>
      <a:lt2>
        <a:srgbClr val="FFF39D"/>
      </a:lt2>
      <a:accent1>
        <a:srgbClr val="000000"/>
      </a:accent1>
      <a:accent2>
        <a:srgbClr val="7598D9"/>
      </a:accent2>
      <a:accent3>
        <a:srgbClr val="B32C16"/>
      </a:accent3>
      <a:accent4>
        <a:srgbClr val="F5CD2D"/>
      </a:accent4>
      <a:accent5>
        <a:srgbClr val="002060"/>
      </a:accent5>
      <a:accent6>
        <a:srgbClr val="575F6D"/>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832</TotalTime>
  <Words>1069</Words>
  <Application>Microsoft Office PowerPoint</Application>
  <PresentationFormat>Экран (4:3)</PresentationFormat>
  <Paragraphs>101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Слайд 1</vt:lpstr>
      <vt:lpstr>Тема:</vt:lpstr>
      <vt:lpstr>Слайд 3</vt:lpstr>
      <vt:lpstr>   Для своєї проектного дослідження я вирішила обрати поезію «Тарасова ніч», бо вона здалася мені досить актуальною. У творі йдеться про козака, що сидить на розпутті, грає та співає про козацьку славу. Навкруг нього зібралася громада. Зажурилася Україна, бо ніхто її не рятує; козацтво гине, віру запродано, як галич (галки) поле криють ляхи, уніати. Прокочуються козацькі повстання Наливайка, Кравчини, Павлюги. А це обізвався Тарас Трясило, орел сизий. Вже не три дні, не три ночі б'ється Трясило, ізнемігся, а поляки на чолі з Конецпольським радіють, бенкетують. Тарас зібрав козаків на раду. Вирішили, що наступати будуть вночі. Як зійшов місяць, ревнули гармати. Розпочалася велика битва — полягли всі ляшки-панки. Над річкою, в чистім полі могила чорніє. Де кров текла козацькая, трава зеленіє. Згадає козак гетьманщину та й заплаче. Слухають люди кобзаря, сльози втирають. А кобзар тут же з журби як заграє веселої, щоб із ворогів покепкувати.   В основі поеми лежить історична подія - розгром повсталими козаками на чолі з гетьманом Тарасом Трясилом польського війська гетьмана С. Конецпольського. Зображення й поетичне осмислення історичного факту подається в обрамленні - як зустріч із кобзарем, який співає історичні пісні й думи, натякаючи сучасникам та нащадкам про необхідність боротьби за свою волю.</vt:lpstr>
      <vt:lpstr>Аналіз твору «Тарасова ніч» Ідея: возвеличення мужності, героїзму, цілеспрямованості, наполегливої віри в перемогу козаків на чолі з гетьманом Трясилом; засудження жорстокості, жадібності ляхів, які полонили український народ, позбавляючи його навіть віри християнської. Основна думка: наш народ завжди буде пам’ятати і шанувати своїх оборонців, їх подвиги; тих, хто визволяв їх від рабства і поневолення. Композиція. Події у творі перемежовуються у двох часових площинах — сучасній (спів кобзаря) і минулій (боротьба українського народу з ляхами). Співаючи, кобзар розповідає про лихо, яке огорнуло Україну, коли польська шляхта заполонила рідний край і намагалася перетворити народ у рабів, позбавляючи його навіть віри християнської. «Тарасова ніч» — це історична пісня про далеке героїчне минуле, про перемогу козаків під проводом Трясила над ворогом. Тому народ і уславлює вірних захисників неньки України, завдяки яким має волю, віру і щастя. Жанр: історична поема. </vt:lpstr>
      <vt:lpstr>Факти з історії КОЗАЦЬКЕ ПОВСТАННЯ ПІД ПРОВОДОМ ТАРАСА ТРЯСИЛА </vt:lpstr>
      <vt:lpstr>Вислані на придушення козацького виступу коронні війська спочатку витіснили повстанців на Лівобережжя,а згодом блокували  їх неподалік Переяслава. На Лівобережжя гетьману Станіславу Конецпольському вдалося переправити приблизно 16—20 тис. Короннихжовнірів, повітового шляхетського ополчення та військових слуг. Згідно інформації лазутчиків з Московської держави, у розпорядженні Трясила перебувало більше 30 тис. Проте, коронна армія мала ліпший військовий вишкіл озброєну легку і важку облогову  артилерії. За таких умов, бої під Переяславом, що тривали упродовж трьох тижнів, були вельми кровопролитними і виснажливими. Згідно  свідчення польського хроніста, у Переяславській війні полягло жовнірів навіть більше, "ніж за останню прусську  війну". Ще більшими були втрати серед погано озброєних повсталих. Тим  не менше, здобутий приступом козацький табір Конецпольському не поталанило.  Й це вирішило загальні результати  війни.  </vt:lpstr>
      <vt:lpstr>             Поезія                      Історичний факт</vt:lpstr>
      <vt:lpstr>          Поезія                         Історичний факт</vt:lpstr>
      <vt:lpstr>           Поезія                       Історичний факт</vt:lpstr>
      <vt:lpstr>          Поезія                           Історичний факт</vt:lpstr>
      <vt:lpstr>Висновок проекту</vt:lpstr>
      <vt:lpstr>   У кому немає любові до країни рідної, Ті серцем жебраки й каліки.   Тарас Шевченко </vt:lpstr>
      <vt:lpstr>Слайд 14</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 проекту Лисицька І.І. </dc:title>
  <dc:creator>Admin</dc:creator>
  <cp:lastModifiedBy>Admin</cp:lastModifiedBy>
  <cp:revision>102</cp:revision>
  <dcterms:created xsi:type="dcterms:W3CDTF">2014-01-10T08:18:22Z</dcterms:created>
  <dcterms:modified xsi:type="dcterms:W3CDTF">2014-03-26T13:42:28Z</dcterms:modified>
</cp:coreProperties>
</file>