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08.04.2014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08.04.2014</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428868"/>
            <a:ext cx="8482042" cy="3646919"/>
          </a:xfrm>
        </p:spPr>
        <p:txBody>
          <a:bodyPr>
            <a:normAutofit fontScale="90000"/>
          </a:bodyPr>
          <a:lstStyle/>
          <a:p>
            <a:pPr algn="ctr"/>
            <a:r>
              <a:rPr lang="uk-UA" sz="2700" b="1" dirty="0" smtClean="0">
                <a:solidFill>
                  <a:schemeClr val="tx1">
                    <a:lumMod val="95000"/>
                    <a:lumOff val="5000"/>
                  </a:schemeClr>
                </a:solidFill>
                <a:latin typeface="Times New Roman" pitchFamily="18" charset="0"/>
                <a:cs typeface="Times New Roman" pitchFamily="18" charset="0"/>
              </a:rPr>
              <a:t>Номінація: “ІСТОРИК”</a:t>
            </a:r>
            <a:br>
              <a:rPr lang="uk-UA" sz="2700" b="1" dirty="0" smtClean="0">
                <a:solidFill>
                  <a:schemeClr val="tx1">
                    <a:lumMod val="95000"/>
                    <a:lumOff val="5000"/>
                  </a:schemeClr>
                </a:solidFill>
                <a:latin typeface="Times New Roman" pitchFamily="18" charset="0"/>
                <a:cs typeface="Times New Roman" pitchFamily="18" charset="0"/>
              </a:rPr>
            </a:br>
            <a:r>
              <a:rPr lang="uk-UA" sz="2700" b="1" dirty="0" smtClean="0">
                <a:solidFill>
                  <a:schemeClr val="tx1">
                    <a:lumMod val="95000"/>
                    <a:lumOff val="5000"/>
                  </a:schemeClr>
                </a:solidFill>
                <a:latin typeface="Times New Roman" pitchFamily="18" charset="0"/>
                <a:cs typeface="Times New Roman" pitchFamily="18" charset="0"/>
              </a:rPr>
              <a:t>           Історичне підґрунтя творчості     Т.Г.Шевченка</a:t>
            </a:r>
            <a:r>
              <a:rPr lang="uk-UA" sz="2800" b="1" dirty="0" smtClean="0">
                <a:solidFill>
                  <a:schemeClr val="tx1">
                    <a:lumMod val="95000"/>
                    <a:lumOff val="5000"/>
                  </a:schemeClr>
                </a:solidFill>
                <a:latin typeface="Times New Roman" pitchFamily="18" charset="0"/>
                <a:cs typeface="Times New Roman" pitchFamily="18" charset="0"/>
              </a:rPr>
              <a:t/>
            </a:r>
            <a:br>
              <a:rPr lang="uk-UA" sz="2800" b="1" dirty="0" smtClean="0">
                <a:solidFill>
                  <a:schemeClr val="tx1">
                    <a:lumMod val="95000"/>
                    <a:lumOff val="5000"/>
                  </a:schemeClr>
                </a:solidFill>
                <a:latin typeface="Times New Roman" pitchFamily="18" charset="0"/>
                <a:cs typeface="Times New Roman" pitchFamily="18" charset="0"/>
              </a:rPr>
            </a:br>
            <a:r>
              <a:rPr lang="uk-UA" sz="2800" b="1" dirty="0" smtClean="0">
                <a:solidFill>
                  <a:schemeClr val="tx1">
                    <a:lumMod val="95000"/>
                    <a:lumOff val="5000"/>
                  </a:schemeClr>
                </a:solidFill>
                <a:latin typeface="Times New Roman" pitchFamily="18" charset="0"/>
                <a:cs typeface="Times New Roman" pitchFamily="18" charset="0"/>
              </a:rPr>
              <a:t/>
            </a:r>
            <a:br>
              <a:rPr lang="uk-UA" sz="2800" b="1" dirty="0" smtClean="0">
                <a:solidFill>
                  <a:schemeClr val="tx1">
                    <a:lumMod val="95000"/>
                    <a:lumOff val="5000"/>
                  </a:schemeClr>
                </a:solidFill>
                <a:latin typeface="Times New Roman" pitchFamily="18" charset="0"/>
                <a:cs typeface="Times New Roman" pitchFamily="18" charset="0"/>
              </a:rPr>
            </a:br>
            <a:r>
              <a:rPr lang="uk-UA" sz="2800" b="1" dirty="0" smtClean="0">
                <a:solidFill>
                  <a:schemeClr val="tx1">
                    <a:lumMod val="95000"/>
                    <a:lumOff val="5000"/>
                  </a:schemeClr>
                </a:solidFill>
                <a:latin typeface="Times New Roman" pitchFamily="18" charset="0"/>
                <a:cs typeface="Times New Roman" pitchFamily="18" charset="0"/>
              </a:rPr>
              <a:t/>
            </a:r>
            <a:br>
              <a:rPr lang="uk-UA" sz="2800" b="1" dirty="0" smtClean="0">
                <a:solidFill>
                  <a:schemeClr val="tx1">
                    <a:lumMod val="95000"/>
                    <a:lumOff val="5000"/>
                  </a:schemeClr>
                </a:solidFill>
                <a:latin typeface="Times New Roman" pitchFamily="18" charset="0"/>
                <a:cs typeface="Times New Roman" pitchFamily="18" charset="0"/>
              </a:rPr>
            </a:br>
            <a:r>
              <a:rPr lang="uk-UA" sz="2800" b="1" dirty="0" smtClean="0">
                <a:solidFill>
                  <a:schemeClr val="tx1">
                    <a:lumMod val="95000"/>
                    <a:lumOff val="5000"/>
                  </a:schemeClr>
                </a:solidFill>
                <a:latin typeface="Times New Roman" pitchFamily="18" charset="0"/>
                <a:cs typeface="Times New Roman" pitchFamily="18" charset="0"/>
              </a:rPr>
              <a:t>“історичне підргунтя у мистецькій спадщіні Т.Шевченка.”</a:t>
            </a:r>
            <a:br>
              <a:rPr lang="uk-UA" sz="2800" b="1" dirty="0" smtClean="0">
                <a:solidFill>
                  <a:schemeClr val="tx1">
                    <a:lumMod val="95000"/>
                    <a:lumOff val="5000"/>
                  </a:schemeClr>
                </a:solidFill>
                <a:latin typeface="Times New Roman" pitchFamily="18" charset="0"/>
                <a:cs typeface="Times New Roman" pitchFamily="18" charset="0"/>
              </a:rPr>
            </a:br>
            <a:r>
              <a:rPr lang="uk-UA" sz="2800" b="1" dirty="0" smtClean="0">
                <a:solidFill>
                  <a:schemeClr val="tx1">
                    <a:lumMod val="95000"/>
                    <a:lumOff val="5000"/>
                  </a:schemeClr>
                </a:solidFill>
                <a:latin typeface="Times New Roman" pitchFamily="18" charset="0"/>
                <a:cs typeface="Times New Roman" pitchFamily="18" charset="0"/>
              </a:rPr>
              <a:t/>
            </a:r>
            <a:br>
              <a:rPr lang="uk-UA" sz="2800" b="1" dirty="0" smtClean="0">
                <a:solidFill>
                  <a:schemeClr val="tx1">
                    <a:lumMod val="95000"/>
                    <a:lumOff val="5000"/>
                  </a:schemeClr>
                </a:solidFill>
                <a:latin typeface="Times New Roman" pitchFamily="18" charset="0"/>
                <a:cs typeface="Times New Roman" pitchFamily="18" charset="0"/>
              </a:rPr>
            </a:br>
            <a:r>
              <a:rPr lang="uk-UA" sz="2800" b="1" dirty="0" smtClean="0">
                <a:solidFill>
                  <a:schemeClr val="tx1">
                    <a:lumMod val="95000"/>
                    <a:lumOff val="5000"/>
                  </a:schemeClr>
                </a:solidFill>
                <a:latin typeface="Times New Roman" pitchFamily="18" charset="0"/>
                <a:cs typeface="Times New Roman" pitchFamily="18" charset="0"/>
              </a:rPr>
              <a:t/>
            </a:r>
            <a:br>
              <a:rPr lang="uk-UA" sz="2800" b="1" dirty="0" smtClean="0">
                <a:solidFill>
                  <a:schemeClr val="tx1">
                    <a:lumMod val="95000"/>
                    <a:lumOff val="5000"/>
                  </a:schemeClr>
                </a:solidFill>
                <a:latin typeface="Times New Roman" pitchFamily="18" charset="0"/>
                <a:cs typeface="Times New Roman" pitchFamily="18" charset="0"/>
              </a:rPr>
            </a:br>
            <a:r>
              <a:rPr lang="uk-UA" b="1" dirty="0" smtClean="0">
                <a:solidFill>
                  <a:srgbClr val="FFE0C2"/>
                </a:solidFill>
              </a:rPr>
              <a:t/>
            </a:r>
            <a:br>
              <a:rPr lang="uk-UA" b="1" dirty="0" smtClean="0">
                <a:solidFill>
                  <a:srgbClr val="FFE0C2"/>
                </a:solidFill>
              </a:rPr>
            </a:br>
            <a:endParaRPr lang="ru-RU" dirty="0"/>
          </a:p>
        </p:txBody>
      </p:sp>
      <p:sp>
        <p:nvSpPr>
          <p:cNvPr id="3" name="Подзаголовок 2"/>
          <p:cNvSpPr>
            <a:spLocks noGrp="1"/>
          </p:cNvSpPr>
          <p:nvPr>
            <p:ph type="subTitle" idx="1"/>
          </p:nvPr>
        </p:nvSpPr>
        <p:spPr>
          <a:xfrm>
            <a:off x="357158" y="0"/>
            <a:ext cx="8458200" cy="1785926"/>
          </a:xfrm>
        </p:spPr>
        <p:txBody>
          <a:bodyPr>
            <a:normAutofit/>
          </a:bodyPr>
          <a:lstStyle/>
          <a:p>
            <a:pPr algn="ctr"/>
            <a:r>
              <a:rPr lang="uk-UA" sz="3200" b="1" i="1" dirty="0" smtClean="0">
                <a:latin typeface="Times New Roman" pitchFamily="18" charset="0"/>
                <a:cs typeface="Times New Roman" pitchFamily="18" charset="0"/>
              </a:rPr>
              <a:t>Всеукраїнський інтерактивний конкурс</a:t>
            </a:r>
            <a:br>
              <a:rPr lang="uk-UA" sz="3200" b="1" i="1" dirty="0" smtClean="0">
                <a:latin typeface="Times New Roman" pitchFamily="18" charset="0"/>
                <a:cs typeface="Times New Roman" pitchFamily="18" charset="0"/>
              </a:rPr>
            </a:br>
            <a:r>
              <a:rPr lang="uk-UA" sz="3200" b="1" i="1" dirty="0" smtClean="0">
                <a:latin typeface="Times New Roman" pitchFamily="18" charset="0"/>
                <a:cs typeface="Times New Roman" pitchFamily="18" charset="0"/>
              </a:rPr>
              <a:t>“МАН-ЮНІОР ДОСЛІДНИК”</a:t>
            </a:r>
            <a:endParaRPr lang="ru-RU" sz="3200" dirty="0">
              <a:latin typeface="Times New Roman" pitchFamily="18" charset="0"/>
              <a:cs typeface="Times New Roman" pitchFamily="18" charset="0"/>
            </a:endParaRPr>
          </a:p>
        </p:txBody>
      </p:sp>
      <p:pic>
        <p:nvPicPr>
          <p:cNvPr id="1026" name="Picture 2" descr="C:\Users\Марина\Desktop\загруженное.jpg"/>
          <p:cNvPicPr>
            <a:picLocks noChangeAspect="1" noChangeArrowheads="1"/>
          </p:cNvPicPr>
          <p:nvPr/>
        </p:nvPicPr>
        <p:blipFill>
          <a:blip r:embed="rId2"/>
          <a:srcRect/>
          <a:stretch>
            <a:fillRect/>
          </a:stretch>
        </p:blipFill>
        <p:spPr bwMode="auto">
          <a:xfrm>
            <a:off x="214282" y="1928802"/>
            <a:ext cx="1914525" cy="2390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928670"/>
          </a:xfrm>
        </p:spPr>
        <p:txBody>
          <a:bodyPr/>
          <a:lstStyle/>
          <a:p>
            <a:r>
              <a:rPr lang="uk-UA" dirty="0" smtClean="0"/>
              <a:t>                     Факт з історії</a:t>
            </a:r>
            <a:endParaRPr lang="ru-RU" dirty="0"/>
          </a:p>
        </p:txBody>
      </p:sp>
      <p:pic>
        <p:nvPicPr>
          <p:cNvPr id="4" name="Содержимое 3" descr="Hondius_Bohdan_Khmelnytsky.jpg"/>
          <p:cNvPicPr>
            <a:picLocks noGrp="1" noChangeAspect="1"/>
          </p:cNvPicPr>
          <p:nvPr>
            <p:ph idx="1"/>
          </p:nvPr>
        </p:nvPicPr>
        <p:blipFill>
          <a:blip r:embed="rId2"/>
          <a:stretch>
            <a:fillRect/>
          </a:stretch>
        </p:blipFill>
        <p:spPr>
          <a:xfrm>
            <a:off x="0" y="1285860"/>
            <a:ext cx="3929058" cy="4214842"/>
          </a:xfrm>
        </p:spPr>
      </p:pic>
      <p:sp>
        <p:nvSpPr>
          <p:cNvPr id="5" name="TextBox 4"/>
          <p:cNvSpPr txBox="1"/>
          <p:nvPr/>
        </p:nvSpPr>
        <p:spPr>
          <a:xfrm>
            <a:off x="4000496" y="1071546"/>
            <a:ext cx="4786314" cy="4832092"/>
          </a:xfrm>
          <a:prstGeom prst="rect">
            <a:avLst/>
          </a:prstGeom>
          <a:noFill/>
        </p:spPr>
        <p:txBody>
          <a:bodyPr wrap="square" rtlCol="0">
            <a:spAutoFit/>
          </a:bodyPr>
          <a:lstStyle/>
          <a:p>
            <a:r>
              <a:rPr lang="uk-UA" sz="2800" dirty="0" smtClean="0">
                <a:solidFill>
                  <a:schemeClr val="tx1">
                    <a:lumMod val="95000"/>
                    <a:lumOff val="5000"/>
                  </a:schemeClr>
                </a:solidFill>
                <a:latin typeface="Times New Roman" pitchFamily="18" charset="0"/>
                <a:cs typeface="Times New Roman" pitchFamily="18" charset="0"/>
              </a:rPr>
              <a:t>З історії відомо,що Богдан Хмельницький незадовго до своєї смерті дуже сильно захворів. І коли він  відчув наближення своєї смерті у 1657 році він наполяг на передачі гетьманської булави своєму 16-річному сину Юрію. Помер він 27 липня(6 серпня) 1657 року він інсульту.</a:t>
            </a:r>
            <a:endParaRPr lang="ru-RU" sz="28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05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3050"/>
                            </p:stCondLst>
                            <p:childTnLst>
                              <p:par>
                                <p:cTn id="16" presetID="18" presetClass="emph" presetSubtype="0" fill="hold" grpId="0" nodeType="afterEffect">
                                  <p:stCondLst>
                                    <p:cond delay="0"/>
                                  </p:stCondLst>
                                  <p:iterate type="lt">
                                    <p:tmPct val="4000"/>
                                  </p:iterate>
                                  <p:childTnLst>
                                    <p:set>
                                      <p:cBhvr override="childStyle">
                                        <p:cTn id="17"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5.jpg"/>
          <p:cNvPicPr>
            <a:picLocks noGrp="1" noChangeAspect="1"/>
          </p:cNvPicPr>
          <p:nvPr>
            <p:ph idx="1"/>
          </p:nvPr>
        </p:nvPicPr>
        <p:blipFill>
          <a:blip r:embed="rId2"/>
          <a:stretch>
            <a:fillRect/>
          </a:stretch>
        </p:blipFill>
        <p:spPr>
          <a:xfrm>
            <a:off x="18710" y="890269"/>
            <a:ext cx="6357950" cy="5643578"/>
          </a:xfrm>
        </p:spPr>
      </p:pic>
      <p:sp>
        <p:nvSpPr>
          <p:cNvPr id="5" name="TextBox 4"/>
          <p:cNvSpPr txBox="1"/>
          <p:nvPr/>
        </p:nvSpPr>
        <p:spPr>
          <a:xfrm>
            <a:off x="6429388" y="1000108"/>
            <a:ext cx="2714612" cy="5632311"/>
          </a:xfrm>
          <a:prstGeom prst="rect">
            <a:avLst/>
          </a:prstGeom>
          <a:noFill/>
        </p:spPr>
        <p:txBody>
          <a:bodyPr wrap="square" rtlCol="0">
            <a:spAutoFit/>
          </a:bodyPr>
          <a:lstStyle/>
          <a:p>
            <a:r>
              <a:rPr lang="ru-RU" sz="2400" dirty="0" smtClean="0">
                <a:solidFill>
                  <a:schemeClr val="tx1">
                    <a:lumMod val="95000"/>
                    <a:lumOff val="5000"/>
                  </a:schemeClr>
                </a:solidFill>
                <a:latin typeface="Times New Roman" pitchFamily="18" charset="0"/>
                <a:cs typeface="Times New Roman" pitchFamily="18" charset="0"/>
              </a:rPr>
              <a:t>Сюжетом для малюнка послужив епізод міжусобної боротьби з історії Київської Русі — загибель древлянського князя Олега 977 р. під час нападу на нього його брата, київського князя Ярополка, підмовленого на це воєводою Свінельдом.</a:t>
            </a:r>
            <a:r>
              <a:rPr lang="ru-RU" sz="2400" dirty="0" smtClean="0"/>
              <a:t> </a:t>
            </a:r>
            <a:endParaRPr lang="ru-RU" sz="2400" dirty="0"/>
          </a:p>
        </p:txBody>
      </p:sp>
      <p:sp>
        <p:nvSpPr>
          <p:cNvPr id="6" name="TextBox 5"/>
          <p:cNvSpPr txBox="1"/>
          <p:nvPr/>
        </p:nvSpPr>
        <p:spPr>
          <a:xfrm>
            <a:off x="357158" y="428604"/>
            <a:ext cx="7173567" cy="461665"/>
          </a:xfrm>
          <a:prstGeom prst="rect">
            <a:avLst/>
          </a:prstGeom>
          <a:noFill/>
        </p:spPr>
        <p:txBody>
          <a:bodyPr wrap="none" rtlCol="0">
            <a:spAutoFit/>
          </a:bodyPr>
          <a:lstStyle/>
          <a:p>
            <a:r>
              <a:rPr lang="uk-UA" sz="2400" b="1" dirty="0" smtClean="0"/>
              <a:t>                Смерть Олега, князя древлянського </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5093" y="285728"/>
            <a:ext cx="8991600" cy="6080125"/>
          </a:xfrm>
        </p:spPr>
        <p:txBody>
          <a:bodyPr>
            <a:normAutofit fontScale="92500" lnSpcReduction="20000"/>
          </a:bodyPr>
          <a:lstStyle/>
          <a:p>
            <a:pPr>
              <a:buNone/>
            </a:pPr>
            <a:r>
              <a:rPr lang="uk-UA" dirty="0" smtClean="0"/>
              <a:t>                              </a:t>
            </a:r>
            <a:r>
              <a:rPr lang="uk-UA" b="1" dirty="0" smtClean="0"/>
              <a:t> Висновки</a:t>
            </a:r>
          </a:p>
          <a:p>
            <a:pPr algn="just">
              <a:buNone/>
            </a:pPr>
            <a:r>
              <a:rPr lang="uk-UA" sz="3000" dirty="0" smtClean="0"/>
              <a:t> </a:t>
            </a:r>
          </a:p>
          <a:p>
            <a:pPr algn="just">
              <a:buNone/>
            </a:pPr>
            <a:r>
              <a:rPr lang="uk-UA" sz="3000" dirty="0" smtClean="0"/>
              <a:t> Знайомлячись з творчість Тараса Шевченка</a:t>
            </a:r>
          </a:p>
          <a:p>
            <a:pPr algn="just">
              <a:buNone/>
            </a:pPr>
            <a:r>
              <a:rPr lang="uk-UA" sz="3000" dirty="0" smtClean="0"/>
              <a:t> як художника, ми приходимо до висновку.</a:t>
            </a:r>
          </a:p>
          <a:p>
            <a:pPr algn="just">
              <a:buNone/>
            </a:pPr>
            <a:r>
              <a:rPr lang="uk-UA" sz="3000" dirty="0" smtClean="0"/>
              <a:t> Протягом життя Тарас Шевченко залишив велику</a:t>
            </a:r>
          </a:p>
          <a:p>
            <a:pPr algn="just">
              <a:buNone/>
            </a:pPr>
            <a:r>
              <a:rPr lang="uk-UA" sz="3000" dirty="0" smtClean="0"/>
              <a:t> спадщину не тільки з української літератури,а</a:t>
            </a:r>
          </a:p>
          <a:p>
            <a:pPr algn="just">
              <a:buNone/>
            </a:pPr>
            <a:r>
              <a:rPr lang="uk-UA" sz="3000" dirty="0" smtClean="0"/>
              <a:t> з історії також. Його малюнки зображують</a:t>
            </a:r>
          </a:p>
          <a:p>
            <a:pPr algn="just">
              <a:buNone/>
            </a:pPr>
            <a:r>
              <a:rPr lang="uk-UA" sz="3000" dirty="0" smtClean="0"/>
              <a:t> події, що мали місце не тільки в українській,а і</a:t>
            </a:r>
          </a:p>
          <a:p>
            <a:pPr algn="just">
              <a:buNone/>
            </a:pPr>
            <a:r>
              <a:rPr lang="uk-UA" sz="3000" dirty="0" smtClean="0"/>
              <a:t> в світовій історії. </a:t>
            </a:r>
          </a:p>
          <a:p>
            <a:pPr algn="just">
              <a:buNone/>
            </a:pPr>
            <a:r>
              <a:rPr lang="uk-UA" sz="3000" dirty="0" smtClean="0"/>
              <a:t> Через творчість Шевченка ми маємо величезну</a:t>
            </a:r>
          </a:p>
          <a:p>
            <a:pPr algn="just">
              <a:buNone/>
            </a:pPr>
            <a:r>
              <a:rPr lang="uk-UA" sz="3000" dirty="0" smtClean="0"/>
              <a:t> можливість знайомитися з історичними подіями</a:t>
            </a:r>
          </a:p>
          <a:p>
            <a:pPr algn="just">
              <a:buNone/>
            </a:pPr>
            <a:r>
              <a:rPr lang="uk-UA" sz="3000" dirty="0" smtClean="0"/>
              <a:t> минулого,маючи наглядні посібники у вигляді</a:t>
            </a:r>
          </a:p>
          <a:p>
            <a:pPr algn="just">
              <a:buNone/>
            </a:pPr>
            <a:r>
              <a:rPr lang="uk-UA" sz="3000" dirty="0" smtClean="0"/>
              <a:t> картин.</a:t>
            </a:r>
            <a:endParaRPr lang="ru-RU"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45">
                                          <p:stCondLst>
                                            <p:cond delay="0"/>
                                          </p:stCondLst>
                                        </p:cTn>
                                        <p:tgtEl>
                                          <p:spTgt spid="3">
                                            <p:txEl>
                                              <p:pRg st="0" end="0"/>
                                            </p:txEl>
                                          </p:spTgt>
                                        </p:tgtEl>
                                      </p:cBhvr>
                                    </p:animEffect>
                                    <p:anim calcmode="lin" valueType="num">
                                      <p:cBhvr>
                                        <p:cTn id="8"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xEl>
                                              <p:pRg st="0" end="0"/>
                                            </p:txEl>
                                          </p:spTgt>
                                        </p:tgtEl>
                                      </p:cBhvr>
                                      <p:to x="100000" y="60000"/>
                                    </p:animScale>
                                    <p:animScale>
                                      <p:cBhvr>
                                        <p:cTn id="14" dur="41" decel="50000">
                                          <p:stCondLst>
                                            <p:cond delay="169"/>
                                          </p:stCondLst>
                                        </p:cTn>
                                        <p:tgtEl>
                                          <p:spTgt spid="3">
                                            <p:txEl>
                                              <p:pRg st="0" end="0"/>
                                            </p:txEl>
                                          </p:spTgt>
                                        </p:tgtEl>
                                      </p:cBhvr>
                                      <p:to x="100000" y="100000"/>
                                    </p:animScale>
                                    <p:animScale>
                                      <p:cBhvr>
                                        <p:cTn id="15" dur="7">
                                          <p:stCondLst>
                                            <p:cond delay="328"/>
                                          </p:stCondLst>
                                        </p:cTn>
                                        <p:tgtEl>
                                          <p:spTgt spid="3">
                                            <p:txEl>
                                              <p:pRg st="0" end="0"/>
                                            </p:txEl>
                                          </p:spTgt>
                                        </p:tgtEl>
                                      </p:cBhvr>
                                      <p:to x="100000" y="80000"/>
                                    </p:animScale>
                                    <p:animScale>
                                      <p:cBhvr>
                                        <p:cTn id="16" dur="41" decel="50000">
                                          <p:stCondLst>
                                            <p:cond delay="335"/>
                                          </p:stCondLst>
                                        </p:cTn>
                                        <p:tgtEl>
                                          <p:spTgt spid="3">
                                            <p:txEl>
                                              <p:pRg st="0" end="0"/>
                                            </p:txEl>
                                          </p:spTgt>
                                        </p:tgtEl>
                                      </p:cBhvr>
                                      <p:to x="100000" y="100000"/>
                                    </p:animScale>
                                    <p:animScale>
                                      <p:cBhvr>
                                        <p:cTn id="17" dur="7">
                                          <p:stCondLst>
                                            <p:cond delay="410"/>
                                          </p:stCondLst>
                                        </p:cTn>
                                        <p:tgtEl>
                                          <p:spTgt spid="3">
                                            <p:txEl>
                                              <p:pRg st="0" end="0"/>
                                            </p:txEl>
                                          </p:spTgt>
                                        </p:tgtEl>
                                      </p:cBhvr>
                                      <p:to x="100000" y="90000"/>
                                    </p:animScale>
                                    <p:animScale>
                                      <p:cBhvr>
                                        <p:cTn id="18" dur="41" decel="50000">
                                          <p:stCondLst>
                                            <p:cond delay="417"/>
                                          </p:stCondLst>
                                        </p:cTn>
                                        <p:tgtEl>
                                          <p:spTgt spid="3">
                                            <p:txEl>
                                              <p:pRg st="0" end="0"/>
                                            </p:txEl>
                                          </p:spTgt>
                                        </p:tgtEl>
                                      </p:cBhvr>
                                      <p:to x="100000" y="100000"/>
                                    </p:animScale>
                                    <p:animScale>
                                      <p:cBhvr>
                                        <p:cTn id="19" dur="7">
                                          <p:stCondLst>
                                            <p:cond delay="452"/>
                                          </p:stCondLst>
                                        </p:cTn>
                                        <p:tgtEl>
                                          <p:spTgt spid="3">
                                            <p:txEl>
                                              <p:pRg st="0" end="0"/>
                                            </p:txEl>
                                          </p:spTgt>
                                        </p:tgtEl>
                                      </p:cBhvr>
                                      <p:to x="100000" y="95000"/>
                                    </p:animScale>
                                    <p:animScale>
                                      <p:cBhvr>
                                        <p:cTn id="20" dur="41" decel="50000">
                                          <p:stCondLst>
                                            <p:cond delay="459"/>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145">
                                          <p:stCondLst>
                                            <p:cond delay="0"/>
                                          </p:stCondLst>
                                        </p:cTn>
                                        <p:tgtEl>
                                          <p:spTgt spid="3">
                                            <p:txEl>
                                              <p:pRg st="1" end="1"/>
                                            </p:txEl>
                                          </p:spTgt>
                                        </p:tgtEl>
                                      </p:cBhvr>
                                    </p:animEffect>
                                    <p:anim calcmode="lin" valueType="num">
                                      <p:cBhvr>
                                        <p:cTn id="24"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7">
                                          <p:stCondLst>
                                            <p:cond delay="162"/>
                                          </p:stCondLst>
                                        </p:cTn>
                                        <p:tgtEl>
                                          <p:spTgt spid="3">
                                            <p:txEl>
                                              <p:pRg st="1" end="1"/>
                                            </p:txEl>
                                          </p:spTgt>
                                        </p:tgtEl>
                                      </p:cBhvr>
                                      <p:to x="100000" y="60000"/>
                                    </p:animScale>
                                    <p:animScale>
                                      <p:cBhvr>
                                        <p:cTn id="30" dur="41" decel="50000">
                                          <p:stCondLst>
                                            <p:cond delay="169"/>
                                          </p:stCondLst>
                                        </p:cTn>
                                        <p:tgtEl>
                                          <p:spTgt spid="3">
                                            <p:txEl>
                                              <p:pRg st="1" end="1"/>
                                            </p:txEl>
                                          </p:spTgt>
                                        </p:tgtEl>
                                      </p:cBhvr>
                                      <p:to x="100000" y="100000"/>
                                    </p:animScale>
                                    <p:animScale>
                                      <p:cBhvr>
                                        <p:cTn id="31" dur="7">
                                          <p:stCondLst>
                                            <p:cond delay="328"/>
                                          </p:stCondLst>
                                        </p:cTn>
                                        <p:tgtEl>
                                          <p:spTgt spid="3">
                                            <p:txEl>
                                              <p:pRg st="1" end="1"/>
                                            </p:txEl>
                                          </p:spTgt>
                                        </p:tgtEl>
                                      </p:cBhvr>
                                      <p:to x="100000" y="80000"/>
                                    </p:animScale>
                                    <p:animScale>
                                      <p:cBhvr>
                                        <p:cTn id="32" dur="41" decel="50000">
                                          <p:stCondLst>
                                            <p:cond delay="335"/>
                                          </p:stCondLst>
                                        </p:cTn>
                                        <p:tgtEl>
                                          <p:spTgt spid="3">
                                            <p:txEl>
                                              <p:pRg st="1" end="1"/>
                                            </p:txEl>
                                          </p:spTgt>
                                        </p:tgtEl>
                                      </p:cBhvr>
                                      <p:to x="100000" y="100000"/>
                                    </p:animScale>
                                    <p:animScale>
                                      <p:cBhvr>
                                        <p:cTn id="33" dur="7">
                                          <p:stCondLst>
                                            <p:cond delay="410"/>
                                          </p:stCondLst>
                                        </p:cTn>
                                        <p:tgtEl>
                                          <p:spTgt spid="3">
                                            <p:txEl>
                                              <p:pRg st="1" end="1"/>
                                            </p:txEl>
                                          </p:spTgt>
                                        </p:tgtEl>
                                      </p:cBhvr>
                                      <p:to x="100000" y="90000"/>
                                    </p:animScale>
                                    <p:animScale>
                                      <p:cBhvr>
                                        <p:cTn id="34" dur="41" decel="50000">
                                          <p:stCondLst>
                                            <p:cond delay="417"/>
                                          </p:stCondLst>
                                        </p:cTn>
                                        <p:tgtEl>
                                          <p:spTgt spid="3">
                                            <p:txEl>
                                              <p:pRg st="1" end="1"/>
                                            </p:txEl>
                                          </p:spTgt>
                                        </p:tgtEl>
                                      </p:cBhvr>
                                      <p:to x="100000" y="100000"/>
                                    </p:animScale>
                                    <p:animScale>
                                      <p:cBhvr>
                                        <p:cTn id="35" dur="7">
                                          <p:stCondLst>
                                            <p:cond delay="452"/>
                                          </p:stCondLst>
                                        </p:cTn>
                                        <p:tgtEl>
                                          <p:spTgt spid="3">
                                            <p:txEl>
                                              <p:pRg st="1" end="1"/>
                                            </p:txEl>
                                          </p:spTgt>
                                        </p:tgtEl>
                                      </p:cBhvr>
                                      <p:to x="100000" y="95000"/>
                                    </p:animScale>
                                    <p:animScale>
                                      <p:cBhvr>
                                        <p:cTn id="36" dur="41" decel="50000">
                                          <p:stCondLst>
                                            <p:cond delay="459"/>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145">
                                          <p:stCondLst>
                                            <p:cond delay="0"/>
                                          </p:stCondLst>
                                        </p:cTn>
                                        <p:tgtEl>
                                          <p:spTgt spid="3">
                                            <p:txEl>
                                              <p:pRg st="2" end="2"/>
                                            </p:txEl>
                                          </p:spTgt>
                                        </p:tgtEl>
                                      </p:cBhvr>
                                    </p:animEffect>
                                    <p:anim calcmode="lin" valueType="num">
                                      <p:cBhvr>
                                        <p:cTn id="40"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7">
                                          <p:stCondLst>
                                            <p:cond delay="162"/>
                                          </p:stCondLst>
                                        </p:cTn>
                                        <p:tgtEl>
                                          <p:spTgt spid="3">
                                            <p:txEl>
                                              <p:pRg st="2" end="2"/>
                                            </p:txEl>
                                          </p:spTgt>
                                        </p:tgtEl>
                                      </p:cBhvr>
                                      <p:to x="100000" y="60000"/>
                                    </p:animScale>
                                    <p:animScale>
                                      <p:cBhvr>
                                        <p:cTn id="46" dur="41" decel="50000">
                                          <p:stCondLst>
                                            <p:cond delay="169"/>
                                          </p:stCondLst>
                                        </p:cTn>
                                        <p:tgtEl>
                                          <p:spTgt spid="3">
                                            <p:txEl>
                                              <p:pRg st="2" end="2"/>
                                            </p:txEl>
                                          </p:spTgt>
                                        </p:tgtEl>
                                      </p:cBhvr>
                                      <p:to x="100000" y="100000"/>
                                    </p:animScale>
                                    <p:animScale>
                                      <p:cBhvr>
                                        <p:cTn id="47" dur="7">
                                          <p:stCondLst>
                                            <p:cond delay="328"/>
                                          </p:stCondLst>
                                        </p:cTn>
                                        <p:tgtEl>
                                          <p:spTgt spid="3">
                                            <p:txEl>
                                              <p:pRg st="2" end="2"/>
                                            </p:txEl>
                                          </p:spTgt>
                                        </p:tgtEl>
                                      </p:cBhvr>
                                      <p:to x="100000" y="80000"/>
                                    </p:animScale>
                                    <p:animScale>
                                      <p:cBhvr>
                                        <p:cTn id="48" dur="41" decel="50000">
                                          <p:stCondLst>
                                            <p:cond delay="335"/>
                                          </p:stCondLst>
                                        </p:cTn>
                                        <p:tgtEl>
                                          <p:spTgt spid="3">
                                            <p:txEl>
                                              <p:pRg st="2" end="2"/>
                                            </p:txEl>
                                          </p:spTgt>
                                        </p:tgtEl>
                                      </p:cBhvr>
                                      <p:to x="100000" y="100000"/>
                                    </p:animScale>
                                    <p:animScale>
                                      <p:cBhvr>
                                        <p:cTn id="49" dur="7">
                                          <p:stCondLst>
                                            <p:cond delay="410"/>
                                          </p:stCondLst>
                                        </p:cTn>
                                        <p:tgtEl>
                                          <p:spTgt spid="3">
                                            <p:txEl>
                                              <p:pRg st="2" end="2"/>
                                            </p:txEl>
                                          </p:spTgt>
                                        </p:tgtEl>
                                      </p:cBhvr>
                                      <p:to x="100000" y="90000"/>
                                    </p:animScale>
                                    <p:animScale>
                                      <p:cBhvr>
                                        <p:cTn id="50" dur="41" decel="50000">
                                          <p:stCondLst>
                                            <p:cond delay="417"/>
                                          </p:stCondLst>
                                        </p:cTn>
                                        <p:tgtEl>
                                          <p:spTgt spid="3">
                                            <p:txEl>
                                              <p:pRg st="2" end="2"/>
                                            </p:txEl>
                                          </p:spTgt>
                                        </p:tgtEl>
                                      </p:cBhvr>
                                      <p:to x="100000" y="100000"/>
                                    </p:animScale>
                                    <p:animScale>
                                      <p:cBhvr>
                                        <p:cTn id="51" dur="7">
                                          <p:stCondLst>
                                            <p:cond delay="452"/>
                                          </p:stCondLst>
                                        </p:cTn>
                                        <p:tgtEl>
                                          <p:spTgt spid="3">
                                            <p:txEl>
                                              <p:pRg st="2" end="2"/>
                                            </p:txEl>
                                          </p:spTgt>
                                        </p:tgtEl>
                                      </p:cBhvr>
                                      <p:to x="100000" y="95000"/>
                                    </p:animScale>
                                    <p:animScale>
                                      <p:cBhvr>
                                        <p:cTn id="52" dur="41" decel="50000">
                                          <p:stCondLst>
                                            <p:cond delay="459"/>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145">
                                          <p:stCondLst>
                                            <p:cond delay="0"/>
                                          </p:stCondLst>
                                        </p:cTn>
                                        <p:tgtEl>
                                          <p:spTgt spid="3">
                                            <p:txEl>
                                              <p:pRg st="3" end="3"/>
                                            </p:txEl>
                                          </p:spTgt>
                                        </p:tgtEl>
                                      </p:cBhvr>
                                    </p:animEffect>
                                    <p:anim calcmode="lin" valueType="num">
                                      <p:cBhvr>
                                        <p:cTn id="56"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7">
                                          <p:stCondLst>
                                            <p:cond delay="162"/>
                                          </p:stCondLst>
                                        </p:cTn>
                                        <p:tgtEl>
                                          <p:spTgt spid="3">
                                            <p:txEl>
                                              <p:pRg st="3" end="3"/>
                                            </p:txEl>
                                          </p:spTgt>
                                        </p:tgtEl>
                                      </p:cBhvr>
                                      <p:to x="100000" y="60000"/>
                                    </p:animScale>
                                    <p:animScale>
                                      <p:cBhvr>
                                        <p:cTn id="62" dur="41" decel="50000">
                                          <p:stCondLst>
                                            <p:cond delay="169"/>
                                          </p:stCondLst>
                                        </p:cTn>
                                        <p:tgtEl>
                                          <p:spTgt spid="3">
                                            <p:txEl>
                                              <p:pRg st="3" end="3"/>
                                            </p:txEl>
                                          </p:spTgt>
                                        </p:tgtEl>
                                      </p:cBhvr>
                                      <p:to x="100000" y="100000"/>
                                    </p:animScale>
                                    <p:animScale>
                                      <p:cBhvr>
                                        <p:cTn id="63" dur="7">
                                          <p:stCondLst>
                                            <p:cond delay="328"/>
                                          </p:stCondLst>
                                        </p:cTn>
                                        <p:tgtEl>
                                          <p:spTgt spid="3">
                                            <p:txEl>
                                              <p:pRg st="3" end="3"/>
                                            </p:txEl>
                                          </p:spTgt>
                                        </p:tgtEl>
                                      </p:cBhvr>
                                      <p:to x="100000" y="80000"/>
                                    </p:animScale>
                                    <p:animScale>
                                      <p:cBhvr>
                                        <p:cTn id="64" dur="41" decel="50000">
                                          <p:stCondLst>
                                            <p:cond delay="335"/>
                                          </p:stCondLst>
                                        </p:cTn>
                                        <p:tgtEl>
                                          <p:spTgt spid="3">
                                            <p:txEl>
                                              <p:pRg st="3" end="3"/>
                                            </p:txEl>
                                          </p:spTgt>
                                        </p:tgtEl>
                                      </p:cBhvr>
                                      <p:to x="100000" y="100000"/>
                                    </p:animScale>
                                    <p:animScale>
                                      <p:cBhvr>
                                        <p:cTn id="65" dur="7">
                                          <p:stCondLst>
                                            <p:cond delay="410"/>
                                          </p:stCondLst>
                                        </p:cTn>
                                        <p:tgtEl>
                                          <p:spTgt spid="3">
                                            <p:txEl>
                                              <p:pRg st="3" end="3"/>
                                            </p:txEl>
                                          </p:spTgt>
                                        </p:tgtEl>
                                      </p:cBhvr>
                                      <p:to x="100000" y="90000"/>
                                    </p:animScale>
                                    <p:animScale>
                                      <p:cBhvr>
                                        <p:cTn id="66" dur="41" decel="50000">
                                          <p:stCondLst>
                                            <p:cond delay="417"/>
                                          </p:stCondLst>
                                        </p:cTn>
                                        <p:tgtEl>
                                          <p:spTgt spid="3">
                                            <p:txEl>
                                              <p:pRg st="3" end="3"/>
                                            </p:txEl>
                                          </p:spTgt>
                                        </p:tgtEl>
                                      </p:cBhvr>
                                      <p:to x="100000" y="100000"/>
                                    </p:animScale>
                                    <p:animScale>
                                      <p:cBhvr>
                                        <p:cTn id="67" dur="7">
                                          <p:stCondLst>
                                            <p:cond delay="452"/>
                                          </p:stCondLst>
                                        </p:cTn>
                                        <p:tgtEl>
                                          <p:spTgt spid="3">
                                            <p:txEl>
                                              <p:pRg st="3" end="3"/>
                                            </p:txEl>
                                          </p:spTgt>
                                        </p:tgtEl>
                                      </p:cBhvr>
                                      <p:to x="100000" y="95000"/>
                                    </p:animScale>
                                    <p:animScale>
                                      <p:cBhvr>
                                        <p:cTn id="68" dur="41" decel="50000">
                                          <p:stCondLst>
                                            <p:cond delay="459"/>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145">
                                          <p:stCondLst>
                                            <p:cond delay="0"/>
                                          </p:stCondLst>
                                        </p:cTn>
                                        <p:tgtEl>
                                          <p:spTgt spid="3">
                                            <p:txEl>
                                              <p:pRg st="4" end="4"/>
                                            </p:txEl>
                                          </p:spTgt>
                                        </p:tgtEl>
                                      </p:cBhvr>
                                    </p:animEffect>
                                    <p:anim calcmode="lin" valueType="num">
                                      <p:cBhvr>
                                        <p:cTn id="72"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7">
                                          <p:stCondLst>
                                            <p:cond delay="162"/>
                                          </p:stCondLst>
                                        </p:cTn>
                                        <p:tgtEl>
                                          <p:spTgt spid="3">
                                            <p:txEl>
                                              <p:pRg st="4" end="4"/>
                                            </p:txEl>
                                          </p:spTgt>
                                        </p:tgtEl>
                                      </p:cBhvr>
                                      <p:to x="100000" y="60000"/>
                                    </p:animScale>
                                    <p:animScale>
                                      <p:cBhvr>
                                        <p:cTn id="78" dur="41" decel="50000">
                                          <p:stCondLst>
                                            <p:cond delay="169"/>
                                          </p:stCondLst>
                                        </p:cTn>
                                        <p:tgtEl>
                                          <p:spTgt spid="3">
                                            <p:txEl>
                                              <p:pRg st="4" end="4"/>
                                            </p:txEl>
                                          </p:spTgt>
                                        </p:tgtEl>
                                      </p:cBhvr>
                                      <p:to x="100000" y="100000"/>
                                    </p:animScale>
                                    <p:animScale>
                                      <p:cBhvr>
                                        <p:cTn id="79" dur="7">
                                          <p:stCondLst>
                                            <p:cond delay="328"/>
                                          </p:stCondLst>
                                        </p:cTn>
                                        <p:tgtEl>
                                          <p:spTgt spid="3">
                                            <p:txEl>
                                              <p:pRg st="4" end="4"/>
                                            </p:txEl>
                                          </p:spTgt>
                                        </p:tgtEl>
                                      </p:cBhvr>
                                      <p:to x="100000" y="80000"/>
                                    </p:animScale>
                                    <p:animScale>
                                      <p:cBhvr>
                                        <p:cTn id="80" dur="41" decel="50000">
                                          <p:stCondLst>
                                            <p:cond delay="335"/>
                                          </p:stCondLst>
                                        </p:cTn>
                                        <p:tgtEl>
                                          <p:spTgt spid="3">
                                            <p:txEl>
                                              <p:pRg st="4" end="4"/>
                                            </p:txEl>
                                          </p:spTgt>
                                        </p:tgtEl>
                                      </p:cBhvr>
                                      <p:to x="100000" y="100000"/>
                                    </p:animScale>
                                    <p:animScale>
                                      <p:cBhvr>
                                        <p:cTn id="81" dur="7">
                                          <p:stCondLst>
                                            <p:cond delay="410"/>
                                          </p:stCondLst>
                                        </p:cTn>
                                        <p:tgtEl>
                                          <p:spTgt spid="3">
                                            <p:txEl>
                                              <p:pRg st="4" end="4"/>
                                            </p:txEl>
                                          </p:spTgt>
                                        </p:tgtEl>
                                      </p:cBhvr>
                                      <p:to x="100000" y="90000"/>
                                    </p:animScale>
                                    <p:animScale>
                                      <p:cBhvr>
                                        <p:cTn id="82" dur="41" decel="50000">
                                          <p:stCondLst>
                                            <p:cond delay="417"/>
                                          </p:stCondLst>
                                        </p:cTn>
                                        <p:tgtEl>
                                          <p:spTgt spid="3">
                                            <p:txEl>
                                              <p:pRg st="4" end="4"/>
                                            </p:txEl>
                                          </p:spTgt>
                                        </p:tgtEl>
                                      </p:cBhvr>
                                      <p:to x="100000" y="100000"/>
                                    </p:animScale>
                                    <p:animScale>
                                      <p:cBhvr>
                                        <p:cTn id="83" dur="7">
                                          <p:stCondLst>
                                            <p:cond delay="452"/>
                                          </p:stCondLst>
                                        </p:cTn>
                                        <p:tgtEl>
                                          <p:spTgt spid="3">
                                            <p:txEl>
                                              <p:pRg st="4" end="4"/>
                                            </p:txEl>
                                          </p:spTgt>
                                        </p:tgtEl>
                                      </p:cBhvr>
                                      <p:to x="100000" y="95000"/>
                                    </p:animScale>
                                    <p:animScale>
                                      <p:cBhvr>
                                        <p:cTn id="84" dur="41" decel="50000">
                                          <p:stCondLst>
                                            <p:cond delay="459"/>
                                          </p:stCondLst>
                                        </p:cTn>
                                        <p:tgtEl>
                                          <p:spTgt spid="3">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145">
                                          <p:stCondLst>
                                            <p:cond delay="0"/>
                                          </p:stCondLst>
                                        </p:cTn>
                                        <p:tgtEl>
                                          <p:spTgt spid="3">
                                            <p:txEl>
                                              <p:pRg st="5" end="5"/>
                                            </p:txEl>
                                          </p:spTgt>
                                        </p:tgtEl>
                                      </p:cBhvr>
                                    </p:animEffect>
                                    <p:anim calcmode="lin" valueType="num">
                                      <p:cBhvr>
                                        <p:cTn id="88" dur="45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7">
                                          <p:stCondLst>
                                            <p:cond delay="162"/>
                                          </p:stCondLst>
                                        </p:cTn>
                                        <p:tgtEl>
                                          <p:spTgt spid="3">
                                            <p:txEl>
                                              <p:pRg st="5" end="5"/>
                                            </p:txEl>
                                          </p:spTgt>
                                        </p:tgtEl>
                                      </p:cBhvr>
                                      <p:to x="100000" y="60000"/>
                                    </p:animScale>
                                    <p:animScale>
                                      <p:cBhvr>
                                        <p:cTn id="94" dur="41" decel="50000">
                                          <p:stCondLst>
                                            <p:cond delay="169"/>
                                          </p:stCondLst>
                                        </p:cTn>
                                        <p:tgtEl>
                                          <p:spTgt spid="3">
                                            <p:txEl>
                                              <p:pRg st="5" end="5"/>
                                            </p:txEl>
                                          </p:spTgt>
                                        </p:tgtEl>
                                      </p:cBhvr>
                                      <p:to x="100000" y="100000"/>
                                    </p:animScale>
                                    <p:animScale>
                                      <p:cBhvr>
                                        <p:cTn id="95" dur="7">
                                          <p:stCondLst>
                                            <p:cond delay="328"/>
                                          </p:stCondLst>
                                        </p:cTn>
                                        <p:tgtEl>
                                          <p:spTgt spid="3">
                                            <p:txEl>
                                              <p:pRg st="5" end="5"/>
                                            </p:txEl>
                                          </p:spTgt>
                                        </p:tgtEl>
                                      </p:cBhvr>
                                      <p:to x="100000" y="80000"/>
                                    </p:animScale>
                                    <p:animScale>
                                      <p:cBhvr>
                                        <p:cTn id="96" dur="41" decel="50000">
                                          <p:stCondLst>
                                            <p:cond delay="335"/>
                                          </p:stCondLst>
                                        </p:cTn>
                                        <p:tgtEl>
                                          <p:spTgt spid="3">
                                            <p:txEl>
                                              <p:pRg st="5" end="5"/>
                                            </p:txEl>
                                          </p:spTgt>
                                        </p:tgtEl>
                                      </p:cBhvr>
                                      <p:to x="100000" y="100000"/>
                                    </p:animScale>
                                    <p:animScale>
                                      <p:cBhvr>
                                        <p:cTn id="97" dur="7">
                                          <p:stCondLst>
                                            <p:cond delay="410"/>
                                          </p:stCondLst>
                                        </p:cTn>
                                        <p:tgtEl>
                                          <p:spTgt spid="3">
                                            <p:txEl>
                                              <p:pRg st="5" end="5"/>
                                            </p:txEl>
                                          </p:spTgt>
                                        </p:tgtEl>
                                      </p:cBhvr>
                                      <p:to x="100000" y="90000"/>
                                    </p:animScale>
                                    <p:animScale>
                                      <p:cBhvr>
                                        <p:cTn id="98" dur="41" decel="50000">
                                          <p:stCondLst>
                                            <p:cond delay="417"/>
                                          </p:stCondLst>
                                        </p:cTn>
                                        <p:tgtEl>
                                          <p:spTgt spid="3">
                                            <p:txEl>
                                              <p:pRg st="5" end="5"/>
                                            </p:txEl>
                                          </p:spTgt>
                                        </p:tgtEl>
                                      </p:cBhvr>
                                      <p:to x="100000" y="100000"/>
                                    </p:animScale>
                                    <p:animScale>
                                      <p:cBhvr>
                                        <p:cTn id="99" dur="7">
                                          <p:stCondLst>
                                            <p:cond delay="452"/>
                                          </p:stCondLst>
                                        </p:cTn>
                                        <p:tgtEl>
                                          <p:spTgt spid="3">
                                            <p:txEl>
                                              <p:pRg st="5" end="5"/>
                                            </p:txEl>
                                          </p:spTgt>
                                        </p:tgtEl>
                                      </p:cBhvr>
                                      <p:to x="100000" y="95000"/>
                                    </p:animScale>
                                    <p:animScale>
                                      <p:cBhvr>
                                        <p:cTn id="100" dur="41" decel="50000">
                                          <p:stCondLst>
                                            <p:cond delay="459"/>
                                          </p:stCondLst>
                                        </p:cTn>
                                        <p:tgtEl>
                                          <p:spTgt spid="3">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145">
                                          <p:stCondLst>
                                            <p:cond delay="0"/>
                                          </p:stCondLst>
                                        </p:cTn>
                                        <p:tgtEl>
                                          <p:spTgt spid="3">
                                            <p:txEl>
                                              <p:pRg st="6" end="6"/>
                                            </p:txEl>
                                          </p:spTgt>
                                        </p:tgtEl>
                                      </p:cBhvr>
                                    </p:animEffect>
                                    <p:anim calcmode="lin" valueType="num">
                                      <p:cBhvr>
                                        <p:cTn id="104" dur="456"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16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166" tmFilter="0, 0; 0.125,0.2665; 0.25,0.4; 0.375,0.465; 0.5,0.5;  0.625,0.535; 0.75,0.6; 0.875,0.7335; 1,1">
                                          <p:stCondLst>
                                            <p:cond delay="16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83" tmFilter="0, 0; 0.125,0.2665; 0.25,0.4; 0.375,0.465; 0.5,0.5;  0.625,0.535; 0.75,0.6; 0.875,0.7335; 1,1">
                                          <p:stCondLst>
                                            <p:cond delay="331"/>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41" tmFilter="0, 0; 0.125,0.2665; 0.25,0.4; 0.375,0.465; 0.5,0.5;  0.625,0.535; 0.75,0.6; 0.875,0.7335; 1,1">
                                          <p:stCondLst>
                                            <p:cond delay="414"/>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7">
                                          <p:stCondLst>
                                            <p:cond delay="162"/>
                                          </p:stCondLst>
                                        </p:cTn>
                                        <p:tgtEl>
                                          <p:spTgt spid="3">
                                            <p:txEl>
                                              <p:pRg st="6" end="6"/>
                                            </p:txEl>
                                          </p:spTgt>
                                        </p:tgtEl>
                                      </p:cBhvr>
                                      <p:to x="100000" y="60000"/>
                                    </p:animScale>
                                    <p:animScale>
                                      <p:cBhvr>
                                        <p:cTn id="110" dur="41" decel="50000">
                                          <p:stCondLst>
                                            <p:cond delay="169"/>
                                          </p:stCondLst>
                                        </p:cTn>
                                        <p:tgtEl>
                                          <p:spTgt spid="3">
                                            <p:txEl>
                                              <p:pRg st="6" end="6"/>
                                            </p:txEl>
                                          </p:spTgt>
                                        </p:tgtEl>
                                      </p:cBhvr>
                                      <p:to x="100000" y="100000"/>
                                    </p:animScale>
                                    <p:animScale>
                                      <p:cBhvr>
                                        <p:cTn id="111" dur="7">
                                          <p:stCondLst>
                                            <p:cond delay="328"/>
                                          </p:stCondLst>
                                        </p:cTn>
                                        <p:tgtEl>
                                          <p:spTgt spid="3">
                                            <p:txEl>
                                              <p:pRg st="6" end="6"/>
                                            </p:txEl>
                                          </p:spTgt>
                                        </p:tgtEl>
                                      </p:cBhvr>
                                      <p:to x="100000" y="80000"/>
                                    </p:animScale>
                                    <p:animScale>
                                      <p:cBhvr>
                                        <p:cTn id="112" dur="41" decel="50000">
                                          <p:stCondLst>
                                            <p:cond delay="335"/>
                                          </p:stCondLst>
                                        </p:cTn>
                                        <p:tgtEl>
                                          <p:spTgt spid="3">
                                            <p:txEl>
                                              <p:pRg st="6" end="6"/>
                                            </p:txEl>
                                          </p:spTgt>
                                        </p:tgtEl>
                                      </p:cBhvr>
                                      <p:to x="100000" y="100000"/>
                                    </p:animScale>
                                    <p:animScale>
                                      <p:cBhvr>
                                        <p:cTn id="113" dur="7">
                                          <p:stCondLst>
                                            <p:cond delay="410"/>
                                          </p:stCondLst>
                                        </p:cTn>
                                        <p:tgtEl>
                                          <p:spTgt spid="3">
                                            <p:txEl>
                                              <p:pRg st="6" end="6"/>
                                            </p:txEl>
                                          </p:spTgt>
                                        </p:tgtEl>
                                      </p:cBhvr>
                                      <p:to x="100000" y="90000"/>
                                    </p:animScale>
                                    <p:animScale>
                                      <p:cBhvr>
                                        <p:cTn id="114" dur="41" decel="50000">
                                          <p:stCondLst>
                                            <p:cond delay="417"/>
                                          </p:stCondLst>
                                        </p:cTn>
                                        <p:tgtEl>
                                          <p:spTgt spid="3">
                                            <p:txEl>
                                              <p:pRg st="6" end="6"/>
                                            </p:txEl>
                                          </p:spTgt>
                                        </p:tgtEl>
                                      </p:cBhvr>
                                      <p:to x="100000" y="100000"/>
                                    </p:animScale>
                                    <p:animScale>
                                      <p:cBhvr>
                                        <p:cTn id="115" dur="7">
                                          <p:stCondLst>
                                            <p:cond delay="452"/>
                                          </p:stCondLst>
                                        </p:cTn>
                                        <p:tgtEl>
                                          <p:spTgt spid="3">
                                            <p:txEl>
                                              <p:pRg st="6" end="6"/>
                                            </p:txEl>
                                          </p:spTgt>
                                        </p:tgtEl>
                                      </p:cBhvr>
                                      <p:to x="100000" y="95000"/>
                                    </p:animScale>
                                    <p:animScale>
                                      <p:cBhvr>
                                        <p:cTn id="116" dur="41" decel="50000">
                                          <p:stCondLst>
                                            <p:cond delay="459"/>
                                          </p:stCondLst>
                                        </p:cTn>
                                        <p:tgtEl>
                                          <p:spTgt spid="3">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145">
                                          <p:stCondLst>
                                            <p:cond delay="0"/>
                                          </p:stCondLst>
                                        </p:cTn>
                                        <p:tgtEl>
                                          <p:spTgt spid="3">
                                            <p:txEl>
                                              <p:pRg st="7" end="7"/>
                                            </p:txEl>
                                          </p:spTgt>
                                        </p:tgtEl>
                                      </p:cBhvr>
                                    </p:animEffect>
                                    <p:anim calcmode="lin" valueType="num">
                                      <p:cBhvr>
                                        <p:cTn id="120" dur="456"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16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166" tmFilter="0, 0; 0.125,0.2665; 0.25,0.4; 0.375,0.465; 0.5,0.5;  0.625,0.535; 0.75,0.6; 0.875,0.7335; 1,1">
                                          <p:stCondLst>
                                            <p:cond delay="16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83" tmFilter="0, 0; 0.125,0.2665; 0.25,0.4; 0.375,0.465; 0.5,0.5;  0.625,0.535; 0.75,0.6; 0.875,0.7335; 1,1">
                                          <p:stCondLst>
                                            <p:cond delay="331"/>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41" tmFilter="0, 0; 0.125,0.2665; 0.25,0.4; 0.375,0.465; 0.5,0.5;  0.625,0.535; 0.75,0.6; 0.875,0.7335; 1,1">
                                          <p:stCondLst>
                                            <p:cond delay="414"/>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7">
                                          <p:stCondLst>
                                            <p:cond delay="162"/>
                                          </p:stCondLst>
                                        </p:cTn>
                                        <p:tgtEl>
                                          <p:spTgt spid="3">
                                            <p:txEl>
                                              <p:pRg st="7" end="7"/>
                                            </p:txEl>
                                          </p:spTgt>
                                        </p:tgtEl>
                                      </p:cBhvr>
                                      <p:to x="100000" y="60000"/>
                                    </p:animScale>
                                    <p:animScale>
                                      <p:cBhvr>
                                        <p:cTn id="126" dur="41" decel="50000">
                                          <p:stCondLst>
                                            <p:cond delay="169"/>
                                          </p:stCondLst>
                                        </p:cTn>
                                        <p:tgtEl>
                                          <p:spTgt spid="3">
                                            <p:txEl>
                                              <p:pRg st="7" end="7"/>
                                            </p:txEl>
                                          </p:spTgt>
                                        </p:tgtEl>
                                      </p:cBhvr>
                                      <p:to x="100000" y="100000"/>
                                    </p:animScale>
                                    <p:animScale>
                                      <p:cBhvr>
                                        <p:cTn id="127" dur="7">
                                          <p:stCondLst>
                                            <p:cond delay="328"/>
                                          </p:stCondLst>
                                        </p:cTn>
                                        <p:tgtEl>
                                          <p:spTgt spid="3">
                                            <p:txEl>
                                              <p:pRg st="7" end="7"/>
                                            </p:txEl>
                                          </p:spTgt>
                                        </p:tgtEl>
                                      </p:cBhvr>
                                      <p:to x="100000" y="80000"/>
                                    </p:animScale>
                                    <p:animScale>
                                      <p:cBhvr>
                                        <p:cTn id="128" dur="41" decel="50000">
                                          <p:stCondLst>
                                            <p:cond delay="335"/>
                                          </p:stCondLst>
                                        </p:cTn>
                                        <p:tgtEl>
                                          <p:spTgt spid="3">
                                            <p:txEl>
                                              <p:pRg st="7" end="7"/>
                                            </p:txEl>
                                          </p:spTgt>
                                        </p:tgtEl>
                                      </p:cBhvr>
                                      <p:to x="100000" y="100000"/>
                                    </p:animScale>
                                    <p:animScale>
                                      <p:cBhvr>
                                        <p:cTn id="129" dur="7">
                                          <p:stCondLst>
                                            <p:cond delay="410"/>
                                          </p:stCondLst>
                                        </p:cTn>
                                        <p:tgtEl>
                                          <p:spTgt spid="3">
                                            <p:txEl>
                                              <p:pRg st="7" end="7"/>
                                            </p:txEl>
                                          </p:spTgt>
                                        </p:tgtEl>
                                      </p:cBhvr>
                                      <p:to x="100000" y="90000"/>
                                    </p:animScale>
                                    <p:animScale>
                                      <p:cBhvr>
                                        <p:cTn id="130" dur="41" decel="50000">
                                          <p:stCondLst>
                                            <p:cond delay="417"/>
                                          </p:stCondLst>
                                        </p:cTn>
                                        <p:tgtEl>
                                          <p:spTgt spid="3">
                                            <p:txEl>
                                              <p:pRg st="7" end="7"/>
                                            </p:txEl>
                                          </p:spTgt>
                                        </p:tgtEl>
                                      </p:cBhvr>
                                      <p:to x="100000" y="100000"/>
                                    </p:animScale>
                                    <p:animScale>
                                      <p:cBhvr>
                                        <p:cTn id="131" dur="7">
                                          <p:stCondLst>
                                            <p:cond delay="452"/>
                                          </p:stCondLst>
                                        </p:cTn>
                                        <p:tgtEl>
                                          <p:spTgt spid="3">
                                            <p:txEl>
                                              <p:pRg st="7" end="7"/>
                                            </p:txEl>
                                          </p:spTgt>
                                        </p:tgtEl>
                                      </p:cBhvr>
                                      <p:to x="100000" y="95000"/>
                                    </p:animScale>
                                    <p:animScale>
                                      <p:cBhvr>
                                        <p:cTn id="132" dur="41" decel="50000">
                                          <p:stCondLst>
                                            <p:cond delay="459"/>
                                          </p:stCondLst>
                                        </p:cTn>
                                        <p:tgtEl>
                                          <p:spTgt spid="3">
                                            <p:txEl>
                                              <p:pRg st="7" end="7"/>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145">
                                          <p:stCondLst>
                                            <p:cond delay="0"/>
                                          </p:stCondLst>
                                        </p:cTn>
                                        <p:tgtEl>
                                          <p:spTgt spid="3">
                                            <p:txEl>
                                              <p:pRg st="8" end="8"/>
                                            </p:txEl>
                                          </p:spTgt>
                                        </p:tgtEl>
                                      </p:cBhvr>
                                    </p:animEffect>
                                    <p:anim calcmode="lin" valueType="num">
                                      <p:cBhvr>
                                        <p:cTn id="136" dur="456"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166"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166" tmFilter="0, 0; 0.125,0.2665; 0.25,0.4; 0.375,0.465; 0.5,0.5;  0.625,0.535; 0.75,0.6; 0.875,0.7335; 1,1">
                                          <p:stCondLst>
                                            <p:cond delay="166"/>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83" tmFilter="0, 0; 0.125,0.2665; 0.25,0.4; 0.375,0.465; 0.5,0.5;  0.625,0.535; 0.75,0.6; 0.875,0.7335; 1,1">
                                          <p:stCondLst>
                                            <p:cond delay="331"/>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41" tmFilter="0, 0; 0.125,0.2665; 0.25,0.4; 0.375,0.465; 0.5,0.5;  0.625,0.535; 0.75,0.6; 0.875,0.7335; 1,1">
                                          <p:stCondLst>
                                            <p:cond delay="414"/>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7">
                                          <p:stCondLst>
                                            <p:cond delay="162"/>
                                          </p:stCondLst>
                                        </p:cTn>
                                        <p:tgtEl>
                                          <p:spTgt spid="3">
                                            <p:txEl>
                                              <p:pRg st="8" end="8"/>
                                            </p:txEl>
                                          </p:spTgt>
                                        </p:tgtEl>
                                      </p:cBhvr>
                                      <p:to x="100000" y="60000"/>
                                    </p:animScale>
                                    <p:animScale>
                                      <p:cBhvr>
                                        <p:cTn id="142" dur="41" decel="50000">
                                          <p:stCondLst>
                                            <p:cond delay="169"/>
                                          </p:stCondLst>
                                        </p:cTn>
                                        <p:tgtEl>
                                          <p:spTgt spid="3">
                                            <p:txEl>
                                              <p:pRg st="8" end="8"/>
                                            </p:txEl>
                                          </p:spTgt>
                                        </p:tgtEl>
                                      </p:cBhvr>
                                      <p:to x="100000" y="100000"/>
                                    </p:animScale>
                                    <p:animScale>
                                      <p:cBhvr>
                                        <p:cTn id="143" dur="7">
                                          <p:stCondLst>
                                            <p:cond delay="328"/>
                                          </p:stCondLst>
                                        </p:cTn>
                                        <p:tgtEl>
                                          <p:spTgt spid="3">
                                            <p:txEl>
                                              <p:pRg st="8" end="8"/>
                                            </p:txEl>
                                          </p:spTgt>
                                        </p:tgtEl>
                                      </p:cBhvr>
                                      <p:to x="100000" y="80000"/>
                                    </p:animScale>
                                    <p:animScale>
                                      <p:cBhvr>
                                        <p:cTn id="144" dur="41" decel="50000">
                                          <p:stCondLst>
                                            <p:cond delay="335"/>
                                          </p:stCondLst>
                                        </p:cTn>
                                        <p:tgtEl>
                                          <p:spTgt spid="3">
                                            <p:txEl>
                                              <p:pRg st="8" end="8"/>
                                            </p:txEl>
                                          </p:spTgt>
                                        </p:tgtEl>
                                      </p:cBhvr>
                                      <p:to x="100000" y="100000"/>
                                    </p:animScale>
                                    <p:animScale>
                                      <p:cBhvr>
                                        <p:cTn id="145" dur="7">
                                          <p:stCondLst>
                                            <p:cond delay="410"/>
                                          </p:stCondLst>
                                        </p:cTn>
                                        <p:tgtEl>
                                          <p:spTgt spid="3">
                                            <p:txEl>
                                              <p:pRg st="8" end="8"/>
                                            </p:txEl>
                                          </p:spTgt>
                                        </p:tgtEl>
                                      </p:cBhvr>
                                      <p:to x="100000" y="90000"/>
                                    </p:animScale>
                                    <p:animScale>
                                      <p:cBhvr>
                                        <p:cTn id="146" dur="41" decel="50000">
                                          <p:stCondLst>
                                            <p:cond delay="417"/>
                                          </p:stCondLst>
                                        </p:cTn>
                                        <p:tgtEl>
                                          <p:spTgt spid="3">
                                            <p:txEl>
                                              <p:pRg st="8" end="8"/>
                                            </p:txEl>
                                          </p:spTgt>
                                        </p:tgtEl>
                                      </p:cBhvr>
                                      <p:to x="100000" y="100000"/>
                                    </p:animScale>
                                    <p:animScale>
                                      <p:cBhvr>
                                        <p:cTn id="147" dur="7">
                                          <p:stCondLst>
                                            <p:cond delay="452"/>
                                          </p:stCondLst>
                                        </p:cTn>
                                        <p:tgtEl>
                                          <p:spTgt spid="3">
                                            <p:txEl>
                                              <p:pRg st="8" end="8"/>
                                            </p:txEl>
                                          </p:spTgt>
                                        </p:tgtEl>
                                      </p:cBhvr>
                                      <p:to x="100000" y="95000"/>
                                    </p:animScale>
                                    <p:animScale>
                                      <p:cBhvr>
                                        <p:cTn id="148" dur="41" decel="50000">
                                          <p:stCondLst>
                                            <p:cond delay="459"/>
                                          </p:stCondLst>
                                        </p:cTn>
                                        <p:tgtEl>
                                          <p:spTgt spid="3">
                                            <p:txEl>
                                              <p:pRg st="8" end="8"/>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145">
                                          <p:stCondLst>
                                            <p:cond delay="0"/>
                                          </p:stCondLst>
                                        </p:cTn>
                                        <p:tgtEl>
                                          <p:spTgt spid="3">
                                            <p:txEl>
                                              <p:pRg st="9" end="9"/>
                                            </p:txEl>
                                          </p:spTgt>
                                        </p:tgtEl>
                                      </p:cBhvr>
                                    </p:animEffect>
                                    <p:anim calcmode="lin" valueType="num">
                                      <p:cBhvr>
                                        <p:cTn id="152" dur="456"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166"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166" tmFilter="0, 0; 0.125,0.2665; 0.25,0.4; 0.375,0.465; 0.5,0.5;  0.625,0.535; 0.75,0.6; 0.875,0.7335; 1,1">
                                          <p:stCondLst>
                                            <p:cond delay="166"/>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83" tmFilter="0, 0; 0.125,0.2665; 0.25,0.4; 0.375,0.465; 0.5,0.5;  0.625,0.535; 0.75,0.6; 0.875,0.7335; 1,1">
                                          <p:stCondLst>
                                            <p:cond delay="331"/>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41" tmFilter="0, 0; 0.125,0.2665; 0.25,0.4; 0.375,0.465; 0.5,0.5;  0.625,0.535; 0.75,0.6; 0.875,0.7335; 1,1">
                                          <p:stCondLst>
                                            <p:cond delay="414"/>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7">
                                          <p:stCondLst>
                                            <p:cond delay="162"/>
                                          </p:stCondLst>
                                        </p:cTn>
                                        <p:tgtEl>
                                          <p:spTgt spid="3">
                                            <p:txEl>
                                              <p:pRg st="9" end="9"/>
                                            </p:txEl>
                                          </p:spTgt>
                                        </p:tgtEl>
                                      </p:cBhvr>
                                      <p:to x="100000" y="60000"/>
                                    </p:animScale>
                                    <p:animScale>
                                      <p:cBhvr>
                                        <p:cTn id="158" dur="41" decel="50000">
                                          <p:stCondLst>
                                            <p:cond delay="169"/>
                                          </p:stCondLst>
                                        </p:cTn>
                                        <p:tgtEl>
                                          <p:spTgt spid="3">
                                            <p:txEl>
                                              <p:pRg st="9" end="9"/>
                                            </p:txEl>
                                          </p:spTgt>
                                        </p:tgtEl>
                                      </p:cBhvr>
                                      <p:to x="100000" y="100000"/>
                                    </p:animScale>
                                    <p:animScale>
                                      <p:cBhvr>
                                        <p:cTn id="159" dur="7">
                                          <p:stCondLst>
                                            <p:cond delay="328"/>
                                          </p:stCondLst>
                                        </p:cTn>
                                        <p:tgtEl>
                                          <p:spTgt spid="3">
                                            <p:txEl>
                                              <p:pRg st="9" end="9"/>
                                            </p:txEl>
                                          </p:spTgt>
                                        </p:tgtEl>
                                      </p:cBhvr>
                                      <p:to x="100000" y="80000"/>
                                    </p:animScale>
                                    <p:animScale>
                                      <p:cBhvr>
                                        <p:cTn id="160" dur="41" decel="50000">
                                          <p:stCondLst>
                                            <p:cond delay="335"/>
                                          </p:stCondLst>
                                        </p:cTn>
                                        <p:tgtEl>
                                          <p:spTgt spid="3">
                                            <p:txEl>
                                              <p:pRg st="9" end="9"/>
                                            </p:txEl>
                                          </p:spTgt>
                                        </p:tgtEl>
                                      </p:cBhvr>
                                      <p:to x="100000" y="100000"/>
                                    </p:animScale>
                                    <p:animScale>
                                      <p:cBhvr>
                                        <p:cTn id="161" dur="7">
                                          <p:stCondLst>
                                            <p:cond delay="410"/>
                                          </p:stCondLst>
                                        </p:cTn>
                                        <p:tgtEl>
                                          <p:spTgt spid="3">
                                            <p:txEl>
                                              <p:pRg st="9" end="9"/>
                                            </p:txEl>
                                          </p:spTgt>
                                        </p:tgtEl>
                                      </p:cBhvr>
                                      <p:to x="100000" y="90000"/>
                                    </p:animScale>
                                    <p:animScale>
                                      <p:cBhvr>
                                        <p:cTn id="162" dur="41" decel="50000">
                                          <p:stCondLst>
                                            <p:cond delay="417"/>
                                          </p:stCondLst>
                                        </p:cTn>
                                        <p:tgtEl>
                                          <p:spTgt spid="3">
                                            <p:txEl>
                                              <p:pRg st="9" end="9"/>
                                            </p:txEl>
                                          </p:spTgt>
                                        </p:tgtEl>
                                      </p:cBhvr>
                                      <p:to x="100000" y="100000"/>
                                    </p:animScale>
                                    <p:animScale>
                                      <p:cBhvr>
                                        <p:cTn id="163" dur="7">
                                          <p:stCondLst>
                                            <p:cond delay="452"/>
                                          </p:stCondLst>
                                        </p:cTn>
                                        <p:tgtEl>
                                          <p:spTgt spid="3">
                                            <p:txEl>
                                              <p:pRg st="9" end="9"/>
                                            </p:txEl>
                                          </p:spTgt>
                                        </p:tgtEl>
                                      </p:cBhvr>
                                      <p:to x="100000" y="95000"/>
                                    </p:animScale>
                                    <p:animScale>
                                      <p:cBhvr>
                                        <p:cTn id="164" dur="41" decel="50000">
                                          <p:stCondLst>
                                            <p:cond delay="459"/>
                                          </p:stCondLst>
                                        </p:cTn>
                                        <p:tgtEl>
                                          <p:spTgt spid="3">
                                            <p:txEl>
                                              <p:pRg st="9" end="9"/>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visible"/>
                                      </p:to>
                                    </p:set>
                                    <p:animEffect transition="in" filter="wipe(down)">
                                      <p:cBhvr>
                                        <p:cTn id="167" dur="145">
                                          <p:stCondLst>
                                            <p:cond delay="0"/>
                                          </p:stCondLst>
                                        </p:cTn>
                                        <p:tgtEl>
                                          <p:spTgt spid="3">
                                            <p:txEl>
                                              <p:pRg st="10" end="10"/>
                                            </p:txEl>
                                          </p:spTgt>
                                        </p:tgtEl>
                                      </p:cBhvr>
                                    </p:animEffect>
                                    <p:anim calcmode="lin" valueType="num">
                                      <p:cBhvr>
                                        <p:cTn id="168" dur="456"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3" dur="7">
                                          <p:stCondLst>
                                            <p:cond delay="162"/>
                                          </p:stCondLst>
                                        </p:cTn>
                                        <p:tgtEl>
                                          <p:spTgt spid="3">
                                            <p:txEl>
                                              <p:pRg st="10" end="10"/>
                                            </p:txEl>
                                          </p:spTgt>
                                        </p:tgtEl>
                                      </p:cBhvr>
                                      <p:to x="100000" y="60000"/>
                                    </p:animScale>
                                    <p:animScale>
                                      <p:cBhvr>
                                        <p:cTn id="174" dur="41" decel="50000">
                                          <p:stCondLst>
                                            <p:cond delay="169"/>
                                          </p:stCondLst>
                                        </p:cTn>
                                        <p:tgtEl>
                                          <p:spTgt spid="3">
                                            <p:txEl>
                                              <p:pRg st="10" end="10"/>
                                            </p:txEl>
                                          </p:spTgt>
                                        </p:tgtEl>
                                      </p:cBhvr>
                                      <p:to x="100000" y="100000"/>
                                    </p:animScale>
                                    <p:animScale>
                                      <p:cBhvr>
                                        <p:cTn id="175" dur="7">
                                          <p:stCondLst>
                                            <p:cond delay="328"/>
                                          </p:stCondLst>
                                        </p:cTn>
                                        <p:tgtEl>
                                          <p:spTgt spid="3">
                                            <p:txEl>
                                              <p:pRg st="10" end="10"/>
                                            </p:txEl>
                                          </p:spTgt>
                                        </p:tgtEl>
                                      </p:cBhvr>
                                      <p:to x="100000" y="80000"/>
                                    </p:animScale>
                                    <p:animScale>
                                      <p:cBhvr>
                                        <p:cTn id="176" dur="41" decel="50000">
                                          <p:stCondLst>
                                            <p:cond delay="335"/>
                                          </p:stCondLst>
                                        </p:cTn>
                                        <p:tgtEl>
                                          <p:spTgt spid="3">
                                            <p:txEl>
                                              <p:pRg st="10" end="10"/>
                                            </p:txEl>
                                          </p:spTgt>
                                        </p:tgtEl>
                                      </p:cBhvr>
                                      <p:to x="100000" y="100000"/>
                                    </p:animScale>
                                    <p:animScale>
                                      <p:cBhvr>
                                        <p:cTn id="177" dur="7">
                                          <p:stCondLst>
                                            <p:cond delay="410"/>
                                          </p:stCondLst>
                                        </p:cTn>
                                        <p:tgtEl>
                                          <p:spTgt spid="3">
                                            <p:txEl>
                                              <p:pRg st="10" end="10"/>
                                            </p:txEl>
                                          </p:spTgt>
                                        </p:tgtEl>
                                      </p:cBhvr>
                                      <p:to x="100000" y="90000"/>
                                    </p:animScale>
                                    <p:animScale>
                                      <p:cBhvr>
                                        <p:cTn id="178" dur="41" decel="50000">
                                          <p:stCondLst>
                                            <p:cond delay="417"/>
                                          </p:stCondLst>
                                        </p:cTn>
                                        <p:tgtEl>
                                          <p:spTgt spid="3">
                                            <p:txEl>
                                              <p:pRg st="10" end="10"/>
                                            </p:txEl>
                                          </p:spTgt>
                                        </p:tgtEl>
                                      </p:cBhvr>
                                      <p:to x="100000" y="100000"/>
                                    </p:animScale>
                                    <p:animScale>
                                      <p:cBhvr>
                                        <p:cTn id="179" dur="7">
                                          <p:stCondLst>
                                            <p:cond delay="452"/>
                                          </p:stCondLst>
                                        </p:cTn>
                                        <p:tgtEl>
                                          <p:spTgt spid="3">
                                            <p:txEl>
                                              <p:pRg st="10" end="10"/>
                                            </p:txEl>
                                          </p:spTgt>
                                        </p:tgtEl>
                                      </p:cBhvr>
                                      <p:to x="100000" y="95000"/>
                                    </p:animScale>
                                    <p:animScale>
                                      <p:cBhvr>
                                        <p:cTn id="180" dur="41" decel="50000">
                                          <p:stCondLst>
                                            <p:cond delay="459"/>
                                          </p:stCondLst>
                                        </p:cTn>
                                        <p:tgtEl>
                                          <p:spTgt spid="3">
                                            <p:txEl>
                                              <p:pRg st="10" end="10"/>
                                            </p:tx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3">
                                            <p:txEl>
                                              <p:pRg st="11" end="11"/>
                                            </p:txEl>
                                          </p:spTgt>
                                        </p:tgtEl>
                                        <p:attrNameLst>
                                          <p:attrName>style.visibility</p:attrName>
                                        </p:attrNameLst>
                                      </p:cBhvr>
                                      <p:to>
                                        <p:strVal val="visible"/>
                                      </p:to>
                                    </p:set>
                                    <p:animEffect transition="in" filter="wipe(down)">
                                      <p:cBhvr>
                                        <p:cTn id="183" dur="145">
                                          <p:stCondLst>
                                            <p:cond delay="0"/>
                                          </p:stCondLst>
                                        </p:cTn>
                                        <p:tgtEl>
                                          <p:spTgt spid="3">
                                            <p:txEl>
                                              <p:pRg st="11" end="11"/>
                                            </p:txEl>
                                          </p:spTgt>
                                        </p:tgtEl>
                                      </p:cBhvr>
                                    </p:animEffect>
                                    <p:anim calcmode="lin" valueType="num">
                                      <p:cBhvr>
                                        <p:cTn id="184" dur="456"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85" dur="166"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86" dur="166" tmFilter="0, 0; 0.125,0.2665; 0.25,0.4; 0.375,0.465; 0.5,0.5;  0.625,0.535; 0.75,0.6; 0.875,0.7335; 1,1">
                                          <p:stCondLst>
                                            <p:cond delay="166"/>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87" dur="83" tmFilter="0, 0; 0.125,0.2665; 0.25,0.4; 0.375,0.465; 0.5,0.5;  0.625,0.535; 0.75,0.6; 0.875,0.7335; 1,1">
                                          <p:stCondLst>
                                            <p:cond delay="331"/>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88" dur="41" tmFilter="0, 0; 0.125,0.2665; 0.25,0.4; 0.375,0.465; 0.5,0.5;  0.625,0.535; 0.75,0.6; 0.875,0.7335; 1,1">
                                          <p:stCondLst>
                                            <p:cond delay="414"/>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89" dur="7">
                                          <p:stCondLst>
                                            <p:cond delay="162"/>
                                          </p:stCondLst>
                                        </p:cTn>
                                        <p:tgtEl>
                                          <p:spTgt spid="3">
                                            <p:txEl>
                                              <p:pRg st="11" end="11"/>
                                            </p:txEl>
                                          </p:spTgt>
                                        </p:tgtEl>
                                      </p:cBhvr>
                                      <p:to x="100000" y="60000"/>
                                    </p:animScale>
                                    <p:animScale>
                                      <p:cBhvr>
                                        <p:cTn id="190" dur="41" decel="50000">
                                          <p:stCondLst>
                                            <p:cond delay="169"/>
                                          </p:stCondLst>
                                        </p:cTn>
                                        <p:tgtEl>
                                          <p:spTgt spid="3">
                                            <p:txEl>
                                              <p:pRg st="11" end="11"/>
                                            </p:txEl>
                                          </p:spTgt>
                                        </p:tgtEl>
                                      </p:cBhvr>
                                      <p:to x="100000" y="100000"/>
                                    </p:animScale>
                                    <p:animScale>
                                      <p:cBhvr>
                                        <p:cTn id="191" dur="7">
                                          <p:stCondLst>
                                            <p:cond delay="328"/>
                                          </p:stCondLst>
                                        </p:cTn>
                                        <p:tgtEl>
                                          <p:spTgt spid="3">
                                            <p:txEl>
                                              <p:pRg st="11" end="11"/>
                                            </p:txEl>
                                          </p:spTgt>
                                        </p:tgtEl>
                                      </p:cBhvr>
                                      <p:to x="100000" y="80000"/>
                                    </p:animScale>
                                    <p:animScale>
                                      <p:cBhvr>
                                        <p:cTn id="192" dur="41" decel="50000">
                                          <p:stCondLst>
                                            <p:cond delay="335"/>
                                          </p:stCondLst>
                                        </p:cTn>
                                        <p:tgtEl>
                                          <p:spTgt spid="3">
                                            <p:txEl>
                                              <p:pRg st="11" end="11"/>
                                            </p:txEl>
                                          </p:spTgt>
                                        </p:tgtEl>
                                      </p:cBhvr>
                                      <p:to x="100000" y="100000"/>
                                    </p:animScale>
                                    <p:animScale>
                                      <p:cBhvr>
                                        <p:cTn id="193" dur="7">
                                          <p:stCondLst>
                                            <p:cond delay="410"/>
                                          </p:stCondLst>
                                        </p:cTn>
                                        <p:tgtEl>
                                          <p:spTgt spid="3">
                                            <p:txEl>
                                              <p:pRg st="11" end="11"/>
                                            </p:txEl>
                                          </p:spTgt>
                                        </p:tgtEl>
                                      </p:cBhvr>
                                      <p:to x="100000" y="90000"/>
                                    </p:animScale>
                                    <p:animScale>
                                      <p:cBhvr>
                                        <p:cTn id="194" dur="41" decel="50000">
                                          <p:stCondLst>
                                            <p:cond delay="417"/>
                                          </p:stCondLst>
                                        </p:cTn>
                                        <p:tgtEl>
                                          <p:spTgt spid="3">
                                            <p:txEl>
                                              <p:pRg st="11" end="11"/>
                                            </p:txEl>
                                          </p:spTgt>
                                        </p:tgtEl>
                                      </p:cBhvr>
                                      <p:to x="100000" y="100000"/>
                                    </p:animScale>
                                    <p:animScale>
                                      <p:cBhvr>
                                        <p:cTn id="195" dur="7">
                                          <p:stCondLst>
                                            <p:cond delay="452"/>
                                          </p:stCondLst>
                                        </p:cTn>
                                        <p:tgtEl>
                                          <p:spTgt spid="3">
                                            <p:txEl>
                                              <p:pRg st="11" end="11"/>
                                            </p:txEl>
                                          </p:spTgt>
                                        </p:tgtEl>
                                      </p:cBhvr>
                                      <p:to x="100000" y="95000"/>
                                    </p:animScale>
                                    <p:animScale>
                                      <p:cBhvr>
                                        <p:cTn id="196" dur="41" decel="50000">
                                          <p:stCondLst>
                                            <p:cond delay="459"/>
                                          </p:stCondLst>
                                        </p:cTn>
                                        <p:tgtEl>
                                          <p:spTgt spid="3">
                                            <p:txEl>
                                              <p:pRg st="11" end="11"/>
                                            </p:txEl>
                                          </p:spTgt>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3">
                                            <p:txEl>
                                              <p:pRg st="12" end="12"/>
                                            </p:txEl>
                                          </p:spTgt>
                                        </p:tgtEl>
                                        <p:attrNameLst>
                                          <p:attrName>style.visibility</p:attrName>
                                        </p:attrNameLst>
                                      </p:cBhvr>
                                      <p:to>
                                        <p:strVal val="visible"/>
                                      </p:to>
                                    </p:set>
                                    <p:animEffect transition="in" filter="wipe(down)">
                                      <p:cBhvr>
                                        <p:cTn id="199" dur="145">
                                          <p:stCondLst>
                                            <p:cond delay="0"/>
                                          </p:stCondLst>
                                        </p:cTn>
                                        <p:tgtEl>
                                          <p:spTgt spid="3">
                                            <p:txEl>
                                              <p:pRg st="12" end="12"/>
                                            </p:txEl>
                                          </p:spTgt>
                                        </p:tgtEl>
                                      </p:cBhvr>
                                    </p:animEffect>
                                    <p:anim calcmode="lin" valueType="num">
                                      <p:cBhvr>
                                        <p:cTn id="200" dur="456"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01" dur="166"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02" dur="166" tmFilter="0, 0; 0.125,0.2665; 0.25,0.4; 0.375,0.465; 0.5,0.5;  0.625,0.535; 0.75,0.6; 0.875,0.7335; 1,1">
                                          <p:stCondLst>
                                            <p:cond delay="166"/>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03" dur="83" tmFilter="0, 0; 0.125,0.2665; 0.25,0.4; 0.375,0.465; 0.5,0.5;  0.625,0.535; 0.75,0.6; 0.875,0.7335; 1,1">
                                          <p:stCondLst>
                                            <p:cond delay="331"/>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04" dur="41" tmFilter="0, 0; 0.125,0.2665; 0.25,0.4; 0.375,0.465; 0.5,0.5;  0.625,0.535; 0.75,0.6; 0.875,0.7335; 1,1">
                                          <p:stCondLst>
                                            <p:cond delay="414"/>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05" dur="7">
                                          <p:stCondLst>
                                            <p:cond delay="162"/>
                                          </p:stCondLst>
                                        </p:cTn>
                                        <p:tgtEl>
                                          <p:spTgt spid="3">
                                            <p:txEl>
                                              <p:pRg st="12" end="12"/>
                                            </p:txEl>
                                          </p:spTgt>
                                        </p:tgtEl>
                                      </p:cBhvr>
                                      <p:to x="100000" y="60000"/>
                                    </p:animScale>
                                    <p:animScale>
                                      <p:cBhvr>
                                        <p:cTn id="206" dur="41" decel="50000">
                                          <p:stCondLst>
                                            <p:cond delay="169"/>
                                          </p:stCondLst>
                                        </p:cTn>
                                        <p:tgtEl>
                                          <p:spTgt spid="3">
                                            <p:txEl>
                                              <p:pRg st="12" end="12"/>
                                            </p:txEl>
                                          </p:spTgt>
                                        </p:tgtEl>
                                      </p:cBhvr>
                                      <p:to x="100000" y="100000"/>
                                    </p:animScale>
                                    <p:animScale>
                                      <p:cBhvr>
                                        <p:cTn id="207" dur="7">
                                          <p:stCondLst>
                                            <p:cond delay="328"/>
                                          </p:stCondLst>
                                        </p:cTn>
                                        <p:tgtEl>
                                          <p:spTgt spid="3">
                                            <p:txEl>
                                              <p:pRg st="12" end="12"/>
                                            </p:txEl>
                                          </p:spTgt>
                                        </p:tgtEl>
                                      </p:cBhvr>
                                      <p:to x="100000" y="80000"/>
                                    </p:animScale>
                                    <p:animScale>
                                      <p:cBhvr>
                                        <p:cTn id="208" dur="41" decel="50000">
                                          <p:stCondLst>
                                            <p:cond delay="335"/>
                                          </p:stCondLst>
                                        </p:cTn>
                                        <p:tgtEl>
                                          <p:spTgt spid="3">
                                            <p:txEl>
                                              <p:pRg st="12" end="12"/>
                                            </p:txEl>
                                          </p:spTgt>
                                        </p:tgtEl>
                                      </p:cBhvr>
                                      <p:to x="100000" y="100000"/>
                                    </p:animScale>
                                    <p:animScale>
                                      <p:cBhvr>
                                        <p:cTn id="209" dur="7">
                                          <p:stCondLst>
                                            <p:cond delay="410"/>
                                          </p:stCondLst>
                                        </p:cTn>
                                        <p:tgtEl>
                                          <p:spTgt spid="3">
                                            <p:txEl>
                                              <p:pRg st="12" end="12"/>
                                            </p:txEl>
                                          </p:spTgt>
                                        </p:tgtEl>
                                      </p:cBhvr>
                                      <p:to x="100000" y="90000"/>
                                    </p:animScale>
                                    <p:animScale>
                                      <p:cBhvr>
                                        <p:cTn id="210" dur="41" decel="50000">
                                          <p:stCondLst>
                                            <p:cond delay="417"/>
                                          </p:stCondLst>
                                        </p:cTn>
                                        <p:tgtEl>
                                          <p:spTgt spid="3">
                                            <p:txEl>
                                              <p:pRg st="12" end="12"/>
                                            </p:txEl>
                                          </p:spTgt>
                                        </p:tgtEl>
                                      </p:cBhvr>
                                      <p:to x="100000" y="100000"/>
                                    </p:animScale>
                                    <p:animScale>
                                      <p:cBhvr>
                                        <p:cTn id="211" dur="7">
                                          <p:stCondLst>
                                            <p:cond delay="452"/>
                                          </p:stCondLst>
                                        </p:cTn>
                                        <p:tgtEl>
                                          <p:spTgt spid="3">
                                            <p:txEl>
                                              <p:pRg st="12" end="12"/>
                                            </p:txEl>
                                          </p:spTgt>
                                        </p:tgtEl>
                                      </p:cBhvr>
                                      <p:to x="100000" y="95000"/>
                                    </p:animScale>
                                    <p:animScale>
                                      <p:cBhvr>
                                        <p:cTn id="212" dur="41" decel="50000">
                                          <p:stCondLst>
                                            <p:cond delay="459"/>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000108"/>
          </a:xfrm>
        </p:spPr>
        <p:txBody>
          <a:bodyPr/>
          <a:lstStyle/>
          <a:p>
            <a:pPr algn="ctr"/>
            <a:r>
              <a:rPr lang="ru-RU" dirty="0" smtClean="0"/>
              <a:t> </a:t>
            </a:r>
            <a:r>
              <a:rPr lang="ru-RU" dirty="0" err="1" smtClean="0"/>
              <a:t>Використана</a:t>
            </a:r>
            <a:r>
              <a:rPr lang="ru-RU" dirty="0" smtClean="0"/>
              <a:t> Л</a:t>
            </a:r>
            <a:r>
              <a:rPr lang="uk-UA" dirty="0" err="1" smtClean="0"/>
              <a:t>ітература</a:t>
            </a:r>
            <a:endParaRPr lang="ru-RU" dirty="0"/>
          </a:p>
        </p:txBody>
      </p:sp>
      <p:sp>
        <p:nvSpPr>
          <p:cNvPr id="3" name="Содержимое 2"/>
          <p:cNvSpPr>
            <a:spLocks noGrp="1"/>
          </p:cNvSpPr>
          <p:nvPr>
            <p:ph idx="1"/>
          </p:nvPr>
        </p:nvSpPr>
        <p:spPr>
          <a:xfrm>
            <a:off x="214282" y="1000108"/>
            <a:ext cx="8777318" cy="5080017"/>
          </a:xfrm>
        </p:spPr>
        <p:txBody>
          <a:bodyPr>
            <a:normAutofit/>
          </a:bodyPr>
          <a:lstStyle/>
          <a:p>
            <a:pPr>
              <a:buFont typeface="Wingdings" pitchFamily="2" charset="2"/>
              <a:buChar char="v"/>
            </a:pPr>
            <a:r>
              <a:rPr lang="uk-UA" sz="2000" dirty="0" smtClean="0"/>
              <a:t>Ізборник</a:t>
            </a:r>
            <a:r>
              <a:rPr lang="uk-UA" sz="2000" dirty="0" smtClean="0"/>
              <a:t>. Повне зібрання творів у 12 томах</a:t>
            </a:r>
            <a:r>
              <a:rPr lang="ru-RU" sz="2000" dirty="0" smtClean="0"/>
              <a:t>. – Т 6 – 8. – К. – 1989. </a:t>
            </a:r>
            <a:r>
              <a:rPr lang="uk-UA" sz="2000" dirty="0" smtClean="0"/>
              <a:t> </a:t>
            </a:r>
          </a:p>
          <a:p>
            <a:pPr>
              <a:buFont typeface="Wingdings" pitchFamily="2" charset="2"/>
              <a:buChar char="v"/>
            </a:pPr>
            <a:r>
              <a:rPr lang="ru-RU" sz="2000" dirty="0" err="1" smtClean="0"/>
              <a:t>Білецький</a:t>
            </a:r>
            <a:r>
              <a:rPr lang="ru-RU" sz="2000" dirty="0" smtClean="0"/>
              <a:t> </a:t>
            </a:r>
            <a:r>
              <a:rPr lang="ru-RU" sz="2000" dirty="0" smtClean="0"/>
              <a:t>П. та </a:t>
            </a:r>
            <a:r>
              <a:rPr lang="ru-RU" sz="2000" dirty="0" err="1" smtClean="0"/>
              <a:t>ін</a:t>
            </a:r>
            <a:r>
              <a:rPr lang="ru-RU" sz="2000" dirty="0" smtClean="0"/>
              <a:t>. – </a:t>
            </a:r>
            <a:r>
              <a:rPr lang="ru-RU" sz="2000" dirty="0" err="1" smtClean="0"/>
              <a:t>Світове</a:t>
            </a:r>
            <a:r>
              <a:rPr lang="ru-RU" sz="2000" dirty="0" smtClean="0"/>
              <a:t> </a:t>
            </a:r>
            <a:r>
              <a:rPr lang="ru-RU" sz="2000" dirty="0" err="1" smtClean="0"/>
              <a:t>значення</a:t>
            </a:r>
            <a:r>
              <a:rPr lang="ru-RU" sz="2000" dirty="0" smtClean="0"/>
              <a:t> </a:t>
            </a:r>
            <a:r>
              <a:rPr lang="ru-RU" sz="2000" dirty="0" err="1" smtClean="0"/>
              <a:t>творчості</a:t>
            </a:r>
            <a:r>
              <a:rPr lang="ru-RU" sz="2000" dirty="0" smtClean="0"/>
              <a:t> Т. </a:t>
            </a:r>
            <a:r>
              <a:rPr lang="ru-RU" sz="2000" dirty="0" err="1" smtClean="0"/>
              <a:t>Г.Шевченка</a:t>
            </a:r>
            <a:r>
              <a:rPr lang="ru-RU" sz="2000" dirty="0" smtClean="0"/>
              <a:t>.//    Т.Шевченко. – М. – 1962 –с.23.</a:t>
            </a:r>
          </a:p>
          <a:p>
            <a:pPr marL="342900" lvl="1" indent="-342900">
              <a:buFont typeface="Wingdings" pitchFamily="2" charset="2"/>
              <a:buChar char="v"/>
            </a:pPr>
            <a:r>
              <a:rPr lang="ru-RU" sz="2000" dirty="0" err="1" smtClean="0"/>
              <a:t>Завадка</a:t>
            </a:r>
            <a:r>
              <a:rPr lang="ru-RU" sz="2000" dirty="0" smtClean="0"/>
              <a:t> Б.В. </a:t>
            </a:r>
            <a:r>
              <a:rPr lang="ru-RU" sz="2000" dirty="0" err="1" smtClean="0"/>
              <a:t>Серце</a:t>
            </a:r>
            <a:r>
              <a:rPr lang="ru-RU" sz="2000" dirty="0" smtClean="0"/>
              <a:t> </a:t>
            </a:r>
            <a:r>
              <a:rPr lang="ru-RU" sz="2000" dirty="0" err="1" smtClean="0"/>
              <a:t>чистеє</a:t>
            </a:r>
            <a:r>
              <a:rPr lang="ru-RU" sz="2000" dirty="0" smtClean="0"/>
              <a:t> подай. - </a:t>
            </a:r>
            <a:r>
              <a:rPr lang="ru-RU" sz="2000" dirty="0" err="1" smtClean="0"/>
              <a:t>Львів</a:t>
            </a:r>
            <a:r>
              <a:rPr lang="ru-RU" sz="2000" dirty="0" smtClean="0"/>
              <a:t>, 1993.</a:t>
            </a:r>
          </a:p>
          <a:p>
            <a:pPr>
              <a:buFont typeface="Wingdings" pitchFamily="2" charset="2"/>
              <a:buChar char="v"/>
            </a:pPr>
            <a:r>
              <a:rPr lang="ru-RU" sz="2000" dirty="0" err="1" smtClean="0"/>
              <a:t>Коцюбинська</a:t>
            </a:r>
            <a:r>
              <a:rPr lang="ru-RU" sz="2000" dirty="0" smtClean="0"/>
              <a:t> М. Х. </a:t>
            </a:r>
            <a:r>
              <a:rPr lang="ru-RU" sz="2000" dirty="0" err="1" smtClean="0"/>
              <a:t>Етюди</a:t>
            </a:r>
            <a:r>
              <a:rPr lang="ru-RU" sz="2000" dirty="0" smtClean="0"/>
              <a:t> про </a:t>
            </a:r>
            <a:r>
              <a:rPr lang="ru-RU" sz="2000" dirty="0" err="1" smtClean="0"/>
              <a:t>поетику</a:t>
            </a:r>
            <a:r>
              <a:rPr lang="ru-RU" sz="2000" dirty="0" smtClean="0"/>
              <a:t> </a:t>
            </a:r>
            <a:r>
              <a:rPr lang="ru-RU" sz="2000" dirty="0" err="1" smtClean="0"/>
              <a:t>Шевченка</a:t>
            </a:r>
            <a:r>
              <a:rPr lang="ru-RU" sz="2000" dirty="0" smtClean="0"/>
              <a:t>. – К. – 1994. – с.125. </a:t>
            </a:r>
            <a:r>
              <a:rPr lang="ru-RU" sz="2000" dirty="0" smtClean="0"/>
              <a:t> </a:t>
            </a:r>
          </a:p>
          <a:p>
            <a:pPr>
              <a:buFont typeface="Wingdings" pitchFamily="2" charset="2"/>
              <a:buChar char="v"/>
            </a:pPr>
            <a:r>
              <a:rPr lang="ru-RU" sz="2000" dirty="0" err="1" smtClean="0"/>
              <a:t>Лепкий</a:t>
            </a:r>
            <a:r>
              <a:rPr lang="ru-RU" sz="2000" dirty="0" smtClean="0"/>
              <a:t> </a:t>
            </a:r>
            <a:r>
              <a:rPr lang="ru-RU" sz="2000" dirty="0" smtClean="0"/>
              <a:t>Б. </a:t>
            </a:r>
            <a:r>
              <a:rPr lang="ru-RU" sz="2000" dirty="0" err="1" smtClean="0"/>
              <a:t>Прожиття</a:t>
            </a:r>
            <a:r>
              <a:rPr lang="ru-RU" sz="2000" dirty="0" smtClean="0"/>
              <a:t> </a:t>
            </a:r>
            <a:r>
              <a:rPr lang="ru-RU" sz="2000" dirty="0" err="1" smtClean="0"/>
              <a:t>і</a:t>
            </a:r>
            <a:r>
              <a:rPr lang="ru-RU" sz="2000" dirty="0" smtClean="0"/>
              <a:t> </a:t>
            </a:r>
            <a:r>
              <a:rPr lang="ru-RU" sz="2000" dirty="0" err="1" smtClean="0"/>
              <a:t>творчість</a:t>
            </a:r>
            <a:r>
              <a:rPr lang="ru-RU" sz="2000" dirty="0" smtClean="0"/>
              <a:t> </a:t>
            </a:r>
            <a:r>
              <a:rPr lang="ru-RU" sz="2000" dirty="0" err="1" smtClean="0"/>
              <a:t>Т.Г.Шевченка</a:t>
            </a:r>
            <a:r>
              <a:rPr lang="ru-RU" sz="2000" dirty="0" smtClean="0"/>
              <a:t>. – К. – 1994. – с.125 – 134,145. </a:t>
            </a:r>
            <a:endParaRPr lang="ru-RU" sz="2000" dirty="0" smtClean="0"/>
          </a:p>
          <a:p>
            <a:pPr>
              <a:buFont typeface="Wingdings" pitchFamily="2" charset="2"/>
              <a:buChar char="v"/>
            </a:pPr>
            <a:r>
              <a:rPr lang="ru-RU" sz="2000" dirty="0" err="1" smtClean="0"/>
              <a:t>Неділько</a:t>
            </a:r>
            <a:r>
              <a:rPr lang="ru-RU" sz="2000" dirty="0" smtClean="0"/>
              <a:t> </a:t>
            </a:r>
            <a:r>
              <a:rPr lang="ru-RU" sz="2000" dirty="0" smtClean="0"/>
              <a:t>Г.Я. Тарас Шевченко: </a:t>
            </a:r>
            <a:r>
              <a:rPr lang="ru-RU" sz="2000" dirty="0" err="1" smtClean="0"/>
              <a:t>життя</a:t>
            </a:r>
            <a:r>
              <a:rPr lang="ru-RU" sz="2000" dirty="0" smtClean="0"/>
              <a:t> </a:t>
            </a:r>
            <a:r>
              <a:rPr lang="ru-RU" sz="2000" dirty="0" err="1" smtClean="0"/>
              <a:t>і</a:t>
            </a:r>
            <a:r>
              <a:rPr lang="ru-RU" sz="2000" dirty="0" smtClean="0"/>
              <a:t> </a:t>
            </a:r>
            <a:r>
              <a:rPr lang="ru-RU" sz="2000" dirty="0" err="1" smtClean="0"/>
              <a:t>творчість</a:t>
            </a:r>
            <a:r>
              <a:rPr lang="ru-RU" sz="2000" dirty="0" smtClean="0"/>
              <a:t>. – К. – 1988. – с.245. </a:t>
            </a:r>
            <a:endParaRPr lang="ru-RU" sz="2000" dirty="0" smtClean="0"/>
          </a:p>
          <a:p>
            <a:pPr>
              <a:buFont typeface="Wingdings" pitchFamily="2" charset="2"/>
              <a:buChar char="v"/>
            </a:pPr>
            <a:r>
              <a:rPr lang="ru-RU" sz="2000" dirty="0" err="1" smtClean="0"/>
              <a:t>Пріцак</a:t>
            </a:r>
            <a:r>
              <a:rPr lang="ru-RU" sz="2000" dirty="0" smtClean="0"/>
              <a:t> </a:t>
            </a:r>
            <a:r>
              <a:rPr lang="ru-RU" sz="2000" dirty="0" smtClean="0"/>
              <a:t>О.Й. Шевченко – пророк ( АН </a:t>
            </a:r>
            <a:r>
              <a:rPr lang="ru-RU" sz="2000" dirty="0" err="1" smtClean="0"/>
              <a:t>України</a:t>
            </a:r>
            <a:r>
              <a:rPr lang="ru-RU" sz="2000" dirty="0" smtClean="0"/>
              <a:t> ) – К. – 1993. – с.56. </a:t>
            </a:r>
            <a:endParaRPr lang="ru-RU" sz="2000" dirty="0" smtClean="0"/>
          </a:p>
          <a:p>
            <a:pPr>
              <a:buNone/>
            </a:pPr>
            <a:r>
              <a:rPr lang="uk-UA" sz="2000" dirty="0" smtClean="0"/>
              <a:t>                                          </a:t>
            </a:r>
            <a:r>
              <a:rPr lang="uk-UA" sz="2400" dirty="0" err="1" smtClean="0"/>
              <a:t>Інтернет-ресурс</a:t>
            </a:r>
            <a:endParaRPr lang="uk-UA" sz="2400" dirty="0" smtClean="0"/>
          </a:p>
          <a:p>
            <a:pPr>
              <a:buFont typeface="Wingdings" pitchFamily="2" charset="2"/>
              <a:buChar char="v"/>
            </a:pPr>
            <a:r>
              <a:rPr lang="uk-UA" sz="2400" smtClean="0"/>
              <a:t> </a:t>
            </a:r>
            <a:r>
              <a:rPr lang="en-US" sz="2400" smtClean="0"/>
              <a:t>http</a:t>
            </a:r>
            <a:r>
              <a:rPr lang="en-US" sz="2400" dirty="0" smtClean="0"/>
              <a:t>://www.library.lg.ua/ukr/kollegam_programs</a:t>
            </a:r>
            <a:endParaRPr lang="ru-RU" sz="2400" dirty="0" smtClean="0"/>
          </a:p>
          <a:p>
            <a:pPr>
              <a:buNone/>
            </a:pP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57232"/>
            <a:ext cx="3643306" cy="6000768"/>
          </a:xfrm>
        </p:spPr>
        <p:txBody>
          <a:bodyPr>
            <a:normAutofit/>
          </a:bodyPr>
          <a:lstStyle/>
          <a:p>
            <a:pPr algn="just">
              <a:lnSpc>
                <a:spcPct val="160000"/>
              </a:lnSpc>
              <a:buNone/>
            </a:pPr>
            <a:r>
              <a:rPr lang="uk-UA" sz="2000" b="1" dirty="0" smtClean="0">
                <a:solidFill>
                  <a:schemeClr val="tx1">
                    <a:lumMod val="95000"/>
                    <a:lumOff val="5000"/>
                  </a:schemeClr>
                </a:solidFill>
                <a:latin typeface="Times New Roman" pitchFamily="18" charset="0"/>
                <a:cs typeface="Times New Roman" pitchFamily="18" charset="0"/>
              </a:rPr>
              <a:t>Роботу виконала</a:t>
            </a:r>
            <a:r>
              <a:rPr lang="uk-UA" sz="2000" dirty="0" smtClean="0">
                <a:solidFill>
                  <a:schemeClr val="tx1">
                    <a:lumMod val="95000"/>
                    <a:lumOff val="5000"/>
                  </a:schemeClr>
                </a:solidFill>
                <a:latin typeface="Times New Roman" pitchFamily="18" charset="0"/>
                <a:cs typeface="Times New Roman" pitchFamily="18" charset="0"/>
              </a:rPr>
              <a:t>:учениця</a:t>
            </a: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11 історико-правового</a:t>
            </a: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Класу  ліцею при ДонНУ</a:t>
            </a: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Святенко Марина</a:t>
            </a:r>
          </a:p>
          <a:p>
            <a:pPr algn="just">
              <a:lnSpc>
                <a:spcPct val="160000"/>
              </a:lnSpc>
              <a:buNone/>
            </a:pPr>
            <a:r>
              <a:rPr lang="uk-UA" sz="2000" b="1" dirty="0" smtClean="0">
                <a:solidFill>
                  <a:schemeClr val="tx1">
                    <a:lumMod val="95000"/>
                    <a:lumOff val="5000"/>
                  </a:schemeClr>
                </a:solidFill>
                <a:latin typeface="Times New Roman" pitchFamily="18" charset="0"/>
                <a:cs typeface="Times New Roman" pitchFamily="18" charset="0"/>
              </a:rPr>
              <a:t>Науковий керівник</a:t>
            </a:r>
            <a:r>
              <a:rPr lang="uk-UA" sz="2000" dirty="0" smtClean="0">
                <a:solidFill>
                  <a:schemeClr val="tx1">
                    <a:lumMod val="95000"/>
                    <a:lumOff val="5000"/>
                  </a:schemeClr>
                </a:solidFill>
                <a:latin typeface="Times New Roman" pitchFamily="18" charset="0"/>
                <a:cs typeface="Times New Roman" pitchFamily="18" charset="0"/>
              </a:rPr>
              <a:t>:</a:t>
            </a:r>
            <a:r>
              <a:rPr lang="uk-UA" sz="2000" dirty="0" err="1" smtClean="0">
                <a:solidFill>
                  <a:schemeClr val="tx1">
                    <a:lumMod val="95000"/>
                    <a:lumOff val="5000"/>
                  </a:schemeClr>
                </a:solidFill>
                <a:latin typeface="Times New Roman" pitchFamily="18" charset="0"/>
                <a:cs typeface="Times New Roman" pitchFamily="18" charset="0"/>
              </a:rPr>
              <a:t>Камаралі</a:t>
            </a:r>
            <a:endParaRPr lang="uk-UA" sz="2000" dirty="0" smtClean="0">
              <a:solidFill>
                <a:schemeClr val="tx1">
                  <a:lumMod val="95000"/>
                  <a:lumOff val="5000"/>
                </a:schemeClr>
              </a:solidFill>
              <a:latin typeface="Times New Roman" pitchFamily="18" charset="0"/>
              <a:cs typeface="Times New Roman" pitchFamily="18" charset="0"/>
            </a:endParaRP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Світлана Євгенівна,К.І.Н,</a:t>
            </a: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доцент, кафедра                                                                </a:t>
            </a: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управління освітою</a:t>
            </a:r>
          </a:p>
          <a:p>
            <a:pPr algn="just">
              <a:lnSpc>
                <a:spcPct val="160000"/>
              </a:lnSpc>
              <a:buNone/>
            </a:pPr>
            <a:r>
              <a:rPr lang="uk-UA" sz="2000" dirty="0" smtClean="0">
                <a:solidFill>
                  <a:schemeClr val="tx1">
                    <a:lumMod val="95000"/>
                    <a:lumOff val="5000"/>
                  </a:schemeClr>
                </a:solidFill>
                <a:latin typeface="Times New Roman" pitchFamily="18" charset="0"/>
                <a:cs typeface="Times New Roman" pitchFamily="18" charset="0"/>
              </a:rPr>
              <a:t>ДонНУ  </a:t>
            </a:r>
            <a:endParaRPr lang="ru-RU" sz="2000" dirty="0" smtClean="0">
              <a:solidFill>
                <a:schemeClr val="tx1">
                  <a:lumMod val="95000"/>
                  <a:lumOff val="5000"/>
                </a:schemeClr>
              </a:solidFill>
              <a:latin typeface="Times New Roman" pitchFamily="18" charset="0"/>
              <a:cs typeface="Times New Roman" pitchFamily="18" charset="0"/>
            </a:endParaRPr>
          </a:p>
          <a:p>
            <a:endParaRPr lang="ru-RU" sz="2800" dirty="0">
              <a:solidFill>
                <a:schemeClr val="tx1">
                  <a:lumMod val="95000"/>
                  <a:lumOff val="5000"/>
                </a:schemeClr>
              </a:solidFill>
              <a:latin typeface="Times New Roman" pitchFamily="18" charset="0"/>
              <a:cs typeface="Times New Roman" pitchFamily="18" charset="0"/>
            </a:endParaRPr>
          </a:p>
        </p:txBody>
      </p:sp>
      <p:pic>
        <p:nvPicPr>
          <p:cNvPr id="4" name="Рисунок 3" descr="ckVe4vmCE5I.jpg"/>
          <p:cNvPicPr>
            <a:picLocks noChangeAspect="1"/>
          </p:cNvPicPr>
          <p:nvPr/>
        </p:nvPicPr>
        <p:blipFill>
          <a:blip r:embed="rId2"/>
          <a:stretch>
            <a:fillRect/>
          </a:stretch>
        </p:blipFill>
        <p:spPr>
          <a:xfrm>
            <a:off x="3428992" y="1071546"/>
            <a:ext cx="5715008" cy="5000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47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47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47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47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47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47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47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47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470"/>
                                        <p:tgtEl>
                                          <p:spTgt spid="3">
                                            <p:txEl>
                                              <p:pRg st="8" end="8"/>
                                            </p:txEl>
                                          </p:spTgt>
                                        </p:tgtEl>
                                      </p:cBhvr>
                                    </p:animEffect>
                                  </p:childTnLst>
                                </p:cTn>
                              </p:par>
                            </p:childTnLst>
                          </p:cTn>
                        </p:par>
                        <p:par>
                          <p:cTn id="32" fill="hold">
                            <p:stCondLst>
                              <p:cond delay="470"/>
                            </p:stCondLst>
                            <p:childTnLst>
                              <p:par>
                                <p:cTn id="33" presetID="6"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арина\Desktop\image-shevchenko_kateryna_olia_1842_large-tzzds.jpg"/>
          <p:cNvPicPr>
            <a:picLocks noChangeAspect="1" noChangeArrowheads="1"/>
          </p:cNvPicPr>
          <p:nvPr/>
        </p:nvPicPr>
        <p:blipFill>
          <a:blip r:embed="rId2" cstate="print"/>
          <a:srcRect/>
          <a:stretch>
            <a:fillRect/>
          </a:stretch>
        </p:blipFill>
        <p:spPr bwMode="auto">
          <a:xfrm>
            <a:off x="5857884" y="2714619"/>
            <a:ext cx="3286116" cy="4143381"/>
          </a:xfrm>
          <a:prstGeom prst="rect">
            <a:avLst/>
          </a:prstGeom>
          <a:noFill/>
        </p:spPr>
      </p:pic>
      <p:pic>
        <p:nvPicPr>
          <p:cNvPr id="2052" name="Picture 4" descr="C:\Users\Марина\Desktop\загруженное (1).jpg"/>
          <p:cNvPicPr>
            <a:picLocks noChangeAspect="1" noChangeArrowheads="1"/>
          </p:cNvPicPr>
          <p:nvPr/>
        </p:nvPicPr>
        <p:blipFill>
          <a:blip r:embed="rId3"/>
          <a:srcRect/>
          <a:stretch>
            <a:fillRect/>
          </a:stretch>
        </p:blipFill>
        <p:spPr bwMode="auto">
          <a:xfrm>
            <a:off x="-1264" y="-35718"/>
            <a:ext cx="4643438" cy="3500438"/>
          </a:xfrm>
          <a:prstGeom prst="rect">
            <a:avLst/>
          </a:prstGeom>
          <a:noFill/>
        </p:spPr>
      </p:pic>
      <p:sp>
        <p:nvSpPr>
          <p:cNvPr id="3" name="Содержимое 2"/>
          <p:cNvSpPr>
            <a:spLocks noGrp="1"/>
          </p:cNvSpPr>
          <p:nvPr>
            <p:ph idx="1"/>
          </p:nvPr>
        </p:nvSpPr>
        <p:spPr>
          <a:xfrm>
            <a:off x="4500562" y="1"/>
            <a:ext cx="4643438" cy="3571876"/>
          </a:xfrm>
        </p:spPr>
        <p:txBody>
          <a:bodyPr>
            <a:normAutofit/>
          </a:bodyPr>
          <a:lstStyle/>
          <a:p>
            <a:pPr algn="just">
              <a:buNone/>
            </a:pPr>
            <a:r>
              <a:rPr lang="uk-UA" sz="2000" b="1" dirty="0" smtClean="0">
                <a:solidFill>
                  <a:schemeClr val="tx1">
                    <a:lumMod val="95000"/>
                    <a:lumOff val="5000"/>
                  </a:schemeClr>
                </a:solidFill>
                <a:latin typeface="Times New Roman" pitchFamily="18" charset="0"/>
                <a:cs typeface="Times New Roman" pitchFamily="18" charset="0"/>
              </a:rPr>
              <a:t>Тема проекту: </a:t>
            </a:r>
            <a:r>
              <a:rPr lang="uk-UA" sz="2000" dirty="0" smtClean="0">
                <a:solidFill>
                  <a:schemeClr val="tx1">
                    <a:lumMod val="95000"/>
                    <a:lumOff val="5000"/>
                  </a:schemeClr>
                </a:solidFill>
                <a:latin typeface="Times New Roman" pitchFamily="18" charset="0"/>
                <a:cs typeface="Times New Roman" pitchFamily="18" charset="0"/>
              </a:rPr>
              <a:t>Історичне</a:t>
            </a:r>
          </a:p>
          <a:p>
            <a:pPr algn="just">
              <a:buNone/>
            </a:pPr>
            <a:r>
              <a:rPr lang="uk-UA" sz="2000" dirty="0" smtClean="0">
                <a:solidFill>
                  <a:schemeClr val="tx1">
                    <a:lumMod val="95000"/>
                    <a:lumOff val="5000"/>
                  </a:schemeClr>
                </a:solidFill>
                <a:latin typeface="Times New Roman" pitchFamily="18" charset="0"/>
                <a:cs typeface="Times New Roman" pitchFamily="18" charset="0"/>
              </a:rPr>
              <a:t>підґрунтя у мистецькій</a:t>
            </a:r>
          </a:p>
          <a:p>
            <a:pPr algn="just">
              <a:buNone/>
            </a:pPr>
            <a:r>
              <a:rPr lang="uk-UA" sz="2000" dirty="0" smtClean="0">
                <a:solidFill>
                  <a:schemeClr val="tx1">
                    <a:lumMod val="95000"/>
                    <a:lumOff val="5000"/>
                  </a:schemeClr>
                </a:solidFill>
                <a:latin typeface="Times New Roman" pitchFamily="18" charset="0"/>
                <a:cs typeface="Times New Roman" pitchFamily="18" charset="0"/>
              </a:rPr>
              <a:t>спадщині Т.Г. Шевченка.</a:t>
            </a:r>
          </a:p>
          <a:p>
            <a:pPr algn="just">
              <a:buNone/>
            </a:pPr>
            <a:r>
              <a:rPr lang="uk-UA" sz="2000" b="1" dirty="0" smtClean="0">
                <a:solidFill>
                  <a:schemeClr val="tx1">
                    <a:lumMod val="95000"/>
                    <a:lumOff val="5000"/>
                  </a:schemeClr>
                </a:solidFill>
                <a:latin typeface="Times New Roman" pitchFamily="18" charset="0"/>
                <a:cs typeface="Times New Roman" pitchFamily="18" charset="0"/>
              </a:rPr>
              <a:t>Мета проекту: </a:t>
            </a:r>
            <a:r>
              <a:rPr lang="uk-UA" sz="2000" dirty="0" smtClean="0">
                <a:solidFill>
                  <a:schemeClr val="tx1">
                    <a:lumMod val="95000"/>
                    <a:lumOff val="5000"/>
                  </a:schemeClr>
                </a:solidFill>
                <a:latin typeface="Times New Roman" pitchFamily="18" charset="0"/>
                <a:cs typeface="Times New Roman" pitchFamily="18" charset="0"/>
              </a:rPr>
              <a:t>Проаналізувати</a:t>
            </a:r>
          </a:p>
          <a:p>
            <a:pPr algn="just">
              <a:buNone/>
            </a:pPr>
            <a:r>
              <a:rPr lang="uk-UA" sz="2000" dirty="0" smtClean="0">
                <a:solidFill>
                  <a:schemeClr val="tx1">
                    <a:lumMod val="95000"/>
                    <a:lumOff val="5000"/>
                  </a:schemeClr>
                </a:solidFill>
                <a:latin typeface="Times New Roman" pitchFamily="18" charset="0"/>
                <a:cs typeface="Times New Roman" pitchFamily="18" charset="0"/>
              </a:rPr>
              <a:t>картини Т.Г.Шевченка,пов‘язані з</a:t>
            </a:r>
          </a:p>
          <a:p>
            <a:pPr algn="just">
              <a:buNone/>
            </a:pPr>
            <a:r>
              <a:rPr lang="uk-UA" sz="2000" dirty="0" smtClean="0">
                <a:solidFill>
                  <a:schemeClr val="tx1">
                    <a:lumMod val="95000"/>
                    <a:lumOff val="5000"/>
                  </a:schemeClr>
                </a:solidFill>
                <a:latin typeface="Times New Roman" pitchFamily="18" charset="0"/>
                <a:cs typeface="Times New Roman" pitchFamily="18" charset="0"/>
              </a:rPr>
              <a:t>історичними подіями,та</a:t>
            </a:r>
          </a:p>
          <a:p>
            <a:pPr algn="just">
              <a:buNone/>
            </a:pPr>
            <a:r>
              <a:rPr lang="uk-UA" sz="2000" dirty="0" err="1" smtClean="0">
                <a:solidFill>
                  <a:schemeClr val="tx1">
                    <a:lumMod val="95000"/>
                    <a:lumOff val="5000"/>
                  </a:schemeClr>
                </a:solidFill>
                <a:latin typeface="Times New Roman" pitchFamily="18" charset="0"/>
                <a:cs typeface="Times New Roman" pitchFamily="18" charset="0"/>
              </a:rPr>
              <a:t>співставити</a:t>
            </a:r>
            <a:r>
              <a:rPr lang="uk-UA" sz="2000" dirty="0" smtClean="0">
                <a:solidFill>
                  <a:schemeClr val="tx1">
                    <a:lumMod val="95000"/>
                    <a:lumOff val="5000"/>
                  </a:schemeClr>
                </a:solidFill>
                <a:latin typeface="Times New Roman" pitchFamily="18" charset="0"/>
                <a:cs typeface="Times New Roman" pitchFamily="18" charset="0"/>
              </a:rPr>
              <a:t> з історичними</a:t>
            </a:r>
          </a:p>
          <a:p>
            <a:pPr algn="just">
              <a:buNone/>
            </a:pPr>
            <a:r>
              <a:rPr lang="uk-UA" sz="2000" dirty="0" smtClean="0">
                <a:solidFill>
                  <a:schemeClr val="tx1">
                    <a:lumMod val="95000"/>
                    <a:lumOff val="5000"/>
                  </a:schemeClr>
                </a:solidFill>
                <a:latin typeface="Times New Roman" pitchFamily="18" charset="0"/>
                <a:cs typeface="Times New Roman" pitchFamily="18" charset="0"/>
              </a:rPr>
              <a:t>фактами.</a:t>
            </a:r>
          </a:p>
          <a:p>
            <a:pPr>
              <a:buNone/>
            </a:pPr>
            <a:endParaRPr lang="uk-UA" sz="2400" dirty="0" smtClean="0">
              <a:solidFill>
                <a:schemeClr val="tx1">
                  <a:lumMod val="95000"/>
                  <a:lumOff val="5000"/>
                </a:schemeClr>
              </a:solidFill>
              <a:latin typeface="Times New Roman" pitchFamily="18" charset="0"/>
              <a:cs typeface="Times New Roman" pitchFamily="18" charset="0"/>
            </a:endParaRPr>
          </a:p>
        </p:txBody>
      </p:sp>
      <p:sp>
        <p:nvSpPr>
          <p:cNvPr id="9" name="TextBox 8"/>
          <p:cNvSpPr txBox="1"/>
          <p:nvPr/>
        </p:nvSpPr>
        <p:spPr>
          <a:xfrm>
            <a:off x="0" y="3500438"/>
            <a:ext cx="5857884" cy="3046988"/>
          </a:xfrm>
          <a:prstGeom prst="rect">
            <a:avLst/>
          </a:prstGeom>
          <a:noFill/>
        </p:spPr>
        <p:txBody>
          <a:bodyPr wrap="square" rtlCol="0">
            <a:spAutoFit/>
          </a:bodyPr>
          <a:lstStyle/>
          <a:p>
            <a:r>
              <a:rPr lang="uk-UA" sz="2400" b="1" dirty="0" smtClean="0">
                <a:solidFill>
                  <a:schemeClr val="tx1">
                    <a:lumMod val="95000"/>
                    <a:lumOff val="5000"/>
                  </a:schemeClr>
                </a:solidFill>
                <a:latin typeface="Times New Roman" pitchFamily="18" charset="0"/>
                <a:cs typeface="Times New Roman" pitchFamily="18" charset="0"/>
              </a:rPr>
              <a:t>Актуальність проекту: </a:t>
            </a:r>
            <a:r>
              <a:rPr lang="uk-UA" sz="2400" dirty="0" smtClean="0">
                <a:solidFill>
                  <a:schemeClr val="tx1">
                    <a:lumMod val="95000"/>
                    <a:lumOff val="5000"/>
                  </a:schemeClr>
                </a:solidFill>
                <a:latin typeface="Times New Roman" pitchFamily="18" charset="0"/>
                <a:cs typeface="Times New Roman" pitchFamily="18" charset="0"/>
              </a:rPr>
              <a:t>200-річчя Тараса Шевченко ще більше притягає увагу до життя великого митця та спадщини, яку він залишив після себе людству. Тарас Шевченко - символ українського народу, саме тому, є необхідність детальніше вивчати його праці, </a:t>
            </a:r>
            <a:r>
              <a:rPr lang="uk-UA" sz="2400" dirty="0" err="1" smtClean="0">
                <a:solidFill>
                  <a:schemeClr val="tx1">
                    <a:lumMod val="95000"/>
                    <a:lumOff val="5000"/>
                  </a:schemeClr>
                </a:solidFill>
                <a:latin typeface="Times New Roman" pitchFamily="18" charset="0"/>
                <a:cs typeface="Times New Roman" pitchFamily="18" charset="0"/>
              </a:rPr>
              <a:t>співставляючи</a:t>
            </a:r>
            <a:r>
              <a:rPr lang="uk-UA" sz="2400" dirty="0" smtClean="0">
                <a:solidFill>
                  <a:schemeClr val="tx1">
                    <a:lumMod val="95000"/>
                    <a:lumOff val="5000"/>
                  </a:schemeClr>
                </a:solidFill>
                <a:latin typeface="Times New Roman" pitchFamily="18" charset="0"/>
                <a:cs typeface="Times New Roman" pitchFamily="18" charset="0"/>
              </a:rPr>
              <a:t> їх з історичними подіями.</a:t>
            </a:r>
            <a:endParaRPr lang="ru-RU"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heel(1)">
                                      <p:cBhvr>
                                        <p:cTn id="11" dur="2000"/>
                                        <p:tgtEl>
                                          <p:spTgt spid="2051"/>
                                        </p:tgtEl>
                                      </p:cBhvr>
                                    </p:animEffect>
                                  </p:childTnLst>
                                </p:cTn>
                              </p:par>
                            </p:childTnLst>
                          </p:cTn>
                        </p:par>
                        <p:par>
                          <p:cTn id="12" fill="hold">
                            <p:stCondLst>
                              <p:cond delay="4000"/>
                            </p:stCondLst>
                            <p:childTnLst>
                              <p:par>
                                <p:cTn id="13" presetID="27" presetClass="emph" presetSubtype="0" fill="remove" grpId="0" nodeType="afterEffect">
                                  <p:stCondLst>
                                    <p:cond delay="0"/>
                                  </p:stCondLst>
                                  <p:childTnLst>
                                    <p:animClr clrSpc="rgb" dir="cw">
                                      <p:cBhvr override="childStyle">
                                        <p:cTn id="14" dur="250" autoRev="1" fill="remove"/>
                                        <p:tgtEl>
                                          <p:spTgt spid="3">
                                            <p:txEl>
                                              <p:pRg st="0" end="0"/>
                                            </p:txEl>
                                          </p:spTgt>
                                        </p:tgtEl>
                                        <p:attrNameLst>
                                          <p:attrName>style.color</p:attrName>
                                        </p:attrNameLst>
                                      </p:cBhvr>
                                      <p:to>
                                        <a:schemeClr val="bg1"/>
                                      </p:to>
                                    </p:animClr>
                                    <p:animClr clrSpc="rgb" dir="cw">
                                      <p:cBhvr>
                                        <p:cTn id="15" dur="250" autoRev="1" fill="remove"/>
                                        <p:tgtEl>
                                          <p:spTgt spid="3">
                                            <p:txEl>
                                              <p:pRg st="0" end="0"/>
                                            </p:txEl>
                                          </p:spTgt>
                                        </p:tgtEl>
                                        <p:attrNameLst>
                                          <p:attrName>fillcolor</p:attrName>
                                        </p:attrNameLst>
                                      </p:cBhvr>
                                      <p:to>
                                        <a:schemeClr val="bg1"/>
                                      </p:to>
                                    </p:animClr>
                                    <p:set>
                                      <p:cBhvr>
                                        <p:cTn id="16" dur="250" autoRev="1" fill="remove"/>
                                        <p:tgtEl>
                                          <p:spTgt spid="3">
                                            <p:txEl>
                                              <p:pRg st="0" end="0"/>
                                            </p:txEl>
                                          </p:spTgt>
                                        </p:tgtEl>
                                        <p:attrNameLst>
                                          <p:attrName>fill.type</p:attrName>
                                        </p:attrNameLst>
                                      </p:cBhvr>
                                      <p:to>
                                        <p:strVal val="solid"/>
                                      </p:to>
                                    </p:set>
                                    <p:set>
                                      <p:cBhvr>
                                        <p:cTn id="17" dur="250" autoRev="1" fill="remove"/>
                                        <p:tgtEl>
                                          <p:spTgt spid="3">
                                            <p:txEl>
                                              <p:pRg st="0" end="0"/>
                                            </p:txEl>
                                          </p:spTgt>
                                        </p:tgtEl>
                                        <p:attrNameLst>
                                          <p:attrName>fill.on</p:attrName>
                                        </p:attrNameLst>
                                      </p:cBhvr>
                                      <p:to>
                                        <p:strVal val="true"/>
                                      </p:to>
                                    </p:set>
                                  </p:childTnLst>
                                </p:cTn>
                              </p:par>
                            </p:childTnLst>
                          </p:cTn>
                        </p:par>
                        <p:par>
                          <p:cTn id="18" fill="hold">
                            <p:stCondLst>
                              <p:cond delay="4500"/>
                            </p:stCondLst>
                            <p:childTnLst>
                              <p:par>
                                <p:cTn id="19" presetID="27" presetClass="emph" presetSubtype="0" fill="remove" grpId="0" nodeType="afterEffect">
                                  <p:stCondLst>
                                    <p:cond delay="0"/>
                                  </p:stCondLst>
                                  <p:childTnLst>
                                    <p:animClr clrSpc="rgb" dir="cw">
                                      <p:cBhvr override="childStyle">
                                        <p:cTn id="20" dur="250" autoRev="1" fill="remove"/>
                                        <p:tgtEl>
                                          <p:spTgt spid="3">
                                            <p:txEl>
                                              <p:pRg st="1" end="1"/>
                                            </p:txEl>
                                          </p:spTgt>
                                        </p:tgtEl>
                                        <p:attrNameLst>
                                          <p:attrName>style.color</p:attrName>
                                        </p:attrNameLst>
                                      </p:cBhvr>
                                      <p:to>
                                        <a:schemeClr val="bg1"/>
                                      </p:to>
                                    </p:animClr>
                                    <p:animClr clrSpc="rgb" dir="cw">
                                      <p:cBhvr>
                                        <p:cTn id="21" dur="250" autoRev="1" fill="remove"/>
                                        <p:tgtEl>
                                          <p:spTgt spid="3">
                                            <p:txEl>
                                              <p:pRg st="1" end="1"/>
                                            </p:txEl>
                                          </p:spTgt>
                                        </p:tgtEl>
                                        <p:attrNameLst>
                                          <p:attrName>fillcolor</p:attrName>
                                        </p:attrNameLst>
                                      </p:cBhvr>
                                      <p:to>
                                        <a:schemeClr val="bg1"/>
                                      </p:to>
                                    </p:animClr>
                                    <p:set>
                                      <p:cBhvr>
                                        <p:cTn id="22" dur="250" autoRev="1" fill="remove"/>
                                        <p:tgtEl>
                                          <p:spTgt spid="3">
                                            <p:txEl>
                                              <p:pRg st="1" end="1"/>
                                            </p:txEl>
                                          </p:spTgt>
                                        </p:tgtEl>
                                        <p:attrNameLst>
                                          <p:attrName>fill.type</p:attrName>
                                        </p:attrNameLst>
                                      </p:cBhvr>
                                      <p:to>
                                        <p:strVal val="solid"/>
                                      </p:to>
                                    </p:set>
                                    <p:set>
                                      <p:cBhvr>
                                        <p:cTn id="23" dur="250" autoRev="1" fill="remove"/>
                                        <p:tgtEl>
                                          <p:spTgt spid="3">
                                            <p:txEl>
                                              <p:pRg st="1" end="1"/>
                                            </p:txEl>
                                          </p:spTgt>
                                        </p:tgtEl>
                                        <p:attrNameLst>
                                          <p:attrName>fill.on</p:attrName>
                                        </p:attrNameLst>
                                      </p:cBhvr>
                                      <p:to>
                                        <p:strVal val="true"/>
                                      </p:to>
                                    </p:set>
                                  </p:childTnLst>
                                </p:cTn>
                              </p:par>
                            </p:childTnLst>
                          </p:cTn>
                        </p:par>
                        <p:par>
                          <p:cTn id="24" fill="hold">
                            <p:stCondLst>
                              <p:cond delay="5000"/>
                            </p:stCondLst>
                            <p:childTnLst>
                              <p:par>
                                <p:cTn id="25" presetID="27" presetClass="emph" presetSubtype="0" fill="remove" grpId="0" nodeType="afterEffect">
                                  <p:stCondLst>
                                    <p:cond delay="0"/>
                                  </p:stCondLst>
                                  <p:childTnLst>
                                    <p:animClr clrSpc="rgb" dir="cw">
                                      <p:cBhvr override="childStyle">
                                        <p:cTn id="26" dur="250" autoRev="1" fill="remove"/>
                                        <p:tgtEl>
                                          <p:spTgt spid="3">
                                            <p:txEl>
                                              <p:pRg st="2" end="2"/>
                                            </p:txEl>
                                          </p:spTgt>
                                        </p:tgtEl>
                                        <p:attrNameLst>
                                          <p:attrName>style.color</p:attrName>
                                        </p:attrNameLst>
                                      </p:cBhvr>
                                      <p:to>
                                        <a:schemeClr val="bg1"/>
                                      </p:to>
                                    </p:animClr>
                                    <p:animClr clrSpc="rgb" dir="cw">
                                      <p:cBhvr>
                                        <p:cTn id="27" dur="250" autoRev="1" fill="remove"/>
                                        <p:tgtEl>
                                          <p:spTgt spid="3">
                                            <p:txEl>
                                              <p:pRg st="2" end="2"/>
                                            </p:txEl>
                                          </p:spTgt>
                                        </p:tgtEl>
                                        <p:attrNameLst>
                                          <p:attrName>fillcolor</p:attrName>
                                        </p:attrNameLst>
                                      </p:cBhvr>
                                      <p:to>
                                        <a:schemeClr val="bg1"/>
                                      </p:to>
                                    </p:animClr>
                                    <p:set>
                                      <p:cBhvr>
                                        <p:cTn id="28" dur="250" autoRev="1" fill="remove"/>
                                        <p:tgtEl>
                                          <p:spTgt spid="3">
                                            <p:txEl>
                                              <p:pRg st="2" end="2"/>
                                            </p:txEl>
                                          </p:spTgt>
                                        </p:tgtEl>
                                        <p:attrNameLst>
                                          <p:attrName>fill.type</p:attrName>
                                        </p:attrNameLst>
                                      </p:cBhvr>
                                      <p:to>
                                        <p:strVal val="solid"/>
                                      </p:to>
                                    </p:set>
                                    <p:set>
                                      <p:cBhvr>
                                        <p:cTn id="29" dur="250" autoRev="1" fill="remove"/>
                                        <p:tgtEl>
                                          <p:spTgt spid="3">
                                            <p:txEl>
                                              <p:pRg st="2" end="2"/>
                                            </p:txEl>
                                          </p:spTgt>
                                        </p:tgtEl>
                                        <p:attrNameLst>
                                          <p:attrName>fill.on</p:attrName>
                                        </p:attrNameLst>
                                      </p:cBhvr>
                                      <p:to>
                                        <p:strVal val="true"/>
                                      </p:to>
                                    </p:set>
                                  </p:childTnLst>
                                </p:cTn>
                              </p:par>
                            </p:childTnLst>
                          </p:cTn>
                        </p:par>
                        <p:par>
                          <p:cTn id="30" fill="hold">
                            <p:stCondLst>
                              <p:cond delay="5500"/>
                            </p:stCondLst>
                            <p:childTnLst>
                              <p:par>
                                <p:cTn id="31" presetID="32" presetClass="emph" presetSubtype="0" fill="hold" grpId="0" nodeType="afterEffect">
                                  <p:stCondLst>
                                    <p:cond delay="0"/>
                                  </p:stCondLst>
                                  <p:childTnLst>
                                    <p:animRot by="120000">
                                      <p:cBhvr>
                                        <p:cTn id="32" dur="100" fill="hold">
                                          <p:stCondLst>
                                            <p:cond delay="0"/>
                                          </p:stCondLst>
                                        </p:cTn>
                                        <p:tgtEl>
                                          <p:spTgt spid="3">
                                            <p:txEl>
                                              <p:pRg st="3" end="3"/>
                                            </p:txEl>
                                          </p:spTgt>
                                        </p:tgtEl>
                                        <p:attrNameLst>
                                          <p:attrName>r</p:attrName>
                                        </p:attrNameLst>
                                      </p:cBhvr>
                                    </p:animRot>
                                    <p:animRot by="-240000">
                                      <p:cBhvr>
                                        <p:cTn id="33" dur="200" fill="hold">
                                          <p:stCondLst>
                                            <p:cond delay="200"/>
                                          </p:stCondLst>
                                        </p:cTn>
                                        <p:tgtEl>
                                          <p:spTgt spid="3">
                                            <p:txEl>
                                              <p:pRg st="3" end="3"/>
                                            </p:txEl>
                                          </p:spTgt>
                                        </p:tgtEl>
                                        <p:attrNameLst>
                                          <p:attrName>r</p:attrName>
                                        </p:attrNameLst>
                                      </p:cBhvr>
                                    </p:animRot>
                                    <p:animRot by="240000">
                                      <p:cBhvr>
                                        <p:cTn id="34" dur="200" fill="hold">
                                          <p:stCondLst>
                                            <p:cond delay="400"/>
                                          </p:stCondLst>
                                        </p:cTn>
                                        <p:tgtEl>
                                          <p:spTgt spid="3">
                                            <p:txEl>
                                              <p:pRg st="3" end="3"/>
                                            </p:txEl>
                                          </p:spTgt>
                                        </p:tgtEl>
                                        <p:attrNameLst>
                                          <p:attrName>r</p:attrName>
                                        </p:attrNameLst>
                                      </p:cBhvr>
                                    </p:animRot>
                                    <p:animRot by="-240000">
                                      <p:cBhvr>
                                        <p:cTn id="35" dur="200" fill="hold">
                                          <p:stCondLst>
                                            <p:cond delay="600"/>
                                          </p:stCondLst>
                                        </p:cTn>
                                        <p:tgtEl>
                                          <p:spTgt spid="3">
                                            <p:txEl>
                                              <p:pRg st="3" end="3"/>
                                            </p:txEl>
                                          </p:spTgt>
                                        </p:tgtEl>
                                        <p:attrNameLst>
                                          <p:attrName>r</p:attrName>
                                        </p:attrNameLst>
                                      </p:cBhvr>
                                    </p:animRot>
                                    <p:animRot by="120000">
                                      <p:cBhvr>
                                        <p:cTn id="36" dur="200" fill="hold">
                                          <p:stCondLst>
                                            <p:cond delay="800"/>
                                          </p:stCondLst>
                                        </p:cTn>
                                        <p:tgtEl>
                                          <p:spTgt spid="3">
                                            <p:txEl>
                                              <p:pRg st="3" end="3"/>
                                            </p:txEl>
                                          </p:spTgt>
                                        </p:tgtEl>
                                        <p:attrNameLst>
                                          <p:attrName>r</p:attrName>
                                        </p:attrNameLst>
                                      </p:cBhvr>
                                    </p:animRot>
                                  </p:childTnLst>
                                </p:cTn>
                              </p:par>
                            </p:childTnLst>
                          </p:cTn>
                        </p:par>
                        <p:par>
                          <p:cTn id="37" fill="hold">
                            <p:stCondLst>
                              <p:cond delay="6500"/>
                            </p:stCondLst>
                            <p:childTnLst>
                              <p:par>
                                <p:cTn id="38" presetID="27" presetClass="emph" presetSubtype="0" fill="remove" grpId="0" nodeType="afterEffect">
                                  <p:stCondLst>
                                    <p:cond delay="0"/>
                                  </p:stCondLst>
                                  <p:childTnLst>
                                    <p:animClr clrSpc="rgb" dir="cw">
                                      <p:cBhvr override="childStyle">
                                        <p:cTn id="39" dur="250" autoRev="1" fill="remove"/>
                                        <p:tgtEl>
                                          <p:spTgt spid="3">
                                            <p:txEl>
                                              <p:pRg st="4" end="4"/>
                                            </p:txEl>
                                          </p:spTgt>
                                        </p:tgtEl>
                                        <p:attrNameLst>
                                          <p:attrName>style.color</p:attrName>
                                        </p:attrNameLst>
                                      </p:cBhvr>
                                      <p:to>
                                        <a:schemeClr val="bg1"/>
                                      </p:to>
                                    </p:animClr>
                                    <p:animClr clrSpc="rgb" dir="cw">
                                      <p:cBhvr>
                                        <p:cTn id="40" dur="250" autoRev="1" fill="remove"/>
                                        <p:tgtEl>
                                          <p:spTgt spid="3">
                                            <p:txEl>
                                              <p:pRg st="4" end="4"/>
                                            </p:txEl>
                                          </p:spTgt>
                                        </p:tgtEl>
                                        <p:attrNameLst>
                                          <p:attrName>fillcolor</p:attrName>
                                        </p:attrNameLst>
                                      </p:cBhvr>
                                      <p:to>
                                        <a:schemeClr val="bg1"/>
                                      </p:to>
                                    </p:animClr>
                                    <p:set>
                                      <p:cBhvr>
                                        <p:cTn id="41" dur="250" autoRev="1" fill="remove"/>
                                        <p:tgtEl>
                                          <p:spTgt spid="3">
                                            <p:txEl>
                                              <p:pRg st="4" end="4"/>
                                            </p:txEl>
                                          </p:spTgt>
                                        </p:tgtEl>
                                        <p:attrNameLst>
                                          <p:attrName>fill.type</p:attrName>
                                        </p:attrNameLst>
                                      </p:cBhvr>
                                      <p:to>
                                        <p:strVal val="solid"/>
                                      </p:to>
                                    </p:set>
                                    <p:set>
                                      <p:cBhvr>
                                        <p:cTn id="42" dur="250" autoRev="1" fill="remove"/>
                                        <p:tgtEl>
                                          <p:spTgt spid="3">
                                            <p:txEl>
                                              <p:pRg st="4" end="4"/>
                                            </p:txEl>
                                          </p:spTgt>
                                        </p:tgtEl>
                                        <p:attrNameLst>
                                          <p:attrName>fill.on</p:attrName>
                                        </p:attrNameLst>
                                      </p:cBhvr>
                                      <p:to>
                                        <p:strVal val="true"/>
                                      </p:to>
                                    </p:set>
                                  </p:childTnLst>
                                </p:cTn>
                              </p:par>
                            </p:childTnLst>
                          </p:cTn>
                        </p:par>
                        <p:par>
                          <p:cTn id="43" fill="hold">
                            <p:stCondLst>
                              <p:cond delay="7000"/>
                            </p:stCondLst>
                            <p:childTnLst>
                              <p:par>
                                <p:cTn id="44" presetID="27" presetClass="emph" presetSubtype="0" fill="remove" grpId="0" nodeType="afterEffect">
                                  <p:stCondLst>
                                    <p:cond delay="0"/>
                                  </p:stCondLst>
                                  <p:childTnLst>
                                    <p:animClr clrSpc="rgb" dir="cw">
                                      <p:cBhvr override="childStyle">
                                        <p:cTn id="45" dur="250" autoRev="1" fill="remove"/>
                                        <p:tgtEl>
                                          <p:spTgt spid="3">
                                            <p:txEl>
                                              <p:pRg st="5" end="5"/>
                                            </p:txEl>
                                          </p:spTgt>
                                        </p:tgtEl>
                                        <p:attrNameLst>
                                          <p:attrName>style.color</p:attrName>
                                        </p:attrNameLst>
                                      </p:cBhvr>
                                      <p:to>
                                        <a:schemeClr val="bg1"/>
                                      </p:to>
                                    </p:animClr>
                                    <p:animClr clrSpc="rgb" dir="cw">
                                      <p:cBhvr>
                                        <p:cTn id="46" dur="250" autoRev="1" fill="remove"/>
                                        <p:tgtEl>
                                          <p:spTgt spid="3">
                                            <p:txEl>
                                              <p:pRg st="5" end="5"/>
                                            </p:txEl>
                                          </p:spTgt>
                                        </p:tgtEl>
                                        <p:attrNameLst>
                                          <p:attrName>fillcolor</p:attrName>
                                        </p:attrNameLst>
                                      </p:cBhvr>
                                      <p:to>
                                        <a:schemeClr val="bg1"/>
                                      </p:to>
                                    </p:animClr>
                                    <p:set>
                                      <p:cBhvr>
                                        <p:cTn id="47" dur="250" autoRev="1" fill="remove"/>
                                        <p:tgtEl>
                                          <p:spTgt spid="3">
                                            <p:txEl>
                                              <p:pRg st="5" end="5"/>
                                            </p:txEl>
                                          </p:spTgt>
                                        </p:tgtEl>
                                        <p:attrNameLst>
                                          <p:attrName>fill.type</p:attrName>
                                        </p:attrNameLst>
                                      </p:cBhvr>
                                      <p:to>
                                        <p:strVal val="solid"/>
                                      </p:to>
                                    </p:set>
                                    <p:set>
                                      <p:cBhvr>
                                        <p:cTn id="48" dur="250" autoRev="1" fill="remove"/>
                                        <p:tgtEl>
                                          <p:spTgt spid="3">
                                            <p:txEl>
                                              <p:pRg st="5" end="5"/>
                                            </p:txEl>
                                          </p:spTgt>
                                        </p:tgtEl>
                                        <p:attrNameLst>
                                          <p:attrName>fill.on</p:attrName>
                                        </p:attrNameLst>
                                      </p:cBhvr>
                                      <p:to>
                                        <p:strVal val="true"/>
                                      </p:to>
                                    </p:set>
                                  </p:childTnLst>
                                </p:cTn>
                              </p:par>
                            </p:childTnLst>
                          </p:cTn>
                        </p:par>
                        <p:par>
                          <p:cTn id="49" fill="hold">
                            <p:stCondLst>
                              <p:cond delay="7500"/>
                            </p:stCondLst>
                            <p:childTnLst>
                              <p:par>
                                <p:cTn id="50" presetID="27" presetClass="emph" presetSubtype="0" fill="remove" grpId="0" nodeType="afterEffect">
                                  <p:stCondLst>
                                    <p:cond delay="0"/>
                                  </p:stCondLst>
                                  <p:childTnLst>
                                    <p:animClr clrSpc="rgb" dir="cw">
                                      <p:cBhvr override="childStyle">
                                        <p:cTn id="51" dur="250" autoRev="1" fill="remove"/>
                                        <p:tgtEl>
                                          <p:spTgt spid="3">
                                            <p:txEl>
                                              <p:pRg st="6" end="6"/>
                                            </p:txEl>
                                          </p:spTgt>
                                        </p:tgtEl>
                                        <p:attrNameLst>
                                          <p:attrName>style.color</p:attrName>
                                        </p:attrNameLst>
                                      </p:cBhvr>
                                      <p:to>
                                        <a:schemeClr val="bg1"/>
                                      </p:to>
                                    </p:animClr>
                                    <p:animClr clrSpc="rgb" dir="cw">
                                      <p:cBhvr>
                                        <p:cTn id="52" dur="250" autoRev="1" fill="remove"/>
                                        <p:tgtEl>
                                          <p:spTgt spid="3">
                                            <p:txEl>
                                              <p:pRg st="6" end="6"/>
                                            </p:txEl>
                                          </p:spTgt>
                                        </p:tgtEl>
                                        <p:attrNameLst>
                                          <p:attrName>fillcolor</p:attrName>
                                        </p:attrNameLst>
                                      </p:cBhvr>
                                      <p:to>
                                        <a:schemeClr val="bg1"/>
                                      </p:to>
                                    </p:animClr>
                                    <p:set>
                                      <p:cBhvr>
                                        <p:cTn id="53" dur="250" autoRev="1" fill="remove"/>
                                        <p:tgtEl>
                                          <p:spTgt spid="3">
                                            <p:txEl>
                                              <p:pRg st="6" end="6"/>
                                            </p:txEl>
                                          </p:spTgt>
                                        </p:tgtEl>
                                        <p:attrNameLst>
                                          <p:attrName>fill.type</p:attrName>
                                        </p:attrNameLst>
                                      </p:cBhvr>
                                      <p:to>
                                        <p:strVal val="solid"/>
                                      </p:to>
                                    </p:set>
                                    <p:set>
                                      <p:cBhvr>
                                        <p:cTn id="54" dur="250" autoRev="1" fill="remove"/>
                                        <p:tgtEl>
                                          <p:spTgt spid="3">
                                            <p:txEl>
                                              <p:pRg st="6" end="6"/>
                                            </p:txEl>
                                          </p:spTgt>
                                        </p:tgtEl>
                                        <p:attrNameLst>
                                          <p:attrName>fill.on</p:attrName>
                                        </p:attrNameLst>
                                      </p:cBhvr>
                                      <p:to>
                                        <p:strVal val="true"/>
                                      </p:to>
                                    </p:set>
                                  </p:childTnLst>
                                </p:cTn>
                              </p:par>
                            </p:childTnLst>
                          </p:cTn>
                        </p:par>
                        <p:par>
                          <p:cTn id="55" fill="hold">
                            <p:stCondLst>
                              <p:cond delay="8000"/>
                            </p:stCondLst>
                            <p:childTnLst>
                              <p:par>
                                <p:cTn id="56" presetID="27" presetClass="emph" presetSubtype="0" fill="remove" grpId="0" nodeType="afterEffect">
                                  <p:stCondLst>
                                    <p:cond delay="0"/>
                                  </p:stCondLst>
                                  <p:childTnLst>
                                    <p:animClr clrSpc="rgb" dir="cw">
                                      <p:cBhvr override="childStyle">
                                        <p:cTn id="57" dur="250" autoRev="1" fill="remove"/>
                                        <p:tgtEl>
                                          <p:spTgt spid="3">
                                            <p:txEl>
                                              <p:pRg st="7" end="7"/>
                                            </p:txEl>
                                          </p:spTgt>
                                        </p:tgtEl>
                                        <p:attrNameLst>
                                          <p:attrName>style.color</p:attrName>
                                        </p:attrNameLst>
                                      </p:cBhvr>
                                      <p:to>
                                        <a:schemeClr val="bg1"/>
                                      </p:to>
                                    </p:animClr>
                                    <p:animClr clrSpc="rgb" dir="cw">
                                      <p:cBhvr>
                                        <p:cTn id="58" dur="250" autoRev="1" fill="remove"/>
                                        <p:tgtEl>
                                          <p:spTgt spid="3">
                                            <p:txEl>
                                              <p:pRg st="7" end="7"/>
                                            </p:txEl>
                                          </p:spTgt>
                                        </p:tgtEl>
                                        <p:attrNameLst>
                                          <p:attrName>fillcolor</p:attrName>
                                        </p:attrNameLst>
                                      </p:cBhvr>
                                      <p:to>
                                        <a:schemeClr val="bg1"/>
                                      </p:to>
                                    </p:animClr>
                                    <p:set>
                                      <p:cBhvr>
                                        <p:cTn id="59" dur="250" autoRev="1" fill="remove"/>
                                        <p:tgtEl>
                                          <p:spTgt spid="3">
                                            <p:txEl>
                                              <p:pRg st="7" end="7"/>
                                            </p:txEl>
                                          </p:spTgt>
                                        </p:tgtEl>
                                        <p:attrNameLst>
                                          <p:attrName>fill.type</p:attrName>
                                        </p:attrNameLst>
                                      </p:cBhvr>
                                      <p:to>
                                        <p:strVal val="solid"/>
                                      </p:to>
                                    </p:set>
                                    <p:set>
                                      <p:cBhvr>
                                        <p:cTn id="60" dur="250" autoRev="1" fill="remove"/>
                                        <p:tgtEl>
                                          <p:spTgt spid="3">
                                            <p:txEl>
                                              <p:pRg st="7" end="7"/>
                                            </p:txEl>
                                          </p:spTgt>
                                        </p:tgtEl>
                                        <p:attrNameLst>
                                          <p:attrName>fill.on</p:attrName>
                                        </p:attrNameLst>
                                      </p:cBhvr>
                                      <p:to>
                                        <p:strVal val="true"/>
                                      </p:to>
                                    </p:set>
                                  </p:childTnLst>
                                </p:cTn>
                              </p:par>
                            </p:childTnLst>
                          </p:cTn>
                        </p:par>
                        <p:par>
                          <p:cTn id="61" fill="hold">
                            <p:stCondLst>
                              <p:cond delay="8500"/>
                            </p:stCondLst>
                            <p:childTnLst>
                              <p:par>
                                <p:cTn id="62" presetID="15" presetClass="emph" presetSubtype="0" grpId="0" nodeType="afterEffect">
                                  <p:stCondLst>
                                    <p:cond delay="0"/>
                                  </p:stCondLst>
                                  <p:iterate type="lt">
                                    <p:tmAbs val="25"/>
                                  </p:iterate>
                                  <p:childTnLst>
                                    <p:set>
                                      <p:cBhvr override="childStyle">
                                        <p:cTn id="63"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jpg"/>
          <p:cNvPicPr>
            <a:picLocks noChangeAspect="1"/>
          </p:cNvPicPr>
          <p:nvPr/>
        </p:nvPicPr>
        <p:blipFill>
          <a:blip r:embed="rId2"/>
          <a:stretch>
            <a:fillRect/>
          </a:stretch>
        </p:blipFill>
        <p:spPr>
          <a:xfrm>
            <a:off x="4929190" y="1142984"/>
            <a:ext cx="4214810" cy="5072074"/>
          </a:xfrm>
          <a:prstGeom prst="rect">
            <a:avLst/>
          </a:prstGeom>
        </p:spPr>
      </p:pic>
      <p:sp>
        <p:nvSpPr>
          <p:cNvPr id="3" name="Содержимое 2"/>
          <p:cNvSpPr>
            <a:spLocks noGrp="1"/>
          </p:cNvSpPr>
          <p:nvPr>
            <p:ph idx="1"/>
          </p:nvPr>
        </p:nvSpPr>
        <p:spPr>
          <a:xfrm>
            <a:off x="0" y="1000108"/>
            <a:ext cx="4857752" cy="5080017"/>
          </a:xfrm>
        </p:spPr>
        <p:txBody>
          <a:bodyPr>
            <a:normAutofit fontScale="77500" lnSpcReduction="20000"/>
          </a:bodyPr>
          <a:lstStyle/>
          <a:p>
            <a:pPr>
              <a:buNone/>
            </a:pPr>
            <a:endParaRPr lang="ru-RU" sz="2400" dirty="0" smtClean="0">
              <a:solidFill>
                <a:schemeClr val="tx1">
                  <a:lumMod val="95000"/>
                  <a:lumOff val="5000"/>
                </a:schemeClr>
              </a:solidFill>
              <a:latin typeface="Times New Roman" pitchFamily="18" charset="0"/>
              <a:cs typeface="Times New Roman" pitchFamily="18" charset="0"/>
            </a:endParaRPr>
          </a:p>
          <a:p>
            <a:endParaRPr lang="ru-RU" sz="2400" dirty="0" smtClean="0">
              <a:solidFill>
                <a:schemeClr val="tx1">
                  <a:lumMod val="95000"/>
                  <a:lumOff val="5000"/>
                </a:schemeClr>
              </a:solidFill>
              <a:latin typeface="Times New Roman" pitchFamily="18" charset="0"/>
              <a:cs typeface="Times New Roman" pitchFamily="18" charset="0"/>
            </a:endParaRPr>
          </a:p>
          <a:p>
            <a:pPr>
              <a:lnSpc>
                <a:spcPct val="120000"/>
              </a:lnSpc>
            </a:pPr>
            <a:r>
              <a:rPr lang="ru-RU" sz="3500" dirty="0" smtClean="0">
                <a:solidFill>
                  <a:schemeClr val="tx1">
                    <a:lumMod val="95000"/>
                    <a:lumOff val="5000"/>
                  </a:schemeClr>
                </a:solidFill>
                <a:latin typeface="Times New Roman" pitchFamily="18" charset="0"/>
                <a:cs typeface="Times New Roman" pitchFamily="18" charset="0"/>
              </a:rPr>
              <a:t>Мистецька спадщина Тараса Шевченка для нас не менше цінна, ніж його поезія. Не будемо забувати, що саме природний дар малювання прокинувся в ньому найпершим і вивів його з безодні кріпацького стану в мистецьку еліту.</a:t>
            </a:r>
          </a:p>
          <a:p>
            <a:endParaRPr lang="ru-RU" sz="2400" dirty="0">
              <a:solidFill>
                <a:schemeClr val="tx1">
                  <a:lumMod val="95000"/>
                  <a:lumOff val="5000"/>
                </a:schemeClr>
              </a:solidFill>
              <a:latin typeface="Times New Roman" pitchFamily="18" charset="0"/>
              <a:cs typeface="Times New Roman" pitchFamily="18" charset="0"/>
            </a:endParaRPr>
          </a:p>
        </p:txBody>
      </p:sp>
      <p:sp>
        <p:nvSpPr>
          <p:cNvPr id="5" name="TextBox 4"/>
          <p:cNvSpPr txBox="1"/>
          <p:nvPr/>
        </p:nvSpPr>
        <p:spPr>
          <a:xfrm>
            <a:off x="1643042" y="214290"/>
            <a:ext cx="4857997" cy="861774"/>
          </a:xfrm>
          <a:prstGeom prst="rect">
            <a:avLst/>
          </a:prstGeom>
          <a:noFill/>
        </p:spPr>
        <p:txBody>
          <a:bodyPr wrap="none" rtlCol="0">
            <a:spAutoFit/>
          </a:bodyPr>
          <a:lstStyle/>
          <a:p>
            <a:pPr algn="ctr"/>
            <a:r>
              <a:rPr lang="uk-UA" sz="3200" dirty="0" smtClean="0"/>
              <a:t>Творчий шлях Шевченка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429256" cy="6858000"/>
          </a:xfrm>
        </p:spPr>
        <p:txBody>
          <a:bodyPr>
            <a:normAutofit/>
          </a:bodyPr>
          <a:lstStyle/>
          <a:p>
            <a:pPr algn="just">
              <a:buNone/>
            </a:pPr>
            <a:r>
              <a:rPr lang="ru-RU" sz="2000" dirty="0" smtClean="0">
                <a:solidFill>
                  <a:schemeClr val="tx1">
                    <a:lumMod val="95000"/>
                    <a:lumOff val="5000"/>
                  </a:schemeClr>
                </a:solidFill>
                <a:latin typeface="Times New Roman" pitchFamily="18" charset="0"/>
                <a:cs typeface="Times New Roman" pitchFamily="18" charset="0"/>
              </a:rPr>
              <a:t>Оскільки Шевченко був не просто</a:t>
            </a:r>
          </a:p>
          <a:p>
            <a:pPr algn="just">
              <a:buNone/>
            </a:pPr>
            <a:r>
              <a:rPr lang="ru-RU" sz="2000" dirty="0" smtClean="0">
                <a:solidFill>
                  <a:schemeClr val="tx1">
                    <a:lumMod val="95000"/>
                    <a:lumOff val="5000"/>
                  </a:schemeClr>
                </a:solidFill>
                <a:latin typeface="Times New Roman" pitchFamily="18" charset="0"/>
                <a:cs typeface="Times New Roman" pitchFamily="18" charset="0"/>
              </a:rPr>
              <a:t>видатним художником, а</a:t>
            </a:r>
          </a:p>
          <a:p>
            <a:pPr algn="just">
              <a:buNone/>
            </a:pPr>
            <a:r>
              <a:rPr lang="ru-RU" sz="2000" dirty="0" smtClean="0">
                <a:solidFill>
                  <a:schemeClr val="tx1">
                    <a:lumMod val="95000"/>
                    <a:lumOff val="5000"/>
                  </a:schemeClr>
                </a:solidFill>
                <a:latin typeface="Times New Roman" pitchFamily="18" charset="0"/>
                <a:cs typeface="Times New Roman" pitchFamily="18" charset="0"/>
              </a:rPr>
              <a:t>видатним </a:t>
            </a:r>
            <a:r>
              <a:rPr lang="ru-RU" sz="2000" b="1" dirty="0" err="1" smtClean="0">
                <a:solidFill>
                  <a:schemeClr val="tx1">
                    <a:lumMod val="95000"/>
                    <a:lumOff val="5000"/>
                  </a:schemeClr>
                </a:solidFill>
                <a:latin typeface="Times New Roman" pitchFamily="18" charset="0"/>
                <a:cs typeface="Times New Roman" pitchFamily="18" charset="0"/>
              </a:rPr>
              <a:t>українським</a:t>
            </a:r>
            <a:r>
              <a:rPr lang="ru-RU" sz="2000" b="1"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художником, в</a:t>
            </a:r>
          </a:p>
          <a:p>
            <a:pPr algn="just">
              <a:buNone/>
            </a:pPr>
            <a:r>
              <a:rPr lang="ru-RU" sz="2000" dirty="0" smtClean="0">
                <a:solidFill>
                  <a:schemeClr val="tx1">
                    <a:lumMod val="95000"/>
                    <a:lumOff val="5000"/>
                  </a:schemeClr>
                </a:solidFill>
                <a:latin typeface="Times New Roman" pitchFamily="18" charset="0"/>
                <a:cs typeface="Times New Roman" pitchFamily="18" charset="0"/>
              </a:rPr>
              <a:t>його малярство потужно втрутилась</a:t>
            </a:r>
          </a:p>
          <a:p>
            <a:pPr algn="just">
              <a:buNone/>
            </a:pPr>
            <a:r>
              <a:rPr lang="ru-RU" sz="2000" dirty="0" smtClean="0">
                <a:solidFill>
                  <a:schemeClr val="tx1">
                    <a:lumMod val="95000"/>
                    <a:lumOff val="5000"/>
                  </a:schemeClr>
                </a:solidFill>
                <a:latin typeface="Times New Roman" pitchFamily="18" charset="0"/>
                <a:cs typeface="Times New Roman" pitchFamily="18" charset="0"/>
              </a:rPr>
              <a:t>політика. Невдачі зазнав його</a:t>
            </a:r>
          </a:p>
          <a:p>
            <a:pPr algn="just">
              <a:buNone/>
            </a:pPr>
            <a:r>
              <a:rPr lang="ru-RU" sz="2000" dirty="0" smtClean="0">
                <a:solidFill>
                  <a:schemeClr val="tx1">
                    <a:lumMod val="95000"/>
                    <a:lumOff val="5000"/>
                  </a:schemeClr>
                </a:solidFill>
                <a:latin typeface="Times New Roman" pitchFamily="18" charset="0"/>
                <a:cs typeface="Times New Roman" pitchFamily="18" charset="0"/>
              </a:rPr>
              <a:t>мистецький проект «Живописна</a:t>
            </a:r>
          </a:p>
          <a:p>
            <a:pPr algn="just">
              <a:buNone/>
            </a:pPr>
            <a:r>
              <a:rPr lang="ru-RU" sz="2000" dirty="0" smtClean="0">
                <a:solidFill>
                  <a:schemeClr val="tx1">
                    <a:lumMod val="95000"/>
                    <a:lumOff val="5000"/>
                  </a:schemeClr>
                </a:solidFill>
                <a:latin typeface="Times New Roman" pitchFamily="18" charset="0"/>
                <a:cs typeface="Times New Roman" pitchFamily="18" charset="0"/>
              </a:rPr>
              <a:t>Україна» (через 30 років цей проект</a:t>
            </a:r>
          </a:p>
          <a:p>
            <a:pPr algn="just">
              <a:buNone/>
            </a:pPr>
            <a:r>
              <a:rPr lang="ru-RU" sz="2000" dirty="0" smtClean="0">
                <a:solidFill>
                  <a:schemeClr val="tx1">
                    <a:lumMod val="95000"/>
                    <a:lumOff val="5000"/>
                  </a:schemeClr>
                </a:solidFill>
                <a:latin typeface="Times New Roman" pitchFamily="18" charset="0"/>
                <a:cs typeface="Times New Roman" pitchFamily="18" charset="0"/>
              </a:rPr>
              <a:t>знайшов неначе продовження у</a:t>
            </a:r>
          </a:p>
          <a:p>
            <a:pPr algn="just">
              <a:buNone/>
            </a:pPr>
            <a:r>
              <a:rPr lang="ru-RU" sz="2000" dirty="0" smtClean="0">
                <a:solidFill>
                  <a:schemeClr val="tx1">
                    <a:lumMod val="95000"/>
                    <a:lumOff val="5000"/>
                  </a:schemeClr>
                </a:solidFill>
                <a:latin typeface="Times New Roman" pitchFamily="18" charset="0"/>
                <a:cs typeface="Times New Roman" pitchFamily="18" charset="0"/>
              </a:rPr>
              <a:t>Наполеона Орди, який створив серію</a:t>
            </a:r>
          </a:p>
          <a:p>
            <a:pPr algn="just">
              <a:buNone/>
            </a:pPr>
            <a:r>
              <a:rPr lang="ru-RU" sz="2000" dirty="0" smtClean="0">
                <a:solidFill>
                  <a:schemeClr val="tx1">
                    <a:lumMod val="95000"/>
                    <a:lumOff val="5000"/>
                  </a:schemeClr>
                </a:solidFill>
                <a:latin typeface="Times New Roman" pitchFamily="18" charset="0"/>
                <a:cs typeface="Times New Roman" pitchFamily="18" charset="0"/>
              </a:rPr>
              <a:t>рисунків </a:t>
            </a:r>
            <a:r>
              <a:rPr lang="ru-RU" sz="2000" b="1" dirty="0" smtClean="0">
                <a:solidFill>
                  <a:schemeClr val="tx1">
                    <a:lumMod val="95000"/>
                    <a:lumOff val="5000"/>
                  </a:schemeClr>
                </a:solidFill>
                <a:latin typeface="Times New Roman" pitchFamily="18" charset="0"/>
                <a:cs typeface="Times New Roman" pitchFamily="18" charset="0"/>
              </a:rPr>
              <a:t>польських</a:t>
            </a:r>
            <a:r>
              <a:rPr lang="ru-RU" sz="2000" dirty="0" smtClean="0">
                <a:solidFill>
                  <a:schemeClr val="tx1">
                    <a:lumMod val="95000"/>
                    <a:lumOff val="5000"/>
                  </a:schemeClr>
                </a:solidFill>
                <a:latin typeface="Times New Roman" pitchFamily="18" charset="0"/>
                <a:cs typeface="Times New Roman" pitchFamily="18" charset="0"/>
              </a:rPr>
              <a:t> пам’яток України</a:t>
            </a:r>
            <a:r>
              <a:rPr lang="ru-RU" sz="2400" dirty="0" smtClean="0">
                <a:solidFill>
                  <a:schemeClr val="tx1">
                    <a:lumMod val="95000"/>
                    <a:lumOff val="5000"/>
                  </a:schemeClr>
                </a:solidFill>
                <a:latin typeface="Times New Roman" pitchFamily="18" charset="0"/>
                <a:cs typeface="Times New Roman" pitchFamily="18" charset="0"/>
              </a:rPr>
              <a:t>.</a:t>
            </a:r>
            <a:endParaRPr lang="ru-RU" sz="2400" dirty="0">
              <a:solidFill>
                <a:schemeClr val="tx1">
                  <a:lumMod val="95000"/>
                  <a:lumOff val="5000"/>
                </a:schemeClr>
              </a:solidFill>
              <a:latin typeface="Times New Roman" pitchFamily="18" charset="0"/>
              <a:cs typeface="Times New Roman" pitchFamily="18" charset="0"/>
            </a:endParaRPr>
          </a:p>
        </p:txBody>
      </p:sp>
      <p:pic>
        <p:nvPicPr>
          <p:cNvPr id="4" name="Рисунок 3" descr="taras_shevchenko.jpg"/>
          <p:cNvPicPr>
            <a:picLocks noChangeAspect="1"/>
          </p:cNvPicPr>
          <p:nvPr/>
        </p:nvPicPr>
        <p:blipFill>
          <a:blip r:embed="rId2"/>
          <a:stretch>
            <a:fillRect/>
          </a:stretch>
        </p:blipFill>
        <p:spPr>
          <a:xfrm>
            <a:off x="5334000" y="0"/>
            <a:ext cx="3810000" cy="3333750"/>
          </a:xfrm>
          <a:prstGeom prst="rect">
            <a:avLst/>
          </a:prstGeom>
        </p:spPr>
      </p:pic>
      <p:pic>
        <p:nvPicPr>
          <p:cNvPr id="5" name="Рисунок 4" descr="1007-2b48i.jpg"/>
          <p:cNvPicPr>
            <a:picLocks noChangeAspect="1"/>
          </p:cNvPicPr>
          <p:nvPr/>
        </p:nvPicPr>
        <p:blipFill>
          <a:blip r:embed="rId3"/>
          <a:stretch>
            <a:fillRect/>
          </a:stretch>
        </p:blipFill>
        <p:spPr>
          <a:xfrm>
            <a:off x="0" y="3797616"/>
            <a:ext cx="4714876" cy="3060384"/>
          </a:xfrm>
          <a:prstGeom prst="rect">
            <a:avLst/>
          </a:prstGeom>
        </p:spPr>
      </p:pic>
      <p:sp>
        <p:nvSpPr>
          <p:cNvPr id="6" name="TextBox 5"/>
          <p:cNvSpPr txBox="1"/>
          <p:nvPr/>
        </p:nvSpPr>
        <p:spPr>
          <a:xfrm>
            <a:off x="5000628" y="3643314"/>
            <a:ext cx="3929059" cy="3046988"/>
          </a:xfrm>
          <a:prstGeom prst="rect">
            <a:avLst/>
          </a:prstGeom>
          <a:noFill/>
        </p:spPr>
        <p:txBody>
          <a:bodyPr wrap="square" rtlCol="0">
            <a:spAutoFit/>
          </a:bodyPr>
          <a:lstStyle/>
          <a:p>
            <a:pPr algn="just"/>
            <a:r>
              <a:rPr lang="ru-RU" sz="2400" dirty="0" smtClean="0">
                <a:solidFill>
                  <a:schemeClr val="tx1">
                    <a:lumMod val="95000"/>
                    <a:lumOff val="5000"/>
                  </a:schemeClr>
                </a:solidFill>
                <a:latin typeface="Times New Roman" pitchFamily="18" charset="0"/>
                <a:cs typeface="Times New Roman" pitchFamily="18" charset="0"/>
              </a:rPr>
              <a:t>Царська опала 1847 року забороняла йому не тільки писати, але й </a:t>
            </a:r>
            <a:r>
              <a:rPr lang="ru-RU" sz="2400" b="1" dirty="0" smtClean="0">
                <a:solidFill>
                  <a:schemeClr val="tx1">
                    <a:lumMod val="95000"/>
                    <a:lumOff val="5000"/>
                  </a:schemeClr>
                </a:solidFill>
                <a:latin typeface="Times New Roman" pitchFamily="18" charset="0"/>
                <a:cs typeface="Times New Roman" pitchFamily="18" charset="0"/>
              </a:rPr>
              <a:t>малювати</a:t>
            </a:r>
            <a:r>
              <a:rPr lang="ru-RU" sz="2400" dirty="0" smtClean="0">
                <a:solidFill>
                  <a:schemeClr val="tx1">
                    <a:lumMod val="95000"/>
                    <a:lumOff val="5000"/>
                  </a:schemeClr>
                </a:solidFill>
                <a:latin typeface="Times New Roman" pitchFamily="18" charset="0"/>
                <a:cs typeface="Times New Roman" pitchFamily="18" charset="0"/>
              </a:rPr>
              <a:t>. Всупереч цій забороні Шевченко під час заслання у Казахстан багато малював, і став першим живописцем цього краю.</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1000"/>
                            </p:stCondLst>
                            <p:childTnLst>
                              <p:par>
                                <p:cTn id="40" presetID="31"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childTnLst>
                          </p:cTn>
                        </p:par>
                        <p:par>
                          <p:cTn id="46" fill="hold">
                            <p:stCondLst>
                              <p:cond delay="2000"/>
                            </p:stCondLst>
                            <p:childTnLst>
                              <p:par>
                                <p:cTn id="47" presetID="31"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48756" cy="785794"/>
          </a:xfrm>
        </p:spPr>
        <p:txBody>
          <a:bodyPr>
            <a:normAutofit/>
          </a:bodyPr>
          <a:lstStyle/>
          <a:p>
            <a:r>
              <a:rPr lang="uk-UA" sz="2800" dirty="0" smtClean="0">
                <a:latin typeface="Times New Roman" pitchFamily="18" charset="0"/>
                <a:cs typeface="Times New Roman" pitchFamily="18" charset="0"/>
              </a:rPr>
              <a:t>Картини Шевченка на історичну тематику</a:t>
            </a:r>
            <a:endParaRPr lang="ru-RU" sz="2800" dirty="0">
              <a:latin typeface="Times New Roman" pitchFamily="18" charset="0"/>
              <a:cs typeface="Times New Roman" pitchFamily="18" charset="0"/>
            </a:endParaRPr>
          </a:p>
        </p:txBody>
      </p:sp>
      <p:pic>
        <p:nvPicPr>
          <p:cNvPr id="4" name="Содержимое 3" descr="0006.jpg"/>
          <p:cNvPicPr>
            <a:picLocks noGrp="1" noChangeAspect="1"/>
          </p:cNvPicPr>
          <p:nvPr>
            <p:ph idx="1"/>
          </p:nvPr>
        </p:nvPicPr>
        <p:blipFill>
          <a:blip r:embed="rId2"/>
          <a:stretch>
            <a:fillRect/>
          </a:stretch>
        </p:blipFill>
        <p:spPr>
          <a:xfrm>
            <a:off x="0" y="1000084"/>
            <a:ext cx="6271605" cy="5857916"/>
          </a:xfrm>
        </p:spPr>
      </p:pic>
      <p:sp>
        <p:nvSpPr>
          <p:cNvPr id="6" name="TextBox 5"/>
          <p:cNvSpPr txBox="1"/>
          <p:nvPr/>
        </p:nvSpPr>
        <p:spPr>
          <a:xfrm>
            <a:off x="6286512" y="1452145"/>
            <a:ext cx="2857488" cy="5405855"/>
          </a:xfrm>
          <a:prstGeom prst="rect">
            <a:avLst/>
          </a:prstGeom>
          <a:noFill/>
        </p:spPr>
        <p:txBody>
          <a:bodyPr wrap="square" rtlCol="0">
            <a:spAutoFit/>
          </a:bodyPr>
          <a:lstStyle/>
          <a:p>
            <a:r>
              <a:rPr lang="ru-RU" sz="2400" dirty="0" smtClean="0">
                <a:latin typeface="Times New Roman" pitchFamily="18" charset="0"/>
                <a:cs typeface="Times New Roman" pitchFamily="18" charset="0"/>
              </a:rPr>
              <a:t>На малюнку зображено хворого Александра Македонського, який, незважаючи на одержану записку з повідомленням про намір лікаря Філіппа отруїти його, передавши цю записку лікарю, з повним довір’ям п’є його ліки.</a:t>
            </a:r>
            <a:endParaRPr lang="ru-RU" sz="2400" dirty="0">
              <a:latin typeface="Times New Roman" pitchFamily="18" charset="0"/>
              <a:cs typeface="Times New Roman" pitchFamily="18" charset="0"/>
            </a:endParaRPr>
          </a:p>
        </p:txBody>
      </p:sp>
      <p:sp>
        <p:nvSpPr>
          <p:cNvPr id="5" name="TextBox 4"/>
          <p:cNvSpPr txBox="1"/>
          <p:nvPr/>
        </p:nvSpPr>
        <p:spPr>
          <a:xfrm>
            <a:off x="857224" y="642918"/>
            <a:ext cx="7116307" cy="369332"/>
          </a:xfrm>
          <a:prstGeom prst="rect">
            <a:avLst/>
          </a:prstGeom>
          <a:noFill/>
        </p:spPr>
        <p:txBody>
          <a:bodyPr wrap="none" rtlCol="0">
            <a:spAutoFit/>
          </a:bodyPr>
          <a:lstStyle/>
          <a:p>
            <a:r>
              <a:rPr lang="uk-UA" dirty="0" err="1" smtClean="0">
                <a:latin typeface="+mj-lt"/>
              </a:rPr>
              <a:t>Александр</a:t>
            </a:r>
            <a:r>
              <a:rPr lang="uk-UA" dirty="0" smtClean="0">
                <a:latin typeface="+mj-lt"/>
              </a:rPr>
              <a:t> Македонський виявляє довір</a:t>
            </a:r>
            <a:r>
              <a:rPr lang="ru-RU" dirty="0" smtClean="0">
                <a:latin typeface="+mj-lt"/>
                <a:cs typeface="Times New Roman" pitchFamily="18" charset="0"/>
              </a:rPr>
              <a:t>’я </a:t>
            </a:r>
            <a:r>
              <a:rPr lang="ru-RU" dirty="0" err="1" smtClean="0">
                <a:latin typeface="+mj-lt"/>
                <a:cs typeface="Times New Roman" pitchFamily="18" charset="0"/>
              </a:rPr>
              <a:t>своєму</a:t>
            </a:r>
            <a:r>
              <a:rPr lang="ru-RU" dirty="0" smtClean="0">
                <a:latin typeface="+mj-lt"/>
                <a:cs typeface="Times New Roman" pitchFamily="18" charset="0"/>
              </a:rPr>
              <a:t> </a:t>
            </a:r>
            <a:r>
              <a:rPr lang="ru-RU" dirty="0" err="1" smtClean="0">
                <a:latin typeface="+mj-lt"/>
                <a:cs typeface="Times New Roman" pitchFamily="18" charset="0"/>
              </a:rPr>
              <a:t>лікареві</a:t>
            </a:r>
            <a:r>
              <a:rPr lang="ru-RU" dirty="0" smtClean="0">
                <a:latin typeface="+mj-lt"/>
                <a:cs typeface="Times New Roman" pitchFamily="18" charset="0"/>
              </a:rPr>
              <a:t> </a:t>
            </a:r>
            <a:r>
              <a:rPr lang="ru-RU" dirty="0" err="1" smtClean="0">
                <a:latin typeface="+mj-lt"/>
                <a:cs typeface="Times New Roman" pitchFamily="18" charset="0"/>
              </a:rPr>
              <a:t>Філіппу</a:t>
            </a:r>
            <a:endParaRPr lang="ru-RU"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500"/>
                            </p:stCondLst>
                            <p:childTnLst>
                              <p:par>
                                <p:cTn id="13" presetID="18" presetClass="emph" presetSubtype="0" fill="hold" grpId="0" nodeType="afterEffect">
                                  <p:stCondLst>
                                    <p:cond delay="0"/>
                                  </p:stCondLst>
                                  <p:iterate type="lt">
                                    <p:tmPct val="4000"/>
                                  </p:iterate>
                                  <p:childTnLst>
                                    <p:set>
                                      <p:cBhvr override="childStyle">
                                        <p:cTn id="14" dur="500" fill="hold"/>
                                        <p:tgtEl>
                                          <p:spTgt spid="6"/>
                                        </p:tgtEl>
                                        <p:attrNameLst>
                                          <p:attrName>style.textDecorationUnderline</p:attrName>
                                        </p:attrNameLst>
                                      </p:cBhvr>
                                      <p:to>
                                        <p:strVal val="true"/>
                                      </p:to>
                                    </p:set>
                                  </p:childTnLst>
                                </p:cTn>
                              </p:par>
                            </p:childTnLst>
                          </p:cTn>
                        </p:par>
                        <p:par>
                          <p:cTn id="15" fill="hold">
                            <p:stCondLst>
                              <p:cond delay="458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705880" cy="928670"/>
          </a:xfrm>
        </p:spPr>
        <p:txBody>
          <a:bodyPr/>
          <a:lstStyle/>
          <a:p>
            <a:r>
              <a:rPr lang="uk-UA" dirty="0" smtClean="0"/>
              <a:t>                   Факт з історії</a:t>
            </a:r>
            <a:endParaRPr lang="ru-RU" dirty="0"/>
          </a:p>
        </p:txBody>
      </p:sp>
      <p:pic>
        <p:nvPicPr>
          <p:cNvPr id="4" name="Содержимое 3" descr="Alexander_makedonskiy.jpg"/>
          <p:cNvPicPr>
            <a:picLocks noGrp="1" noChangeAspect="1"/>
          </p:cNvPicPr>
          <p:nvPr>
            <p:ph idx="1"/>
          </p:nvPr>
        </p:nvPicPr>
        <p:blipFill>
          <a:blip r:embed="rId2"/>
          <a:stretch>
            <a:fillRect/>
          </a:stretch>
        </p:blipFill>
        <p:spPr>
          <a:xfrm>
            <a:off x="0" y="1000108"/>
            <a:ext cx="3786182" cy="4786346"/>
          </a:xfrm>
        </p:spPr>
      </p:pic>
      <p:sp>
        <p:nvSpPr>
          <p:cNvPr id="5" name="TextBox 4"/>
          <p:cNvSpPr txBox="1"/>
          <p:nvPr/>
        </p:nvSpPr>
        <p:spPr>
          <a:xfrm>
            <a:off x="3857620" y="1000108"/>
            <a:ext cx="4786346" cy="4832092"/>
          </a:xfrm>
          <a:prstGeom prst="rect">
            <a:avLst/>
          </a:prstGeom>
          <a:noFill/>
        </p:spPr>
        <p:txBody>
          <a:bodyPr wrap="square" rtlCol="0">
            <a:spAutoFit/>
          </a:bodyPr>
          <a:lstStyle/>
          <a:p>
            <a:r>
              <a:rPr lang="ru-RU" sz="2800" dirty="0" smtClean="0">
                <a:latin typeface="Times New Roman" pitchFamily="18" charset="0"/>
                <a:cs typeface="Times New Roman" pitchFamily="18" charset="0"/>
              </a:rPr>
              <a:t>З історії відомо,що Олександр Македонський помер 10 або 11 червня 323 року до нашої ери у віці 33 років. </a:t>
            </a:r>
          </a:p>
          <a:p>
            <a:r>
              <a:rPr lang="uk-UA" sz="2800" dirty="0" smtClean="0">
                <a:latin typeface="Times New Roman" pitchFamily="18" charset="0"/>
                <a:cs typeface="Times New Roman" pitchFamily="18" charset="0"/>
              </a:rPr>
              <a:t>Не відомо від чого саме помер Олександр,проте, існує багато версій. Одна з яких, Олександр був отруєний своїм лікарем, якому безмежно довіряв.</a:t>
            </a:r>
            <a:r>
              <a:rPr lang="ru-RU" sz="2800" dirty="0" smtClean="0">
                <a:latin typeface="Times New Roman" pitchFamily="18" charset="0"/>
                <a:cs typeface="Times New Roman" pitchFamily="18" charset="0"/>
              </a:rPr>
              <a:t>Саме цю версію Шевченко намалював.</a:t>
            </a:r>
            <a:endParaRPr lang="uk-UA"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par>
                          <p:cTn id="9" fill="hold">
                            <p:stCondLst>
                              <p:cond delay="720"/>
                            </p:stCondLst>
                            <p:childTnLst>
                              <p:par>
                                <p:cTn id="10" presetID="27" presetClass="emph" presetSubtype="0" fill="remove" grpId="0" nodeType="afterEffect">
                                  <p:stCondLst>
                                    <p:cond delay="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par>
                          <p:cTn id="15" fill="hold">
                            <p:stCondLst>
                              <p:cond delay="1220"/>
                            </p:stCondLst>
                            <p:childTnLst>
                              <p:par>
                                <p:cTn id="16" presetID="6" presetClass="emph" presetSubtype="0" fill="hold" nodeType="afterEffect">
                                  <p:stCondLst>
                                    <p:cond delay="0"/>
                                  </p:stCondLst>
                                  <p:childTnLst>
                                    <p:animScale>
                                      <p:cBhvr>
                                        <p:cTn id="1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7.jpg"/>
          <p:cNvPicPr>
            <a:picLocks noGrp="1" noChangeAspect="1"/>
          </p:cNvPicPr>
          <p:nvPr>
            <p:ph idx="1"/>
          </p:nvPr>
        </p:nvPicPr>
        <p:blipFill>
          <a:blip r:embed="rId2"/>
          <a:stretch>
            <a:fillRect/>
          </a:stretch>
        </p:blipFill>
        <p:spPr>
          <a:xfrm>
            <a:off x="0" y="714356"/>
            <a:ext cx="6000760" cy="4857784"/>
          </a:xfrm>
        </p:spPr>
      </p:pic>
      <p:sp>
        <p:nvSpPr>
          <p:cNvPr id="6" name="TextBox 5"/>
          <p:cNvSpPr txBox="1"/>
          <p:nvPr/>
        </p:nvSpPr>
        <p:spPr>
          <a:xfrm>
            <a:off x="6000760" y="714356"/>
            <a:ext cx="3143240" cy="5078313"/>
          </a:xfrm>
          <a:prstGeom prst="rect">
            <a:avLst/>
          </a:prstGeom>
          <a:noFill/>
        </p:spPr>
        <p:txBody>
          <a:bodyPr wrap="square" rtlCol="0">
            <a:spAutoFit/>
          </a:bodyPr>
          <a:lstStyle/>
          <a:p>
            <a:r>
              <a:rPr lang="ru-RU" sz="2000" dirty="0" smtClean="0">
                <a:latin typeface="Times New Roman" pitchFamily="18" charset="0"/>
                <a:cs typeface="Times New Roman" pitchFamily="18" charset="0"/>
              </a:rPr>
              <a:t>Сюжет малюнка взято з історії стародавнього Риму. Віргінія (</a:t>
            </a:r>
            <a:r>
              <a:rPr lang="en-US" sz="2000" dirty="0" smtClean="0">
                <a:latin typeface="Times New Roman" pitchFamily="18" charset="0"/>
                <a:cs typeface="Times New Roman" pitchFamily="18" charset="0"/>
              </a:rPr>
              <a:t>V </a:t>
            </a:r>
            <a:r>
              <a:rPr lang="ru-RU" sz="2000" dirty="0" smtClean="0">
                <a:latin typeface="Times New Roman" pitchFamily="18" charset="0"/>
                <a:cs typeface="Times New Roman" pitchFamily="18" charset="0"/>
              </a:rPr>
              <a:t>ст. до н. е.) — дочка плебея Люція Віргінія. Один з децемвірів, Аппій Клавдій, щоб оволодіти Віргінією, об’явив її рабинею свого клієнта Марка Клавдія. Батько Віргінії вбив свою дочку, щоб врятувати її від рабства. Закликане до повстання плебеєм Віргінієм римське військо повалило владу децемвірів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7" name="TextBox 6"/>
          <p:cNvSpPr txBox="1"/>
          <p:nvPr/>
        </p:nvSpPr>
        <p:spPr>
          <a:xfrm>
            <a:off x="0" y="5500702"/>
            <a:ext cx="6000760" cy="830997"/>
          </a:xfrm>
          <a:prstGeom prst="rect">
            <a:avLst/>
          </a:prstGeom>
          <a:noFill/>
        </p:spPr>
        <p:txBody>
          <a:bodyPr wrap="square" rtlCol="0">
            <a:spAutoFit/>
          </a:bodyPr>
          <a:lstStyle/>
          <a:p>
            <a:r>
              <a:rPr lang="ru-RU" sz="2400" b="1" dirty="0" smtClean="0">
                <a:solidFill>
                  <a:schemeClr val="tx1">
                    <a:lumMod val="95000"/>
                    <a:lumOff val="5000"/>
                  </a:schemeClr>
                </a:solidFill>
                <a:latin typeface="Times New Roman" pitchFamily="18" charset="0"/>
                <a:cs typeface="Times New Roman" pitchFamily="18" charset="0"/>
              </a:rPr>
              <a:t>З історії відомо, що померла Вергінія у  451 г. до н.э, від руки свого батька.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8" name="TextBox 7"/>
          <p:cNvSpPr txBox="1"/>
          <p:nvPr/>
        </p:nvSpPr>
        <p:spPr>
          <a:xfrm>
            <a:off x="357158" y="142852"/>
            <a:ext cx="5906873" cy="646331"/>
          </a:xfrm>
          <a:prstGeom prst="rect">
            <a:avLst/>
          </a:prstGeom>
          <a:noFill/>
        </p:spPr>
        <p:txBody>
          <a:bodyPr wrap="none" rtlCol="0">
            <a:spAutoFit/>
          </a:bodyPr>
          <a:lstStyle/>
          <a:p>
            <a:pPr algn="ctr"/>
            <a:r>
              <a:rPr lang="uk-UA" sz="3600" dirty="0" smtClean="0"/>
              <a:t>                   Смерть Віргінії</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8.jpg"/>
          <p:cNvPicPr>
            <a:picLocks noGrp="1" noChangeAspect="1"/>
          </p:cNvPicPr>
          <p:nvPr>
            <p:ph idx="1"/>
          </p:nvPr>
        </p:nvPicPr>
        <p:blipFill>
          <a:blip r:embed="rId2"/>
          <a:stretch>
            <a:fillRect/>
          </a:stretch>
        </p:blipFill>
        <p:spPr>
          <a:xfrm>
            <a:off x="0" y="1142984"/>
            <a:ext cx="6000760" cy="5072074"/>
          </a:xfrm>
        </p:spPr>
      </p:pic>
      <p:sp>
        <p:nvSpPr>
          <p:cNvPr id="6" name="TextBox 5"/>
          <p:cNvSpPr txBox="1"/>
          <p:nvPr/>
        </p:nvSpPr>
        <p:spPr>
          <a:xfrm>
            <a:off x="6215074" y="1071546"/>
            <a:ext cx="2928926" cy="5170646"/>
          </a:xfrm>
          <a:prstGeom prst="rect">
            <a:avLst/>
          </a:prstGeom>
          <a:noFill/>
        </p:spPr>
        <p:txBody>
          <a:bodyPr wrap="square" rtlCol="0">
            <a:spAutoFit/>
          </a:bodyPr>
          <a:lstStyle/>
          <a:p>
            <a:r>
              <a:rPr lang="ru-RU" sz="2200" dirty="0" smtClean="0">
                <a:latin typeface="Times New Roman" pitchFamily="18" charset="0"/>
                <a:cs typeface="Times New Roman" pitchFamily="18" charset="0"/>
              </a:rPr>
              <a:t>На малюнку зображено момент передачі вмираючим Богданом Хмельницьким гетьманської булави своєму синові Юрію. Зміст і деталі малюнка відповідають опису цієї події у відомій на той час Шевченкові історичній літературі і народній думі про смерть Хмельницького.</a:t>
            </a:r>
            <a:endParaRPr lang="ru-RU" sz="2200" dirty="0">
              <a:latin typeface="Times New Roman" pitchFamily="18" charset="0"/>
              <a:cs typeface="Times New Roman" pitchFamily="18" charset="0"/>
            </a:endParaRPr>
          </a:p>
        </p:txBody>
      </p:sp>
      <p:sp>
        <p:nvSpPr>
          <p:cNvPr id="5" name="TextBox 4"/>
          <p:cNvSpPr txBox="1"/>
          <p:nvPr/>
        </p:nvSpPr>
        <p:spPr>
          <a:xfrm>
            <a:off x="500034" y="214290"/>
            <a:ext cx="6837385" cy="523220"/>
          </a:xfrm>
          <a:prstGeom prst="rect">
            <a:avLst/>
          </a:prstGeom>
          <a:noFill/>
        </p:spPr>
        <p:txBody>
          <a:bodyPr wrap="none" rtlCol="0">
            <a:spAutoFit/>
          </a:bodyPr>
          <a:lstStyle/>
          <a:p>
            <a:pPr algn="ctr"/>
            <a:r>
              <a:rPr lang="uk-UA" sz="2800" dirty="0" smtClean="0"/>
              <a:t>           Смерть Богдана Хмельницького</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32" presetClass="emph" presetSubtype="0" fill="hold" grpId="0" nodeType="after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3000"/>
                            </p:stCondLst>
                            <p:childTnLst>
                              <p:par>
                                <p:cTn id="16" presetID="26" presetClass="emph" presetSubtype="0" fill="hold" nodeType="after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TotalTime>
  <Words>591</Words>
  <Application>Microsoft Office PowerPoint</Application>
  <PresentationFormat>Экран (4:3)</PresentationFormat>
  <Paragraphs>73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Номінація: “ІСТОРИК”            Історичне підґрунтя творчості     Т.Г.Шевченка   “історичне підргунтя у мистецькій спадщіні Т.Шевченка.”    </vt:lpstr>
      <vt:lpstr>Слайд 2</vt:lpstr>
      <vt:lpstr>Слайд 3</vt:lpstr>
      <vt:lpstr>Слайд 4</vt:lpstr>
      <vt:lpstr>Слайд 5</vt:lpstr>
      <vt:lpstr>Картини Шевченка на історичну тематику</vt:lpstr>
      <vt:lpstr>                   Факт з історії</vt:lpstr>
      <vt:lpstr>Слайд 8</vt:lpstr>
      <vt:lpstr>Слайд 9</vt:lpstr>
      <vt:lpstr>                     Факт з історії</vt:lpstr>
      <vt:lpstr>Слайд 11</vt:lpstr>
      <vt:lpstr>Слайд 12</vt:lpstr>
      <vt:lpstr> Використана Література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Номінація: “ІСТОРИК” </dc:title>
  <dc:creator>Марина</dc:creator>
  <cp:lastModifiedBy>Марина</cp:lastModifiedBy>
  <cp:revision>43</cp:revision>
  <dcterms:created xsi:type="dcterms:W3CDTF">2014-03-31T15:19:01Z</dcterms:created>
  <dcterms:modified xsi:type="dcterms:W3CDTF">2014-04-08T09:23:52Z</dcterms:modified>
</cp:coreProperties>
</file>