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thumb/2/2a/Ka%C5%A1tan_1.jpg/220px-Ka%C5%A1tan_1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thumb/4/40/Cameraria_ohridella_8419.jpg/270px-Cameraria_ohridella_8419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4005064"/>
            <a:ext cx="6228184" cy="2736304"/>
          </a:xfrm>
        </p:spPr>
        <p:txBody>
          <a:bodyPr>
            <a:norm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Автор: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Петрушенко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Едуард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Сергійович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учень 7 класу Конотопської загальноосвітньої школи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ступенів 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10.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Науковий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керівник: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Гостєв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Олександр Сергійович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- вчитель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біології,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Конотопської загальноосвітньої школи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ступенів 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10.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016" y="404664"/>
            <a:ext cx="8856984" cy="3456384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НАУКОВО-ДОСЛІДНИЦЬКА РОБОТА</a:t>
            </a:r>
            <a:r>
              <a:rPr lang="ru-RU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000" dirty="0" smtClean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ЧОМУ ГИНУТЬ ГІРКОКАШТАНИ В </a:t>
            </a:r>
            <a:br>
              <a:rPr lang="uk-UA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М. КОНОТОП?»</a:t>
            </a:r>
            <a:r>
              <a:rPr lang="ru-RU" sz="4000" dirty="0" smtClean="0">
                <a:effectLst/>
              </a:rPr>
              <a:t/>
            </a:r>
            <a:br>
              <a:rPr lang="ru-RU" sz="4000" dirty="0" smtClean="0">
                <a:effectLst/>
              </a:rPr>
            </a:br>
            <a:r>
              <a:rPr lang="ru-RU" sz="4000" dirty="0" smtClean="0">
                <a:effectLst/>
              </a:rPr>
              <a:t/>
            </a:r>
            <a:br>
              <a:rPr lang="ru-RU" sz="4000" dirty="0" smtClean="0">
                <a:effectLst/>
              </a:rPr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877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1916832"/>
            <a:ext cx="8280920" cy="4017833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Завдання: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працювати </a:t>
            </a:r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відповідну науково-методичну літературу;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иявити </a:t>
            </a:r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причини ослаблення та загибелі </a:t>
            </a:r>
            <a:r>
              <a:rPr lang="uk-UA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гіркокаштану</a:t>
            </a:r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звичайного;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апропонувати </a:t>
            </a:r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заходи для збереження </a:t>
            </a:r>
            <a:r>
              <a:rPr lang="uk-UA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гіркокаштану</a:t>
            </a:r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звичайного.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7504" y="260648"/>
            <a:ext cx="9036496" cy="2952328"/>
          </a:xfrm>
        </p:spPr>
        <p:txBody>
          <a:bodyPr/>
          <a:lstStyle/>
          <a:p>
            <a:pPr marL="182880" indent="0">
              <a:buNone/>
            </a:pPr>
            <a:r>
              <a:rPr lang="ru-RU" sz="3200" u="sng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Мета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3200" dirty="0" smtClean="0">
                <a:effectLst/>
              </a:rPr>
              <a:t> </a:t>
            </a:r>
            <a:r>
              <a:rPr lang="uk-UA" sz="3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дослідити причини різкого збільшення кількості ослаблих та загиблих </a:t>
            </a:r>
            <a:r>
              <a:rPr lang="uk-UA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рослин </a:t>
            </a:r>
            <a:r>
              <a:rPr lang="uk-UA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гіркокаштану</a:t>
            </a:r>
            <a:r>
              <a:rPr lang="uk-UA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звичайного</a:t>
            </a:r>
            <a:r>
              <a:rPr lang="uk-UA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3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2257" y="266810"/>
            <a:ext cx="8182151" cy="4176463"/>
          </a:xfrm>
        </p:spPr>
        <p:txBody>
          <a:bodyPr/>
          <a:lstStyle/>
          <a:p>
            <a:pPr marL="182880" indent="0" algn="just">
              <a:buNone/>
            </a:pPr>
            <a:r>
              <a:rPr lang="uk-UA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Основу зелених насаджень </a:t>
            </a:r>
            <a:r>
              <a:rPr lang="uk-UA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м.Конотоп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становить </a:t>
            </a:r>
            <a:r>
              <a:rPr lang="uk-UA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гіркокаштан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звичайний, який є 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чудовим 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біофільтром повітря. Але останнім часом 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каштани починають 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слабнути 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гинути у великих кількостях.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upload.wikimedia.org/wikipedia/commons/thumb/2/2a/Ka%C5%A1tan_1.jpg/220px-Ka%C5%A1tan_1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068960"/>
            <a:ext cx="5238438" cy="3480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35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537" y="404665"/>
            <a:ext cx="8496944" cy="1512168"/>
          </a:xfrm>
        </p:spPr>
        <p:txBody>
          <a:bodyPr/>
          <a:lstStyle/>
          <a:p>
            <a:pPr marL="182880" indent="0" algn="ctr">
              <a:buNone/>
            </a:pPr>
            <a:r>
              <a:rPr lang="uk-UA" sz="3200" dirty="0" smtClean="0">
                <a:effectLst/>
                <a:latin typeface="Times New Roman" pitchFamily="18" charset="0"/>
                <a:cs typeface="Times New Roman" pitchFamily="18" charset="0"/>
              </a:rPr>
              <a:t>ГОЛОВНІ </a:t>
            </a:r>
            <a:r>
              <a:rPr lang="uk-UA" sz="3200" dirty="0">
                <a:effectLst/>
                <a:latin typeface="Times New Roman" pitchFamily="18" charset="0"/>
                <a:cs typeface="Times New Roman" pitchFamily="18" charset="0"/>
              </a:rPr>
              <a:t>ПРИЧИНИ ЗАГИБЕЛІ </a:t>
            </a:r>
            <a:r>
              <a:rPr lang="uk-UA" sz="3200" dirty="0" smtClean="0">
                <a:effectLst/>
                <a:latin typeface="Times New Roman" pitchFamily="18" charset="0"/>
                <a:cs typeface="Times New Roman" pitchFamily="18" charset="0"/>
              </a:rPr>
              <a:t>    ГІРКОКАШТАНУ </a:t>
            </a:r>
            <a:r>
              <a:rPr lang="uk-UA" sz="3200" dirty="0">
                <a:effectLst/>
                <a:latin typeface="Times New Roman" pitchFamily="18" charset="0"/>
                <a:cs typeface="Times New Roman" pitchFamily="18" charset="0"/>
              </a:rPr>
              <a:t>ЗВИЧАЙНОГО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259632" y="1556792"/>
            <a:ext cx="1224136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804248" y="1556792"/>
            <a:ext cx="864096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87870" y="2738372"/>
            <a:ext cx="2520280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Екологічні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50511" y="2743453"/>
            <a:ext cx="2664296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Антропогенні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683568" y="4039597"/>
            <a:ext cx="72008" cy="1189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608150" y="4039597"/>
            <a:ext cx="2971962" cy="13336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2900" y="5233271"/>
            <a:ext cx="388102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 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Поява каштанової </a:t>
            </a:r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мінуючої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молі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4048" y="5373216"/>
            <a:ext cx="403244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Різкі коливання температур в регіоні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93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2" y="906169"/>
            <a:ext cx="8856984" cy="882119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1. 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Поява каштанової </a:t>
            </a:r>
            <a:r>
              <a:rPr lang="uk-UA" sz="3200" b="1" dirty="0" err="1">
                <a:latin typeface="Times New Roman" pitchFamily="18" charset="0"/>
                <a:cs typeface="Times New Roman" pitchFamily="18" charset="0"/>
              </a:rPr>
              <a:t>мінуючої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молі </a:t>
            </a:r>
            <a:r>
              <a:rPr lang="uk-UA" sz="3200" b="1" dirty="0"/>
              <a:t>(</a:t>
            </a:r>
            <a:r>
              <a:rPr lang="en-US" sz="3200" b="1" i="1" dirty="0" err="1"/>
              <a:t>Cameraria</a:t>
            </a:r>
            <a:r>
              <a:rPr lang="en-US" sz="3200" b="1" i="1" dirty="0"/>
              <a:t> </a:t>
            </a:r>
            <a:r>
              <a:rPr lang="en-US" sz="3200" b="1" i="1" dirty="0" err="1"/>
              <a:t>ohridella</a:t>
            </a:r>
            <a:r>
              <a:rPr lang="uk-UA" sz="3200" b="1" dirty="0"/>
              <a:t>)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35896" y="188640"/>
            <a:ext cx="3168352" cy="792087"/>
          </a:xfrm>
        </p:spPr>
        <p:txBody>
          <a:bodyPr/>
          <a:lstStyle/>
          <a:p>
            <a:pPr marL="182880" indent="0">
              <a:buNone/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ЕКОЛОГІЧНІ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1"/>
          <p:cNvSpPr txBox="1">
            <a:spLocks/>
          </p:cNvSpPr>
          <p:nvPr/>
        </p:nvSpPr>
        <p:spPr>
          <a:xfrm>
            <a:off x="33475" y="1916832"/>
            <a:ext cx="5637010" cy="32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050" name="Picture 2" descr="http://upload.wikimedia.org/wikipedia/commons/thumb/4/40/Cameraria_ohridella_8419.jpg/270px-Cameraria_ohridella_8419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16832"/>
            <a:ext cx="360040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132124"/>
              </p:ext>
            </p:extLst>
          </p:nvPr>
        </p:nvGraphicFramePr>
        <p:xfrm>
          <a:off x="323528" y="1821670"/>
          <a:ext cx="4752528" cy="37675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2528"/>
              </a:tblGrid>
              <a:tr h="10349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ЦАРСТВО – ТВАРИНИ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ANIMALIA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– ЧЛЕНИСТОНОГІ (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ARTHROPODA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19050" marB="19050"/>
                </a:tc>
              </a:tr>
              <a:tr h="5465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КЛАС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 –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КОМАХИ  (INSECTA)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5465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РЯД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 –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ЛУСКОКРИЛІ  (LEPIDOPTERA)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5465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РОДИНА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 –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GRACILLARIIDAE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5465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РІД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 –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CAMERARIA 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5465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ВИД</a:t>
                      </a:r>
                      <a:r>
                        <a:rPr lang="uk-UA" sz="1600" dirty="0" smtClean="0">
                          <a:solidFill>
                            <a:schemeClr val="bg1"/>
                          </a:solidFill>
                          <a:effectLst/>
                        </a:rPr>
                        <a:t> -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C. OHRIDELLA 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47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1" y="332657"/>
            <a:ext cx="8280920" cy="2088231"/>
          </a:xfrm>
        </p:spPr>
        <p:txBody>
          <a:bodyPr/>
          <a:lstStyle/>
          <a:p>
            <a:pPr marL="182880" indent="0" algn="just">
              <a:buNone/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аштанова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мінуюча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міль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вражає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кінського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каштана. </a:t>
            </a: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усениці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розвиваються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 тканинах листа,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виїдаючи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зсередини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при сильному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ушкодженні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лист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передчасно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засихає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2" descr="Листя, вражене каштановою мінуючою міллю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ЖУК_БЛЯДУНЕЦЬ\Desktop\k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620" y="2492896"/>
            <a:ext cx="5409758" cy="405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78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06670" y="170617"/>
            <a:ext cx="5637010" cy="882119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Антропогенні причини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043608" y="1052736"/>
            <a:ext cx="144016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438177" y="1052736"/>
            <a:ext cx="61815" cy="31683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300192" y="1052736"/>
            <a:ext cx="1512168" cy="18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249034" y="3068960"/>
            <a:ext cx="2522765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Забруднення атмосфери (кислотні дощі)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87934" y="4329814"/>
            <a:ext cx="2866419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Шумове забруднення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56176" y="2852936"/>
            <a:ext cx="2808312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Порушення добових ритмів рослин (використання різних гірлянд на деревах)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9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404664"/>
            <a:ext cx="7941662" cy="1296144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ЗАХОДИ ЩОДО ЗБЕРЕЖЕННЯ ПОПУЛЯЦІЇ ГІРКОКАШТАНУ ЗВИЧАЙНОГО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007026" y="1628800"/>
            <a:ext cx="5616624" cy="1206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1. Боротьба 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з каштановою </a:t>
            </a:r>
            <a:r>
              <a:rPr lang="uk-UA" sz="2800" b="1" dirty="0" err="1">
                <a:latin typeface="Times New Roman" pitchFamily="18" charset="0"/>
                <a:cs typeface="Times New Roman" pitchFamily="18" charset="0"/>
              </a:rPr>
              <a:t>мінуючою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 міллю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7442757" y="2834933"/>
            <a:ext cx="513619" cy="2614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971600" y="2834933"/>
            <a:ext cx="1035426" cy="858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-108520" y="3693705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Використання біологічних ворогів</a:t>
            </a:r>
          </a:p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Трихограма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2007026" y="2834933"/>
            <a:ext cx="1556862" cy="28263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2850" y="5622099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икористання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феромонних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пасток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>
            <a:stCxn id="10" idx="2"/>
            <a:endCxn id="24" idx="0"/>
          </p:cNvCxnSpPr>
          <p:nvPr/>
        </p:nvCxnSpPr>
        <p:spPr>
          <a:xfrm>
            <a:off x="4815338" y="2834933"/>
            <a:ext cx="0" cy="15984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19194" y="4433336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н'єкції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пестицидів в стовбури дерев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імідоклоцид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64883" y="5468211"/>
            <a:ext cx="3353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осіннє прибирання опалого листя із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зимуючими в ньому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лялечками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20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1"/>
          <p:cNvSpPr txBox="1">
            <a:spLocks/>
          </p:cNvSpPr>
          <p:nvPr/>
        </p:nvSpPr>
        <p:spPr>
          <a:xfrm>
            <a:off x="827584" y="404664"/>
            <a:ext cx="7941662" cy="12961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ЗАХОДИ ЩОДО ЗБЕРЕЖЕННЯ ПОПУЛЯЦІЇ ГІРКОКАШТАНУ ЗВИЧАЙНОГО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691680" y="1268760"/>
            <a:ext cx="792088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588224" y="1268760"/>
            <a:ext cx="1152128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-108520" y="3188295"/>
            <a:ext cx="518457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2. Зменшення антропогенного впливу: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Зменшення вмісту викидів в атмосферу;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Зменшення шумового забруднення;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Відмова від використання освітлювальних пристроїв на деревах</a:t>
            </a:r>
          </a:p>
          <a:p>
            <a:pPr marL="285750" indent="-285750" algn="ctr">
              <a:buFont typeface="Wingdings" pitchFamily="2" charset="2"/>
              <a:buChar char="v"/>
            </a:pPr>
            <a:endParaRPr lang="uk-UA" dirty="0" smtClean="0"/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012160" y="3347141"/>
            <a:ext cx="297311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Підгодівля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стимуляція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75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376</TotalTime>
  <Words>246</Words>
  <Application>Microsoft Office PowerPoint</Application>
  <PresentationFormat>Экран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НАУКОВО-ДОСЛІДНИЦЬКА РОБОТА «ЧОМУ ГИНУТЬ ГІРКОКАШТАНИ В  М. КОНОТОП?»  </vt:lpstr>
      <vt:lpstr>Мета:  дослідити причини різкого збільшення кількості ослаблих та загиблих рослин гіркокаштану звичайного.</vt:lpstr>
      <vt:lpstr> Основу зелених насаджень м.Конотоп становить гіркокаштан звичайний, який є чудовим біофільтром повітря. Але останнім часом каштани починають слабнути і гинути у великих кількостях.</vt:lpstr>
      <vt:lpstr>ГОЛОВНІ ПРИЧИНИ ЗАГИБЕЛІ     ГІРКОКАШТАНУ ЗВИЧАЙНОГО</vt:lpstr>
      <vt:lpstr>ЕКОЛОГІЧНІ </vt:lpstr>
      <vt:lpstr>Каштанова мінуюча міль вражає різні види кінського каштана. Гусениці розвиваються в тканинах листа, виїдаючи їх зсередини. при сильному ушкодженні лист передчасно засихає.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Науково-дослідницька робота «Гральні машинки і закон Ньютона»</dc:title>
  <dc:creator>Atom</dc:creator>
  <cp:lastModifiedBy>ЖУК_БЛЯДУНЕЦЬ</cp:lastModifiedBy>
  <cp:revision>27</cp:revision>
  <dcterms:created xsi:type="dcterms:W3CDTF">2014-04-08T16:42:21Z</dcterms:created>
  <dcterms:modified xsi:type="dcterms:W3CDTF">2014-04-09T09:47:53Z</dcterms:modified>
</cp:coreProperties>
</file>