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4" r:id="rId7"/>
    <p:sldId id="265" r:id="rId8"/>
    <p:sldId id="268" r:id="rId9"/>
    <p:sldId id="267" r:id="rId10"/>
    <p:sldId id="261" r:id="rId11"/>
    <p:sldId id="262" r:id="rId12"/>
    <p:sldId id="270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9492-4AF0-4BB7-BA53-E6CBC3F160B1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1DAB-8BEB-4C3E-8DB7-5757DF079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5255-F124-4D9D-AF0A-093B3F860780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DC548-1627-446F-B829-83F660A64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A4A9-A1AB-4E87-A7A6-9F11F8143CA5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A96C-D418-4A81-AA22-EAE89AC0B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860D-94AA-4BD5-BFE4-EAC2BC361AA3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6B03-F8B6-4331-A1D4-12239B172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D7C1-CD94-4944-94B8-8B2D60F8619E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0C88-3352-4158-A72C-1C1F4642B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4AAB-B255-4E01-A823-A17477EFCF87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838C-6D9E-4D76-AA63-A6E45C3C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69A1-CE11-4CE5-8F5E-7326F825B2EC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5403-78E5-44A1-A0CB-A4AA0C7C5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E50E-BB44-40FD-A3BF-2B921CEAE23E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ACC7-88C6-4F6F-B6A1-E9315065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53E2-E0BE-424A-80B5-D74A9539E05B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E215-EDCF-4BB1-B8E3-C93EAA4C6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1717-D891-4F20-B2F0-25E0D1E4CD9B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F27A-CE5B-4BDC-BE41-D216DE77B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7BA3-CFD3-44D2-9DA7-224B01324F36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02D9-F5D2-4D6B-8A3F-F2ECB5C0B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A935EA-DB73-41C4-AACA-230D8A479713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1148A-BC16-4173-B9AD-45F091B84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/>
            <a:r>
              <a:rPr lang="uk-UA" sz="5400" b="1" smtClean="0">
                <a:latin typeface="Times New Roman" pitchFamily="18" charset="0"/>
                <a:cs typeface="Times New Roman" pitchFamily="18" charset="0"/>
              </a:rPr>
              <a:t>«Історичне підґрунтя творчості Т. Г. Шевченка у творі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smtClean="0">
                <a:latin typeface="Times New Roman" pitchFamily="18" charset="0"/>
                <a:cs typeface="Times New Roman" pitchFamily="18" charset="0"/>
              </a:rPr>
              <a:t>«Стоїть в селі Суботові...»»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412875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Москалики, що заздріли,</a:t>
            </a:r>
            <a:br>
              <a:rPr lang="ru-RU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То все очухрали.</a:t>
            </a:r>
            <a:br>
              <a:rPr lang="ru-RU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Могили вже розривають</a:t>
            </a:r>
            <a:br>
              <a:rPr lang="ru-RU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Та грошей шукають,</a:t>
            </a:r>
            <a:br>
              <a:rPr lang="ru-RU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Льохи твої розкопують</a:t>
            </a:r>
            <a:br>
              <a:rPr lang="ru-RU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Та тебе ж і лають…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220913" y="5816600"/>
            <a:ext cx="6923087" cy="104140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Тарас Шевченко. Богданові руїни у Суботові. 1845.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Іллінська церква (Суботів)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1704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 відміну від загальноприйнятої у російській історіографії ХІХ століття думки про те, що Богдан Хмельницький зробив добру справу, підписавши 1654 року угоду з московським царем, Т.Шевченко вже тоді зазначав, що Україна потрапила ще в більшу неволю.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914400" y="2924175"/>
            <a:ext cx="8229600" cy="4525963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Встане Україна .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І розвіє тьму неволі,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Світ правди засвітить,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І помоляться на волі</a:t>
            </a:r>
          </a:p>
          <a:p>
            <a:pPr algn="r" eaLnBrk="1" hangingPunct="1">
              <a:buFont typeface="Arial" charset="0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Невольничі діти!..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2073275"/>
          </a:xfrm>
        </p:spPr>
        <p:txBody>
          <a:bodyPr/>
          <a:lstStyle/>
          <a:p>
            <a:pPr eaLnBrk="1" hangingPunct="1"/>
            <a:r>
              <a:rPr lang="uk-UA" sz="8000" b="1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8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Автор: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Бондарева Марина Іванівна,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учениця 8 класу Леб’язької ЗОШ І-ІІІ ступенів Зачепилівської районної ради Харківської області.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Керівник: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Буряк Ольга Василівна,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вчитель історії Леб’язької ЗОШ І-ІІІ ступенів Зачепилівської районної ради Харківської області.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Мета: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опрацювати ідейно-художній зміст  твору;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навчитися визначати в тексті образи і фрагменти додаткового символічного значення, самостійно розкривати їхній зміст;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співвідносити описані події в творі з історичними фактами;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встановлювати їх відповідність;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аналізувати та давати власну оцінку описаним подіям.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uk-UA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uk-UA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uk-UA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908175" y="0"/>
            <a:ext cx="63214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Народи завжди пам’ятають</a:t>
            </a:r>
            <a:b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Митця, поета, кобзаря,</a:t>
            </a:r>
            <a:b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Який боровсь, щоб в ріднім краї</a:t>
            </a:r>
            <a:b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Жила щаслива і нова сім’я.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«Стоїть в селі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Суботові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820150" cy="58054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 Стоїть в селі Суботові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На горі високій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Домовина України,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Широка, глибока.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Ото церков Богданова.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Там-то він молився,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Щоб москаль добром і лихом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 козаком ділився… 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21 жовтня1845 р.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Мар’їнськ</a:t>
            </a:r>
          </a:p>
          <a:p>
            <a:pPr algn="ctr" eaLnBrk="1" hangingPunct="1">
              <a:buFont typeface="Arial" charset="0"/>
              <a:buNone/>
            </a:pPr>
            <a:endParaRPr lang="ru-RU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740650" cy="2403475"/>
          </a:xfrm>
        </p:spPr>
        <p:txBody>
          <a:bodyPr/>
          <a:lstStyle/>
          <a:p>
            <a:pPr algn="l" eaLnBrk="1" hangingPunct="1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«Там-то він молився».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«Богданова церква у Суботові»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Т. Шевченко(1845 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Переяславська рада 1654 р.</a:t>
            </a:r>
            <a:b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Богдан Хмельницький підписав договір з московським урядом, </a:t>
            </a:r>
            <a:b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втягнувши Україну у залежний стан від Московії.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987675" y="5229225"/>
            <a:ext cx="5997575" cy="13668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«Щоб москаль добром і лихом </a:t>
            </a:r>
            <a:endParaRPr lang="ru-RU" b="1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3 козаком ділився».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1/60/939/60939730_1277813014_1270736790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5" y="0"/>
            <a:ext cx="54959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38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Отаке-то, Зіновію,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Олексіїв друже!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Ти все оддав приятелям,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А їм і байдуже.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173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«Історичне підґрунтя творчості Т. Г. Шевченка у творі «Стоїть в селі Суботові...»» </vt:lpstr>
      <vt:lpstr>Слайд 2</vt:lpstr>
      <vt:lpstr>Слайд 3</vt:lpstr>
      <vt:lpstr>Мета:</vt:lpstr>
      <vt:lpstr>Слайд 5</vt:lpstr>
      <vt:lpstr>«Стоїть в селі Суботові..» </vt:lpstr>
      <vt:lpstr>  «Там-то він молився».  «Богданова церква у Суботові» Т. Шевченко(1845 р.)</vt:lpstr>
      <vt:lpstr>Переяславська рада 1654 р. Богдан Хмельницький підписав договір з московським урядом,  втягнувши Україну у залежний стан від Московії.</vt:lpstr>
      <vt:lpstr>Слайд 9</vt:lpstr>
      <vt:lpstr> Москалики, що заздріли, То все очухрали. Могили вже розривають Та грошей шукають, Льохи твої розкопують Та тебе ж і лають… </vt:lpstr>
      <vt:lpstr>Іллінська церква (Суботів)</vt:lpstr>
      <vt:lpstr>На відміну від загальноприйнятої у російській історіографії ХІХ століття думки про те, що Богдан Хмельницький зробив добру справу, підписавши 1654 року угоду з московським царем, Т.Шевченко вже тоді зазначав, що Україна потрапила ще в більшу неволю.</vt:lpstr>
      <vt:lpstr>Слайд 13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</dc:creator>
  <cp:lastModifiedBy>ViO</cp:lastModifiedBy>
  <cp:revision>33</cp:revision>
  <dcterms:created xsi:type="dcterms:W3CDTF">2014-03-10T13:19:32Z</dcterms:created>
  <dcterms:modified xsi:type="dcterms:W3CDTF">2014-03-16T10:58:21Z</dcterms:modified>
</cp:coreProperties>
</file>