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D43EB-9592-42A5-81B5-10E60F0D668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E14D3-95B3-459C-9837-59E24475AA81}">
      <dgm:prSet phldrT="[Текст]" custT="1"/>
      <dgm:spPr/>
      <dgm:t>
        <a:bodyPr/>
        <a:lstStyle/>
        <a:p>
          <a:r>
            <a:rPr lang="uk-UA" sz="2400" dirty="0" smtClean="0"/>
            <a:t>Історичні факти </a:t>
          </a:r>
          <a:endParaRPr lang="ru-RU" sz="2400" dirty="0"/>
        </a:p>
      </dgm:t>
    </dgm:pt>
    <dgm:pt modelId="{F395D50F-7569-4978-A5D7-8F2C75E5BEBF}" type="parTrans" cxnId="{80760A06-806F-41A4-9D28-AA29B043073E}">
      <dgm:prSet/>
      <dgm:spPr/>
      <dgm:t>
        <a:bodyPr/>
        <a:lstStyle/>
        <a:p>
          <a:endParaRPr lang="ru-RU"/>
        </a:p>
      </dgm:t>
    </dgm:pt>
    <dgm:pt modelId="{B5A70D69-78B5-43B3-9979-853EC1A5B6B4}" type="sibTrans" cxnId="{80760A06-806F-41A4-9D28-AA29B043073E}">
      <dgm:prSet/>
      <dgm:spPr/>
      <dgm:t>
        <a:bodyPr/>
        <a:lstStyle/>
        <a:p>
          <a:endParaRPr lang="ru-RU"/>
        </a:p>
      </dgm:t>
    </dgm:pt>
    <dgm:pt modelId="{C0125434-E78A-4277-9AFF-BCA31F81FCDD}">
      <dgm:prSet phldrT="[Текст]" custT="1"/>
      <dgm:spPr/>
      <dgm:t>
        <a:bodyPr/>
        <a:lstStyle/>
        <a:p>
          <a:r>
            <a:rPr lang="uk-UA" sz="2400" dirty="0" smtClean="0"/>
            <a:t>«Великий Льох» </a:t>
          </a:r>
          <a:endParaRPr lang="ru-RU" sz="2400" dirty="0"/>
        </a:p>
      </dgm:t>
    </dgm:pt>
    <dgm:pt modelId="{D56D4AFF-F156-4DC7-9BF3-9C50F007EA23}" type="parTrans" cxnId="{0F913F0F-38EA-4375-979A-E266E8D1A04F}">
      <dgm:prSet/>
      <dgm:spPr/>
      <dgm:t>
        <a:bodyPr/>
        <a:lstStyle/>
        <a:p>
          <a:endParaRPr lang="ru-RU"/>
        </a:p>
      </dgm:t>
    </dgm:pt>
    <dgm:pt modelId="{3AF032D3-6E25-4FF2-BF58-04D97701856F}" type="sibTrans" cxnId="{0F913F0F-38EA-4375-979A-E266E8D1A04F}">
      <dgm:prSet/>
      <dgm:spPr/>
      <dgm:t>
        <a:bodyPr/>
        <a:lstStyle/>
        <a:p>
          <a:endParaRPr lang="ru-RU"/>
        </a:p>
      </dgm:t>
    </dgm:pt>
    <dgm:pt modelId="{541CB8B3-62BF-436B-AD19-E6BB1F870158}">
      <dgm:prSet/>
      <dgm:spPr/>
      <dgm:t>
        <a:bodyPr/>
        <a:lstStyle/>
        <a:p>
          <a:r>
            <a:rPr lang="ru-RU" b="0" i="0" dirty="0" smtClean="0"/>
            <a:t>Поет </a:t>
          </a:r>
          <a:r>
            <a:rPr lang="ru-RU" b="0" i="0" dirty="0" err="1" smtClean="0"/>
            <a:t>називає</a:t>
          </a:r>
          <a:r>
            <a:rPr lang="ru-RU" b="0" i="0" dirty="0" smtClean="0"/>
            <a:t> </a:t>
          </a:r>
          <a:r>
            <a:rPr lang="ru-RU" b="0" i="0" dirty="0" err="1" smtClean="0"/>
            <a:t>Хмельницького</a:t>
          </a:r>
          <a:r>
            <a:rPr lang="ru-RU" b="0" i="0" dirty="0" smtClean="0"/>
            <a:t> «</a:t>
          </a:r>
          <a:r>
            <a:rPr lang="ru-RU" b="0" i="0" dirty="0" err="1" smtClean="0"/>
            <a:t>Олексіївим</a:t>
          </a:r>
          <a:r>
            <a:rPr lang="ru-RU" b="0" i="0" dirty="0" smtClean="0"/>
            <a:t> другом»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ще</a:t>
          </a:r>
          <a:r>
            <a:rPr lang="ru-RU" b="0" i="0" dirty="0" smtClean="0"/>
            <a:t> раз </a:t>
          </a:r>
          <a:r>
            <a:rPr lang="ru-RU" b="0" i="0" dirty="0" err="1" smtClean="0"/>
            <a:t>пропонує</a:t>
          </a:r>
          <a:r>
            <a:rPr lang="ru-RU" b="0" i="0" dirty="0" smtClean="0"/>
            <a:t> </a:t>
          </a:r>
          <a:r>
            <a:rPr lang="ru-RU" b="0" i="0" dirty="0" err="1" smtClean="0"/>
            <a:t>подивитись</a:t>
          </a:r>
          <a:r>
            <a:rPr lang="ru-RU" b="0" i="0" dirty="0" smtClean="0"/>
            <a:t>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тепер</a:t>
          </a:r>
          <a:r>
            <a:rPr lang="ru-RU" b="0" i="0" dirty="0" smtClean="0"/>
            <a:t> </a:t>
          </a:r>
          <a:r>
            <a:rPr lang="ru-RU" b="0" i="0" dirty="0" err="1" smtClean="0"/>
            <a:t>коять</a:t>
          </a:r>
          <a:r>
            <a:rPr lang="ru-RU" b="0" i="0" dirty="0" smtClean="0"/>
            <a:t> в </a:t>
          </a:r>
          <a:r>
            <a:rPr lang="ru-RU" b="0" i="0" dirty="0" err="1" smtClean="0"/>
            <a:t>Україні</a:t>
          </a:r>
          <a:r>
            <a:rPr lang="ru-RU" b="0" i="0" dirty="0" smtClean="0"/>
            <a:t> </a:t>
          </a:r>
          <a:r>
            <a:rPr lang="ru-RU" b="0" i="0" dirty="0" err="1" smtClean="0"/>
            <a:t>його</a:t>
          </a:r>
          <a:r>
            <a:rPr lang="ru-RU" b="0" i="0" dirty="0" smtClean="0"/>
            <a:t> «</a:t>
          </a:r>
          <a:r>
            <a:rPr lang="ru-RU" b="0" i="0" dirty="0" err="1" smtClean="0"/>
            <a:t>друзі</a:t>
          </a:r>
          <a:r>
            <a:rPr lang="ru-RU" b="0" i="0" dirty="0" smtClean="0"/>
            <a:t>»,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незважають</a:t>
          </a:r>
          <a:r>
            <a:rPr lang="ru-RU" b="0" i="0" dirty="0" smtClean="0"/>
            <a:t> на те </a:t>
          </a:r>
          <a:r>
            <a:rPr lang="ru-RU" b="0" i="0" dirty="0" err="1" smtClean="0"/>
            <a:t>що</a:t>
          </a:r>
          <a:r>
            <a:rPr lang="ru-RU" b="0" i="0" dirty="0" smtClean="0"/>
            <a:t> Богдан «все </a:t>
          </a:r>
          <a:r>
            <a:rPr lang="ru-RU" b="0" i="0" dirty="0" err="1" smtClean="0"/>
            <a:t>оддав</a:t>
          </a:r>
          <a:r>
            <a:rPr lang="ru-RU" b="0" i="0" dirty="0" smtClean="0"/>
            <a:t> </a:t>
          </a:r>
          <a:r>
            <a:rPr lang="ru-RU" b="0" i="0" dirty="0" err="1" smtClean="0"/>
            <a:t>їм</a:t>
          </a:r>
          <a:r>
            <a:rPr lang="ru-RU" b="0" i="0" dirty="0" smtClean="0"/>
            <a:t>».</a:t>
          </a:r>
          <a:endParaRPr lang="ru-RU" dirty="0"/>
        </a:p>
      </dgm:t>
    </dgm:pt>
    <dgm:pt modelId="{62B7686D-FF24-4541-9198-0EE848ECAEAE}" type="parTrans" cxnId="{E82CBC77-2C02-40BC-A576-0DB2D0B8BD0F}">
      <dgm:prSet/>
      <dgm:spPr/>
      <dgm:t>
        <a:bodyPr/>
        <a:lstStyle/>
        <a:p>
          <a:endParaRPr lang="ru-RU"/>
        </a:p>
      </dgm:t>
    </dgm:pt>
    <dgm:pt modelId="{40344F35-CD0A-4E74-9004-3ABD719973DC}" type="sibTrans" cxnId="{E82CBC77-2C02-40BC-A576-0DB2D0B8BD0F}">
      <dgm:prSet/>
      <dgm:spPr/>
      <dgm:t>
        <a:bodyPr/>
        <a:lstStyle/>
        <a:p>
          <a:endParaRPr lang="ru-RU"/>
        </a:p>
      </dgm:t>
    </dgm:pt>
    <dgm:pt modelId="{0C7692F8-E675-4D5F-A137-CD0D180AAF42}">
      <dgm:prSet/>
      <dgm:spPr/>
      <dgm:t>
        <a:bodyPr/>
        <a:lstStyle/>
        <a:p>
          <a:r>
            <a:rPr lang="ru-RU" b="0" i="0" dirty="0" smtClean="0"/>
            <a:t>Угода </a:t>
          </a:r>
          <a:r>
            <a:rPr lang="ru-RU" b="0" i="0" dirty="0" err="1" smtClean="0"/>
            <a:t>між</a:t>
          </a:r>
          <a:r>
            <a:rPr lang="ru-RU" b="0" i="0" dirty="0" smtClean="0"/>
            <a:t> Б. </a:t>
          </a:r>
          <a:r>
            <a:rPr lang="ru-RU" b="0" i="0" dirty="0" err="1" smtClean="0"/>
            <a:t>Хмельницьким</a:t>
          </a:r>
          <a:r>
            <a:rPr lang="ru-RU" b="0" i="0" dirty="0" smtClean="0"/>
            <a:t> та </a:t>
          </a:r>
          <a:r>
            <a:rPr lang="ru-RU" b="0" i="0" dirty="0" err="1" smtClean="0"/>
            <a:t>Олексієм</a:t>
          </a:r>
          <a:r>
            <a:rPr lang="ru-RU" b="0" i="0" dirty="0" smtClean="0"/>
            <a:t> Михайловичем </a:t>
          </a:r>
          <a:r>
            <a:rPr lang="ru-RU" b="0" i="0" dirty="0" err="1" smtClean="0"/>
            <a:t>була</a:t>
          </a:r>
          <a:r>
            <a:rPr lang="ru-RU" b="0" i="0" dirty="0" smtClean="0"/>
            <a:t> </a:t>
          </a:r>
          <a:r>
            <a:rPr lang="ru-RU" b="0" i="0" dirty="0" err="1" smtClean="0"/>
            <a:t>підписана</a:t>
          </a:r>
          <a:r>
            <a:rPr lang="ru-RU" b="0" i="0" dirty="0" smtClean="0"/>
            <a:t> 21 </a:t>
          </a:r>
          <a:r>
            <a:rPr lang="ru-RU" b="0" i="0" dirty="0" err="1" smtClean="0"/>
            <a:t>березня</a:t>
          </a:r>
          <a:r>
            <a:rPr lang="ru-RU" b="0" i="0" dirty="0" smtClean="0"/>
            <a:t> 1654 р.</a:t>
          </a:r>
          <a:endParaRPr lang="ru-RU" dirty="0"/>
        </a:p>
      </dgm:t>
    </dgm:pt>
    <dgm:pt modelId="{8FB31CB9-0A12-4C32-BF3F-7C721255B1E3}" type="parTrans" cxnId="{61B1A11A-F689-4898-877C-152D923308D9}">
      <dgm:prSet/>
      <dgm:spPr/>
      <dgm:t>
        <a:bodyPr/>
        <a:lstStyle/>
        <a:p>
          <a:endParaRPr lang="ru-RU"/>
        </a:p>
      </dgm:t>
    </dgm:pt>
    <dgm:pt modelId="{9F468BB5-363F-4961-AEE1-E4B11B0B1AD6}" type="sibTrans" cxnId="{61B1A11A-F689-4898-877C-152D923308D9}">
      <dgm:prSet/>
      <dgm:spPr/>
      <dgm:t>
        <a:bodyPr/>
        <a:lstStyle/>
        <a:p>
          <a:endParaRPr lang="ru-RU"/>
        </a:p>
      </dgm:t>
    </dgm:pt>
    <dgm:pt modelId="{D13875AE-CDA8-49BD-828D-0450CEA4926B}">
      <dgm:prSet/>
      <dgm:spPr/>
      <dgm:t>
        <a:bodyPr/>
        <a:lstStyle/>
        <a:p>
          <a:pPr algn="ctr"/>
          <a:endParaRPr lang="ru-RU" dirty="0" smtClean="0"/>
        </a:p>
        <a:p>
          <a:pPr algn="ctr"/>
          <a:r>
            <a:rPr lang="ru-RU" dirty="0" err="1" smtClean="0"/>
            <a:t>Археологічні</a:t>
          </a:r>
          <a:r>
            <a:rPr lang="ru-RU" dirty="0" smtClean="0"/>
            <a:t> </a:t>
          </a:r>
          <a:r>
            <a:rPr lang="ru-RU" dirty="0" err="1" smtClean="0"/>
            <a:t>роскопки</a:t>
          </a:r>
          <a:r>
            <a:rPr lang="ru-RU" dirty="0" smtClean="0"/>
            <a:t> у </a:t>
          </a:r>
          <a:r>
            <a:rPr lang="ru-RU" dirty="0" err="1" smtClean="0"/>
            <a:t>селі</a:t>
          </a:r>
          <a:r>
            <a:rPr lang="ru-RU" dirty="0" smtClean="0"/>
            <a:t> </a:t>
          </a:r>
          <a:r>
            <a:rPr lang="ru-RU" dirty="0" err="1" smtClean="0"/>
            <a:t>Суботові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en-US" dirty="0" smtClean="0"/>
            <a:t> </a:t>
          </a:r>
          <a:r>
            <a:rPr lang="ru-RU" dirty="0" err="1" smtClean="0"/>
            <a:t>збійснювалися</a:t>
          </a:r>
          <a:endParaRPr lang="ru-RU" dirty="0" smtClean="0"/>
        </a:p>
        <a:p>
          <a:pPr algn="ctr"/>
          <a:r>
            <a:rPr lang="ru-RU" dirty="0" smtClean="0"/>
            <a:t> </a:t>
          </a:r>
          <a:r>
            <a:rPr lang="ru-RU" dirty="0" err="1" smtClean="0"/>
            <a:t>москалями</a:t>
          </a:r>
          <a:r>
            <a:rPr lang="ru-RU" dirty="0" smtClean="0"/>
            <a:t>.</a:t>
          </a:r>
          <a:endParaRPr lang="ru-RU" dirty="0"/>
        </a:p>
      </dgm:t>
    </dgm:pt>
    <dgm:pt modelId="{17BB06D0-5F10-4966-B6DE-9907FC6C2256}" type="parTrans" cxnId="{E692228C-8BDE-4EA2-B757-C11B1B18373D}">
      <dgm:prSet/>
      <dgm:spPr/>
      <dgm:t>
        <a:bodyPr/>
        <a:lstStyle/>
        <a:p>
          <a:endParaRPr lang="ru-RU"/>
        </a:p>
      </dgm:t>
    </dgm:pt>
    <dgm:pt modelId="{29764180-6C47-44DE-9ED8-B3CE4E975438}" type="sibTrans" cxnId="{E692228C-8BDE-4EA2-B757-C11B1B18373D}">
      <dgm:prSet/>
      <dgm:spPr/>
      <dgm:t>
        <a:bodyPr/>
        <a:lstStyle/>
        <a:p>
          <a:endParaRPr lang="ru-RU"/>
        </a:p>
      </dgm:t>
    </dgm:pt>
    <dgm:pt modelId="{9A63A1C7-D1B5-4DCE-ADB8-761D475E46B1}">
      <dgm:prSet/>
      <dgm:spPr/>
      <dgm:t>
        <a:bodyPr/>
        <a:lstStyle/>
        <a:p>
          <a:pPr algn="l"/>
          <a:endParaRPr lang="ru-RU" dirty="0"/>
        </a:p>
      </dgm:t>
    </dgm:pt>
    <dgm:pt modelId="{01B43313-87DB-4884-9B61-2DDDAAC34A6A}" type="parTrans" cxnId="{E10071DA-4E14-4712-B41A-95E1DDFE3FD7}">
      <dgm:prSet/>
      <dgm:spPr/>
      <dgm:t>
        <a:bodyPr/>
        <a:lstStyle/>
        <a:p>
          <a:endParaRPr lang="ru-RU"/>
        </a:p>
      </dgm:t>
    </dgm:pt>
    <dgm:pt modelId="{C8338D80-585D-4F25-B29D-2685AAE6A99C}" type="sibTrans" cxnId="{E10071DA-4E14-4712-B41A-95E1DDFE3FD7}">
      <dgm:prSet/>
      <dgm:spPr/>
      <dgm:t>
        <a:bodyPr/>
        <a:lstStyle/>
        <a:p>
          <a:endParaRPr lang="ru-RU"/>
        </a:p>
      </dgm:t>
    </dgm:pt>
    <dgm:pt modelId="{E02E932B-8053-4D88-9E7C-B9E2A6C965C0}">
      <dgm:prSet/>
      <dgm:spPr/>
      <dgm:t>
        <a:bodyPr/>
        <a:lstStyle/>
        <a:p>
          <a:r>
            <a:rPr lang="ru-RU" b="0" i="0" dirty="0" smtClean="0"/>
            <a:t>Марна </a:t>
          </a:r>
          <a:r>
            <a:rPr lang="ru-RU" b="0" i="0" dirty="0" err="1" smtClean="0"/>
            <a:t>праця</a:t>
          </a:r>
          <a:r>
            <a:rPr lang="ru-RU" b="0" i="0" dirty="0" smtClean="0"/>
            <a:t> </a:t>
          </a:r>
          <a:r>
            <a:rPr lang="ru-RU" b="0" i="0" dirty="0" err="1" smtClean="0"/>
            <a:t>москалів</a:t>
          </a:r>
          <a:r>
            <a:rPr lang="ru-RU" b="0" i="0" dirty="0" smtClean="0"/>
            <a:t>, </a:t>
          </a:r>
          <a:r>
            <a:rPr lang="ru-RU" b="0" i="0" dirty="0" err="1" smtClean="0"/>
            <a:t>бо</a:t>
          </a:r>
          <a:r>
            <a:rPr lang="ru-RU" b="0" i="0" dirty="0" smtClean="0"/>
            <a:t> </a:t>
          </a:r>
          <a:r>
            <a:rPr lang="ru-RU" b="0" i="0" dirty="0" err="1" smtClean="0"/>
            <a:t>знайшли</a:t>
          </a:r>
          <a:r>
            <a:rPr lang="ru-RU" b="0" i="0" dirty="0" smtClean="0"/>
            <a:t> </a:t>
          </a:r>
          <a:r>
            <a:rPr lang="ru-RU" b="0" i="0" dirty="0" err="1" smtClean="0"/>
            <a:t>лише</a:t>
          </a:r>
          <a:r>
            <a:rPr lang="ru-RU" b="0" i="0" dirty="0" smtClean="0"/>
            <a:t>: </a:t>
          </a:r>
          <a:r>
            <a:rPr lang="ru-RU" dirty="0" smtClean="0"/>
            <a:t/>
          </a:r>
          <a:br>
            <a:rPr lang="ru-RU" dirty="0" smtClean="0"/>
          </a:br>
          <a:r>
            <a:rPr lang="en-US" dirty="0" smtClean="0"/>
            <a:t>“</a:t>
          </a:r>
          <a:r>
            <a:rPr lang="ru-RU" b="0" i="0" dirty="0" smtClean="0"/>
            <a:t>Черепок, </a:t>
          </a:r>
          <a:r>
            <a:rPr lang="ru-RU" b="0" i="0" dirty="0" err="1" smtClean="0"/>
            <a:t>гниле</a:t>
          </a:r>
          <a:r>
            <a:rPr lang="ru-RU" b="0" i="0" dirty="0" smtClean="0"/>
            <a:t> </a:t>
          </a:r>
          <a:r>
            <a:rPr lang="ru-RU" b="0" i="0" dirty="0" err="1" smtClean="0"/>
            <a:t>корито</a:t>
          </a:r>
          <a:r>
            <a:rPr lang="ru-RU" b="0" i="0" dirty="0" smtClean="0"/>
            <a:t> 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Й костяки в </a:t>
          </a:r>
          <a:r>
            <a:rPr lang="ru-RU" b="0" i="0" dirty="0" err="1" smtClean="0"/>
            <a:t>кайданах</a:t>
          </a:r>
          <a:r>
            <a:rPr lang="en-US" b="0" i="0" dirty="0" smtClean="0"/>
            <a:t>”</a:t>
          </a:r>
          <a:r>
            <a:rPr lang="ru-RU" b="0" i="0" dirty="0" smtClean="0"/>
            <a:t>.</a:t>
          </a:r>
          <a:endParaRPr lang="ru-RU" dirty="0"/>
        </a:p>
      </dgm:t>
    </dgm:pt>
    <dgm:pt modelId="{95CBEE46-8978-474A-9852-303AD24FC6E1}" type="parTrans" cxnId="{4052E876-417B-4B50-BAC3-E7ACFCBBB8D8}">
      <dgm:prSet/>
      <dgm:spPr/>
      <dgm:t>
        <a:bodyPr/>
        <a:lstStyle/>
        <a:p>
          <a:endParaRPr lang="ru-RU"/>
        </a:p>
      </dgm:t>
    </dgm:pt>
    <dgm:pt modelId="{5F45AE39-48CE-4821-A0EF-4ADE5BDF2960}" type="sibTrans" cxnId="{4052E876-417B-4B50-BAC3-E7ACFCBBB8D8}">
      <dgm:prSet/>
      <dgm:spPr/>
      <dgm:t>
        <a:bodyPr/>
        <a:lstStyle/>
        <a:p>
          <a:endParaRPr lang="ru-RU"/>
        </a:p>
      </dgm:t>
    </dgm:pt>
    <dgm:pt modelId="{6F951354-D059-422E-ADC4-7760F535D3E5}" type="pres">
      <dgm:prSet presAssocID="{8A8D43EB-9592-42A5-81B5-10E60F0D66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2F79A2-890E-4EAA-9827-94EDB052E329}" type="pres">
      <dgm:prSet presAssocID="{C15E14D3-95B3-459C-9837-59E24475AA81}" presName="root" presStyleCnt="0"/>
      <dgm:spPr/>
    </dgm:pt>
    <dgm:pt modelId="{1AA03B28-BE5E-4200-9FD2-C0BBA6E181A0}" type="pres">
      <dgm:prSet presAssocID="{C15E14D3-95B3-459C-9837-59E24475AA81}" presName="rootComposite" presStyleCnt="0"/>
      <dgm:spPr/>
    </dgm:pt>
    <dgm:pt modelId="{423C0620-3247-4E95-B9A0-747BB31E95A9}" type="pres">
      <dgm:prSet presAssocID="{C15E14D3-95B3-459C-9837-59E24475AA81}" presName="rootText" presStyleLbl="node1" presStyleIdx="0" presStyleCnt="2" custScaleX="95905" custScaleY="100366" custLinFactNeighborX="-45" custLinFactNeighborY="-33"/>
      <dgm:spPr/>
      <dgm:t>
        <a:bodyPr/>
        <a:lstStyle/>
        <a:p>
          <a:endParaRPr lang="ru-RU"/>
        </a:p>
      </dgm:t>
    </dgm:pt>
    <dgm:pt modelId="{C74A50E5-8BA8-4EF7-843A-83429FF1E118}" type="pres">
      <dgm:prSet presAssocID="{C15E14D3-95B3-459C-9837-59E24475AA81}" presName="rootConnector" presStyleLbl="node1" presStyleIdx="0" presStyleCnt="2"/>
      <dgm:spPr/>
      <dgm:t>
        <a:bodyPr/>
        <a:lstStyle/>
        <a:p>
          <a:endParaRPr lang="ru-RU"/>
        </a:p>
      </dgm:t>
    </dgm:pt>
    <dgm:pt modelId="{433BFA3D-942D-48DF-9C65-AB9E53EC1B1F}" type="pres">
      <dgm:prSet presAssocID="{C15E14D3-95B3-459C-9837-59E24475AA81}" presName="childShape" presStyleCnt="0"/>
      <dgm:spPr/>
    </dgm:pt>
    <dgm:pt modelId="{9252DB7E-6F24-4A7C-BC07-3403FBB70DEF}" type="pres">
      <dgm:prSet presAssocID="{8FB31CB9-0A12-4C32-BF3F-7C721255B1E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4279E49-EBE0-4AD0-A65F-E5EB3A7D7CDB}" type="pres">
      <dgm:prSet presAssocID="{0C7692F8-E675-4D5F-A137-CD0D180AAF42}" presName="childText" presStyleLbl="bgAcc1" presStyleIdx="0" presStyleCnt="4" custScaleX="123951" custScaleY="116268" custLinFactNeighborX="-3197" custLinFactNeighborY="-8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2E4BB-17A1-425C-9A70-24066B1ADDE7}" type="pres">
      <dgm:prSet presAssocID="{17BB06D0-5F10-4966-B6DE-9907FC6C2256}" presName="Name13" presStyleLbl="parChTrans1D2" presStyleIdx="1" presStyleCnt="4"/>
      <dgm:spPr/>
      <dgm:t>
        <a:bodyPr/>
        <a:lstStyle/>
        <a:p>
          <a:endParaRPr lang="uk-UA"/>
        </a:p>
      </dgm:t>
    </dgm:pt>
    <dgm:pt modelId="{74E844EC-0150-4D8B-98CA-8FDD15BABE20}" type="pres">
      <dgm:prSet presAssocID="{D13875AE-CDA8-49BD-828D-0450CEA4926B}" presName="childText" presStyleLbl="bgAcc1" presStyleIdx="1" presStyleCnt="4" custScaleX="113891" custScaleY="111146" custLinFactNeighborX="-3197" custLinFactNeighborY="-1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7BA5C-842A-4C3D-85F3-F06895AE7C70}" type="pres">
      <dgm:prSet presAssocID="{C0125434-E78A-4277-9AFF-BCA31F81FCDD}" presName="root" presStyleCnt="0"/>
      <dgm:spPr/>
    </dgm:pt>
    <dgm:pt modelId="{F0D418D7-2F87-42EB-8B5C-38F73CF3AFC6}" type="pres">
      <dgm:prSet presAssocID="{C0125434-E78A-4277-9AFF-BCA31F81FCDD}" presName="rootComposite" presStyleCnt="0"/>
      <dgm:spPr/>
    </dgm:pt>
    <dgm:pt modelId="{BBF53AB6-2B02-4304-9614-848FF69199D5}" type="pres">
      <dgm:prSet presAssocID="{C0125434-E78A-4277-9AFF-BCA31F81FCDD}" presName="rootText" presStyleLbl="node1" presStyleIdx="1" presStyleCnt="2" custScaleX="95798" custScaleY="97468" custLinFactNeighborX="-1994" custLinFactNeighborY="-33"/>
      <dgm:spPr/>
      <dgm:t>
        <a:bodyPr/>
        <a:lstStyle/>
        <a:p>
          <a:endParaRPr lang="ru-RU"/>
        </a:p>
      </dgm:t>
    </dgm:pt>
    <dgm:pt modelId="{D9857605-C416-415B-93C2-BFA7D593B091}" type="pres">
      <dgm:prSet presAssocID="{C0125434-E78A-4277-9AFF-BCA31F81FCDD}" presName="rootConnector" presStyleLbl="node1" presStyleIdx="1" presStyleCnt="2"/>
      <dgm:spPr/>
      <dgm:t>
        <a:bodyPr/>
        <a:lstStyle/>
        <a:p>
          <a:endParaRPr lang="ru-RU"/>
        </a:p>
      </dgm:t>
    </dgm:pt>
    <dgm:pt modelId="{D36B2D85-02DC-48F3-9C5A-987B1DD15A8C}" type="pres">
      <dgm:prSet presAssocID="{C0125434-E78A-4277-9AFF-BCA31F81FCDD}" presName="childShape" presStyleCnt="0"/>
      <dgm:spPr/>
    </dgm:pt>
    <dgm:pt modelId="{DB385BD4-0C9A-47F6-9D0D-0F75705CB991}" type="pres">
      <dgm:prSet presAssocID="{62B7686D-FF24-4541-9198-0EE848ECAEA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A63EA02-8069-4874-9E66-77DBEB865199}" type="pres">
      <dgm:prSet presAssocID="{541CB8B3-62BF-436B-AD19-E6BB1F870158}" presName="childText" presStyleLbl="bgAcc1" presStyleIdx="2" presStyleCnt="4" custScaleX="124748" custScaleY="119166" custLinFactNeighborX="-2135" custLinFactNeighborY="-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0D1DC-3D5C-47DC-987A-4D9FCB4B967D}" type="pres">
      <dgm:prSet presAssocID="{95CBEE46-8978-474A-9852-303AD24FC6E1}" presName="Name13" presStyleLbl="parChTrans1D2" presStyleIdx="3" presStyleCnt="4"/>
      <dgm:spPr/>
      <dgm:t>
        <a:bodyPr/>
        <a:lstStyle/>
        <a:p>
          <a:endParaRPr lang="uk-UA"/>
        </a:p>
      </dgm:t>
    </dgm:pt>
    <dgm:pt modelId="{2FA877BC-FD2B-4994-AE1C-BA908ED0A59A}" type="pres">
      <dgm:prSet presAssocID="{E02E932B-8053-4D88-9E7C-B9E2A6C965C0}" presName="childText" presStyleLbl="bgAcc1" presStyleIdx="3" presStyleCnt="4" custScaleX="106944" custScaleY="111129" custLinFactNeighborX="-2135" custLinFactNeighborY="-1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071DA-4E14-4712-B41A-95E1DDFE3FD7}" srcId="{D13875AE-CDA8-49BD-828D-0450CEA4926B}" destId="{9A63A1C7-D1B5-4DCE-ADB8-761D475E46B1}" srcOrd="0" destOrd="0" parTransId="{01B43313-87DB-4884-9B61-2DDDAAC34A6A}" sibTransId="{C8338D80-585D-4F25-B29D-2685AAE6A99C}"/>
    <dgm:cxn modelId="{80760A06-806F-41A4-9D28-AA29B043073E}" srcId="{8A8D43EB-9592-42A5-81B5-10E60F0D6684}" destId="{C15E14D3-95B3-459C-9837-59E24475AA81}" srcOrd="0" destOrd="0" parTransId="{F395D50F-7569-4978-A5D7-8F2C75E5BEBF}" sibTransId="{B5A70D69-78B5-43B3-9979-853EC1A5B6B4}"/>
    <dgm:cxn modelId="{7026CEF4-B8B1-45B1-B1CE-77D8E671DFCB}" type="presOf" srcId="{8FB31CB9-0A12-4C32-BF3F-7C721255B1E3}" destId="{9252DB7E-6F24-4A7C-BC07-3403FBB70DEF}" srcOrd="0" destOrd="0" presId="urn:microsoft.com/office/officeart/2005/8/layout/hierarchy3"/>
    <dgm:cxn modelId="{28C5962E-666C-4711-9553-091B4A882196}" type="presOf" srcId="{62B7686D-FF24-4541-9198-0EE848ECAEAE}" destId="{DB385BD4-0C9A-47F6-9D0D-0F75705CB991}" srcOrd="0" destOrd="0" presId="urn:microsoft.com/office/officeart/2005/8/layout/hierarchy3"/>
    <dgm:cxn modelId="{93F80B08-C32F-4EF6-8B25-E2DC2DA008C8}" type="presOf" srcId="{C0125434-E78A-4277-9AFF-BCA31F81FCDD}" destId="{BBF53AB6-2B02-4304-9614-848FF69199D5}" srcOrd="0" destOrd="0" presId="urn:microsoft.com/office/officeart/2005/8/layout/hierarchy3"/>
    <dgm:cxn modelId="{E692228C-8BDE-4EA2-B757-C11B1B18373D}" srcId="{C15E14D3-95B3-459C-9837-59E24475AA81}" destId="{D13875AE-CDA8-49BD-828D-0450CEA4926B}" srcOrd="1" destOrd="0" parTransId="{17BB06D0-5F10-4966-B6DE-9907FC6C2256}" sibTransId="{29764180-6C47-44DE-9ED8-B3CE4E975438}"/>
    <dgm:cxn modelId="{CD429480-8D6D-4425-BC43-D321AE9C2547}" type="presOf" srcId="{C15E14D3-95B3-459C-9837-59E24475AA81}" destId="{423C0620-3247-4E95-B9A0-747BB31E95A9}" srcOrd="0" destOrd="0" presId="urn:microsoft.com/office/officeart/2005/8/layout/hierarchy3"/>
    <dgm:cxn modelId="{61B1A11A-F689-4898-877C-152D923308D9}" srcId="{C15E14D3-95B3-459C-9837-59E24475AA81}" destId="{0C7692F8-E675-4D5F-A137-CD0D180AAF42}" srcOrd="0" destOrd="0" parTransId="{8FB31CB9-0A12-4C32-BF3F-7C721255B1E3}" sibTransId="{9F468BB5-363F-4961-AEE1-E4B11B0B1AD6}"/>
    <dgm:cxn modelId="{E82CBC77-2C02-40BC-A576-0DB2D0B8BD0F}" srcId="{C0125434-E78A-4277-9AFF-BCA31F81FCDD}" destId="{541CB8B3-62BF-436B-AD19-E6BB1F870158}" srcOrd="0" destOrd="0" parTransId="{62B7686D-FF24-4541-9198-0EE848ECAEAE}" sibTransId="{40344F35-CD0A-4E74-9004-3ABD719973DC}"/>
    <dgm:cxn modelId="{D3D7FCDA-A824-4F91-9539-42500DF25A4E}" type="presOf" srcId="{541CB8B3-62BF-436B-AD19-E6BB1F870158}" destId="{3A63EA02-8069-4874-9E66-77DBEB865199}" srcOrd="0" destOrd="0" presId="urn:microsoft.com/office/officeart/2005/8/layout/hierarchy3"/>
    <dgm:cxn modelId="{D2F4CBFD-8023-4DB6-B519-5AEAB3C34FF7}" type="presOf" srcId="{8A8D43EB-9592-42A5-81B5-10E60F0D6684}" destId="{6F951354-D059-422E-ADC4-7760F535D3E5}" srcOrd="0" destOrd="0" presId="urn:microsoft.com/office/officeart/2005/8/layout/hierarchy3"/>
    <dgm:cxn modelId="{C3AF54FC-7F0A-48A8-B000-30A1D1BBF00D}" type="presOf" srcId="{0C7692F8-E675-4D5F-A137-CD0D180AAF42}" destId="{F4279E49-EBE0-4AD0-A65F-E5EB3A7D7CDB}" srcOrd="0" destOrd="0" presId="urn:microsoft.com/office/officeart/2005/8/layout/hierarchy3"/>
    <dgm:cxn modelId="{A9073525-3F67-49F3-95FE-8564AB490971}" type="presOf" srcId="{C0125434-E78A-4277-9AFF-BCA31F81FCDD}" destId="{D9857605-C416-415B-93C2-BFA7D593B091}" srcOrd="1" destOrd="0" presId="urn:microsoft.com/office/officeart/2005/8/layout/hierarchy3"/>
    <dgm:cxn modelId="{4052E876-417B-4B50-BAC3-E7ACFCBBB8D8}" srcId="{C0125434-E78A-4277-9AFF-BCA31F81FCDD}" destId="{E02E932B-8053-4D88-9E7C-B9E2A6C965C0}" srcOrd="1" destOrd="0" parTransId="{95CBEE46-8978-474A-9852-303AD24FC6E1}" sibTransId="{5F45AE39-48CE-4821-A0EF-4ADE5BDF2960}"/>
    <dgm:cxn modelId="{0F913F0F-38EA-4375-979A-E266E8D1A04F}" srcId="{8A8D43EB-9592-42A5-81B5-10E60F0D6684}" destId="{C0125434-E78A-4277-9AFF-BCA31F81FCDD}" srcOrd="1" destOrd="0" parTransId="{D56D4AFF-F156-4DC7-9BF3-9C50F007EA23}" sibTransId="{3AF032D3-6E25-4FF2-BF58-04D97701856F}"/>
    <dgm:cxn modelId="{64731998-D2F7-4EB9-AD02-A617AC726A15}" type="presOf" srcId="{D13875AE-CDA8-49BD-828D-0450CEA4926B}" destId="{74E844EC-0150-4D8B-98CA-8FDD15BABE20}" srcOrd="0" destOrd="0" presId="urn:microsoft.com/office/officeart/2005/8/layout/hierarchy3"/>
    <dgm:cxn modelId="{9BA49198-94A3-4F06-B9D4-523FE9FD8BB4}" type="presOf" srcId="{C15E14D3-95B3-459C-9837-59E24475AA81}" destId="{C74A50E5-8BA8-4EF7-843A-83429FF1E118}" srcOrd="1" destOrd="0" presId="urn:microsoft.com/office/officeart/2005/8/layout/hierarchy3"/>
    <dgm:cxn modelId="{01A9626B-07DD-4967-99C7-C7A3C971A7C1}" type="presOf" srcId="{17BB06D0-5F10-4966-B6DE-9907FC6C2256}" destId="{83E2E4BB-17A1-425C-9A70-24066B1ADDE7}" srcOrd="0" destOrd="0" presId="urn:microsoft.com/office/officeart/2005/8/layout/hierarchy3"/>
    <dgm:cxn modelId="{3CA1A509-7B53-4B23-BBC6-A42BAFD5BB2B}" type="presOf" srcId="{9A63A1C7-D1B5-4DCE-ADB8-761D475E46B1}" destId="{74E844EC-0150-4D8B-98CA-8FDD15BABE20}" srcOrd="0" destOrd="1" presId="urn:microsoft.com/office/officeart/2005/8/layout/hierarchy3"/>
    <dgm:cxn modelId="{55F18262-D798-4295-BA14-D3196437BE1C}" type="presOf" srcId="{95CBEE46-8978-474A-9852-303AD24FC6E1}" destId="{2BB0D1DC-3D5C-47DC-987A-4D9FCB4B967D}" srcOrd="0" destOrd="0" presId="urn:microsoft.com/office/officeart/2005/8/layout/hierarchy3"/>
    <dgm:cxn modelId="{F5488339-8108-4378-AC26-A710B4579E8C}" type="presOf" srcId="{E02E932B-8053-4D88-9E7C-B9E2A6C965C0}" destId="{2FA877BC-FD2B-4994-AE1C-BA908ED0A59A}" srcOrd="0" destOrd="0" presId="urn:microsoft.com/office/officeart/2005/8/layout/hierarchy3"/>
    <dgm:cxn modelId="{42C926B4-A6CE-4B99-88A1-C7408FB654BF}" type="presParOf" srcId="{6F951354-D059-422E-ADC4-7760F535D3E5}" destId="{242F79A2-890E-4EAA-9827-94EDB052E329}" srcOrd="0" destOrd="0" presId="urn:microsoft.com/office/officeart/2005/8/layout/hierarchy3"/>
    <dgm:cxn modelId="{C765DFDB-A0ED-4C39-86BF-58B9A714912E}" type="presParOf" srcId="{242F79A2-890E-4EAA-9827-94EDB052E329}" destId="{1AA03B28-BE5E-4200-9FD2-C0BBA6E181A0}" srcOrd="0" destOrd="0" presId="urn:microsoft.com/office/officeart/2005/8/layout/hierarchy3"/>
    <dgm:cxn modelId="{4B3A95F8-A2E1-4A44-A54D-DFD538CA66C5}" type="presParOf" srcId="{1AA03B28-BE5E-4200-9FD2-C0BBA6E181A0}" destId="{423C0620-3247-4E95-B9A0-747BB31E95A9}" srcOrd="0" destOrd="0" presId="urn:microsoft.com/office/officeart/2005/8/layout/hierarchy3"/>
    <dgm:cxn modelId="{5F09908A-EAA4-4198-95F3-DB73900DCD1C}" type="presParOf" srcId="{1AA03B28-BE5E-4200-9FD2-C0BBA6E181A0}" destId="{C74A50E5-8BA8-4EF7-843A-83429FF1E118}" srcOrd="1" destOrd="0" presId="urn:microsoft.com/office/officeart/2005/8/layout/hierarchy3"/>
    <dgm:cxn modelId="{BE91FC3C-357C-44F8-8410-D9833666A434}" type="presParOf" srcId="{242F79A2-890E-4EAA-9827-94EDB052E329}" destId="{433BFA3D-942D-48DF-9C65-AB9E53EC1B1F}" srcOrd="1" destOrd="0" presId="urn:microsoft.com/office/officeart/2005/8/layout/hierarchy3"/>
    <dgm:cxn modelId="{73F8401D-E722-4376-A83B-7DCCFCF817DD}" type="presParOf" srcId="{433BFA3D-942D-48DF-9C65-AB9E53EC1B1F}" destId="{9252DB7E-6F24-4A7C-BC07-3403FBB70DEF}" srcOrd="0" destOrd="0" presId="urn:microsoft.com/office/officeart/2005/8/layout/hierarchy3"/>
    <dgm:cxn modelId="{2E065C42-45E1-4AF2-B0F7-8F9440C47691}" type="presParOf" srcId="{433BFA3D-942D-48DF-9C65-AB9E53EC1B1F}" destId="{F4279E49-EBE0-4AD0-A65F-E5EB3A7D7CDB}" srcOrd="1" destOrd="0" presId="urn:microsoft.com/office/officeart/2005/8/layout/hierarchy3"/>
    <dgm:cxn modelId="{445CC303-4A10-4C64-804B-5A79D89678F6}" type="presParOf" srcId="{433BFA3D-942D-48DF-9C65-AB9E53EC1B1F}" destId="{83E2E4BB-17A1-425C-9A70-24066B1ADDE7}" srcOrd="2" destOrd="0" presId="urn:microsoft.com/office/officeart/2005/8/layout/hierarchy3"/>
    <dgm:cxn modelId="{4028A882-A0B9-4A2E-9C61-A088E4BB91A8}" type="presParOf" srcId="{433BFA3D-942D-48DF-9C65-AB9E53EC1B1F}" destId="{74E844EC-0150-4D8B-98CA-8FDD15BABE20}" srcOrd="3" destOrd="0" presId="urn:microsoft.com/office/officeart/2005/8/layout/hierarchy3"/>
    <dgm:cxn modelId="{EAE5C8BA-A473-4E4E-B012-3B72F6DCEC3F}" type="presParOf" srcId="{6F951354-D059-422E-ADC4-7760F535D3E5}" destId="{0777BA5C-842A-4C3D-85F3-F06895AE7C70}" srcOrd="1" destOrd="0" presId="urn:microsoft.com/office/officeart/2005/8/layout/hierarchy3"/>
    <dgm:cxn modelId="{71FD2FA2-B73B-4494-B848-7C57557F640B}" type="presParOf" srcId="{0777BA5C-842A-4C3D-85F3-F06895AE7C70}" destId="{F0D418D7-2F87-42EB-8B5C-38F73CF3AFC6}" srcOrd="0" destOrd="0" presId="urn:microsoft.com/office/officeart/2005/8/layout/hierarchy3"/>
    <dgm:cxn modelId="{0378272C-60D5-414B-8EFA-C44D9361F390}" type="presParOf" srcId="{F0D418D7-2F87-42EB-8B5C-38F73CF3AFC6}" destId="{BBF53AB6-2B02-4304-9614-848FF69199D5}" srcOrd="0" destOrd="0" presId="urn:microsoft.com/office/officeart/2005/8/layout/hierarchy3"/>
    <dgm:cxn modelId="{B5E5077A-D437-4AD7-886E-F78CE15650E2}" type="presParOf" srcId="{F0D418D7-2F87-42EB-8B5C-38F73CF3AFC6}" destId="{D9857605-C416-415B-93C2-BFA7D593B091}" srcOrd="1" destOrd="0" presId="urn:microsoft.com/office/officeart/2005/8/layout/hierarchy3"/>
    <dgm:cxn modelId="{8630807C-85B2-4702-8EC3-B966E70A6020}" type="presParOf" srcId="{0777BA5C-842A-4C3D-85F3-F06895AE7C70}" destId="{D36B2D85-02DC-48F3-9C5A-987B1DD15A8C}" srcOrd="1" destOrd="0" presId="urn:microsoft.com/office/officeart/2005/8/layout/hierarchy3"/>
    <dgm:cxn modelId="{8CDECB02-EB63-456A-8968-09E2A02BE41B}" type="presParOf" srcId="{D36B2D85-02DC-48F3-9C5A-987B1DD15A8C}" destId="{DB385BD4-0C9A-47F6-9D0D-0F75705CB991}" srcOrd="0" destOrd="0" presId="urn:microsoft.com/office/officeart/2005/8/layout/hierarchy3"/>
    <dgm:cxn modelId="{199C0111-102C-40F0-B980-C5C1750CB808}" type="presParOf" srcId="{D36B2D85-02DC-48F3-9C5A-987B1DD15A8C}" destId="{3A63EA02-8069-4874-9E66-77DBEB865199}" srcOrd="1" destOrd="0" presId="urn:microsoft.com/office/officeart/2005/8/layout/hierarchy3"/>
    <dgm:cxn modelId="{93464F24-2511-4FF5-828B-8D479AAD85BC}" type="presParOf" srcId="{D36B2D85-02DC-48F3-9C5A-987B1DD15A8C}" destId="{2BB0D1DC-3D5C-47DC-987A-4D9FCB4B967D}" srcOrd="2" destOrd="0" presId="urn:microsoft.com/office/officeart/2005/8/layout/hierarchy3"/>
    <dgm:cxn modelId="{F9BD4E83-8B77-40EA-916B-DBF8E5136DED}" type="presParOf" srcId="{D36B2D85-02DC-48F3-9C5A-987B1DD15A8C}" destId="{2FA877BC-FD2B-4994-AE1C-BA908ED0A5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0620-3247-4E95-B9A0-747BB31E95A9}">
      <dsp:nvSpPr>
        <dsp:cNvPr id="0" name=""/>
        <dsp:cNvSpPr/>
      </dsp:nvSpPr>
      <dsp:spPr>
        <a:xfrm>
          <a:off x="2" y="0"/>
          <a:ext cx="2466234" cy="1290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Історичні факти </a:t>
          </a:r>
          <a:endParaRPr lang="ru-RU" sz="2400" kern="1200" dirty="0"/>
        </a:p>
      </dsp:txBody>
      <dsp:txXfrm>
        <a:off x="37799" y="37797"/>
        <a:ext cx="2390640" cy="1214881"/>
      </dsp:txXfrm>
    </dsp:sp>
    <dsp:sp modelId="{9252DB7E-6F24-4A7C-BC07-3403FBB70DEF}">
      <dsp:nvSpPr>
        <dsp:cNvPr id="0" name=""/>
        <dsp:cNvSpPr/>
      </dsp:nvSpPr>
      <dsp:spPr>
        <a:xfrm>
          <a:off x="246626" y="1290475"/>
          <a:ext cx="182010" cy="95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968"/>
              </a:lnTo>
              <a:lnTo>
                <a:pt x="182010" y="956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79E49-EBE0-4AD0-A65F-E5EB3A7D7CDB}">
      <dsp:nvSpPr>
        <dsp:cNvPr id="0" name=""/>
        <dsp:cNvSpPr/>
      </dsp:nvSpPr>
      <dsp:spPr>
        <a:xfrm>
          <a:off x="428637" y="1499974"/>
          <a:ext cx="2549959" cy="1494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Угода </a:t>
          </a:r>
          <a:r>
            <a:rPr lang="ru-RU" sz="1400" b="0" i="0" kern="1200" dirty="0" err="1" smtClean="0"/>
            <a:t>між</a:t>
          </a:r>
          <a:r>
            <a:rPr lang="ru-RU" sz="1400" b="0" i="0" kern="1200" dirty="0" smtClean="0"/>
            <a:t> Б. </a:t>
          </a:r>
          <a:r>
            <a:rPr lang="ru-RU" sz="1400" b="0" i="0" kern="1200" dirty="0" err="1" smtClean="0"/>
            <a:t>Хмельницьким</a:t>
          </a:r>
          <a:r>
            <a:rPr lang="ru-RU" sz="1400" b="0" i="0" kern="1200" dirty="0" smtClean="0"/>
            <a:t> та </a:t>
          </a:r>
          <a:r>
            <a:rPr lang="ru-RU" sz="1400" b="0" i="0" kern="1200" dirty="0" err="1" smtClean="0"/>
            <a:t>Олексієм</a:t>
          </a:r>
          <a:r>
            <a:rPr lang="ru-RU" sz="1400" b="0" i="0" kern="1200" dirty="0" smtClean="0"/>
            <a:t> Михайловичем </a:t>
          </a:r>
          <a:r>
            <a:rPr lang="ru-RU" sz="1400" b="0" i="0" kern="1200" dirty="0" err="1" smtClean="0"/>
            <a:t>була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підписана</a:t>
          </a:r>
          <a:r>
            <a:rPr lang="ru-RU" sz="1400" b="0" i="0" kern="1200" dirty="0" smtClean="0"/>
            <a:t> 21 </a:t>
          </a:r>
          <a:r>
            <a:rPr lang="ru-RU" sz="1400" b="0" i="0" kern="1200" dirty="0" err="1" smtClean="0"/>
            <a:t>березня</a:t>
          </a:r>
          <a:r>
            <a:rPr lang="ru-RU" sz="1400" b="0" i="0" kern="1200" dirty="0" smtClean="0"/>
            <a:t> 1654 р.</a:t>
          </a:r>
          <a:endParaRPr lang="ru-RU" sz="1400" kern="1200" dirty="0"/>
        </a:p>
      </dsp:txBody>
      <dsp:txXfrm>
        <a:off x="472422" y="1543759"/>
        <a:ext cx="2462389" cy="1407368"/>
      </dsp:txXfrm>
    </dsp:sp>
    <dsp:sp modelId="{83E2E4BB-17A1-425C-9A70-24066B1ADDE7}">
      <dsp:nvSpPr>
        <dsp:cNvPr id="0" name=""/>
        <dsp:cNvSpPr/>
      </dsp:nvSpPr>
      <dsp:spPr>
        <a:xfrm>
          <a:off x="246626" y="1290475"/>
          <a:ext cx="182010" cy="263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562"/>
              </a:lnTo>
              <a:lnTo>
                <a:pt x="182010" y="2638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844EC-0150-4D8B-98CA-8FDD15BABE20}">
      <dsp:nvSpPr>
        <dsp:cNvPr id="0" name=""/>
        <dsp:cNvSpPr/>
      </dsp:nvSpPr>
      <dsp:spPr>
        <a:xfrm>
          <a:off x="428637" y="3214497"/>
          <a:ext cx="2343001" cy="1429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Археологічні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роскопки</a:t>
          </a:r>
          <a:r>
            <a:rPr lang="ru-RU" sz="1400" kern="1200" dirty="0" smtClean="0"/>
            <a:t> у </a:t>
          </a:r>
          <a:r>
            <a:rPr lang="ru-RU" sz="1400" kern="1200" dirty="0" err="1" smtClean="0"/>
            <a:t>селі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Суботові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що</a:t>
          </a:r>
          <a:r>
            <a:rPr lang="en-US" sz="1400" kern="1200" dirty="0" smtClean="0"/>
            <a:t> </a:t>
          </a:r>
          <a:r>
            <a:rPr lang="ru-RU" sz="1400" kern="1200" dirty="0" err="1" smtClean="0"/>
            <a:t>збійснювалися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err="1" smtClean="0"/>
            <a:t>москалями</a:t>
          </a:r>
          <a:r>
            <a:rPr lang="ru-RU" sz="1400" kern="1200" dirty="0" smtClean="0"/>
            <a:t>.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470493" y="3256353"/>
        <a:ext cx="2259289" cy="1345369"/>
      </dsp:txXfrm>
    </dsp:sp>
    <dsp:sp modelId="{BBF53AB6-2B02-4304-9614-848FF69199D5}">
      <dsp:nvSpPr>
        <dsp:cNvPr id="0" name=""/>
        <dsp:cNvSpPr/>
      </dsp:nvSpPr>
      <dsp:spPr>
        <a:xfrm>
          <a:off x="3143277" y="0"/>
          <a:ext cx="2463483" cy="1253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«Великий Льох» </a:t>
          </a:r>
          <a:endParaRPr lang="ru-RU" sz="2400" kern="1200" dirty="0"/>
        </a:p>
      </dsp:txBody>
      <dsp:txXfrm>
        <a:off x="3179982" y="36705"/>
        <a:ext cx="2390073" cy="1179804"/>
      </dsp:txXfrm>
    </dsp:sp>
    <dsp:sp modelId="{DB385BD4-0C9A-47F6-9D0D-0F75705CB991}">
      <dsp:nvSpPr>
        <dsp:cNvPr id="0" name=""/>
        <dsp:cNvSpPr/>
      </dsp:nvSpPr>
      <dsp:spPr>
        <a:xfrm>
          <a:off x="3389626" y="1253214"/>
          <a:ext cx="253702" cy="101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2860"/>
              </a:lnTo>
              <a:lnTo>
                <a:pt x="253702" y="1012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3EA02-8069-4874-9E66-77DBEB865199}">
      <dsp:nvSpPr>
        <dsp:cNvPr id="0" name=""/>
        <dsp:cNvSpPr/>
      </dsp:nvSpPr>
      <dsp:spPr>
        <a:xfrm>
          <a:off x="3643328" y="1499974"/>
          <a:ext cx="2566355" cy="153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Поет </a:t>
          </a:r>
          <a:r>
            <a:rPr lang="ru-RU" sz="1400" b="0" i="0" kern="1200" dirty="0" err="1" smtClean="0"/>
            <a:t>називає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Хмельницького</a:t>
          </a:r>
          <a:r>
            <a:rPr lang="ru-RU" sz="1400" b="0" i="0" kern="1200" dirty="0" smtClean="0"/>
            <a:t> «</a:t>
          </a:r>
          <a:r>
            <a:rPr lang="ru-RU" sz="1400" b="0" i="0" kern="1200" dirty="0" err="1" smtClean="0"/>
            <a:t>Олексіївим</a:t>
          </a:r>
          <a:r>
            <a:rPr lang="ru-RU" sz="1400" b="0" i="0" kern="1200" dirty="0" smtClean="0"/>
            <a:t> другом» </a:t>
          </a:r>
          <a:r>
            <a:rPr lang="ru-RU" sz="1400" b="0" i="0" kern="1200" dirty="0" err="1" smtClean="0"/>
            <a:t>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ще</a:t>
          </a:r>
          <a:r>
            <a:rPr lang="ru-RU" sz="1400" b="0" i="0" kern="1200" dirty="0" smtClean="0"/>
            <a:t> раз </a:t>
          </a:r>
          <a:r>
            <a:rPr lang="ru-RU" sz="1400" b="0" i="0" kern="1200" dirty="0" err="1" smtClean="0"/>
            <a:t>пропонує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подивитись</a:t>
          </a:r>
          <a:r>
            <a:rPr lang="ru-RU" sz="1400" b="0" i="0" kern="1200" dirty="0" smtClean="0"/>
            <a:t>, </a:t>
          </a:r>
          <a:r>
            <a:rPr lang="ru-RU" sz="1400" b="0" i="0" kern="1200" dirty="0" err="1" smtClean="0"/>
            <a:t>що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тепер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коять</a:t>
          </a:r>
          <a:r>
            <a:rPr lang="ru-RU" sz="1400" b="0" i="0" kern="1200" dirty="0" smtClean="0"/>
            <a:t> в </a:t>
          </a:r>
          <a:r>
            <a:rPr lang="ru-RU" sz="1400" b="0" i="0" kern="1200" dirty="0" err="1" smtClean="0"/>
            <a:t>Україні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його</a:t>
          </a:r>
          <a:r>
            <a:rPr lang="ru-RU" sz="1400" b="0" i="0" kern="1200" dirty="0" smtClean="0"/>
            <a:t> «</a:t>
          </a:r>
          <a:r>
            <a:rPr lang="ru-RU" sz="1400" b="0" i="0" kern="1200" dirty="0" err="1" smtClean="0"/>
            <a:t>друзі</a:t>
          </a:r>
          <a:r>
            <a:rPr lang="ru-RU" sz="1400" b="0" i="0" kern="1200" dirty="0" smtClean="0"/>
            <a:t>», </a:t>
          </a:r>
          <a:r>
            <a:rPr lang="ru-RU" sz="1400" b="0" i="0" kern="1200" dirty="0" err="1" smtClean="0"/>
            <a:t>що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незважають</a:t>
          </a:r>
          <a:r>
            <a:rPr lang="ru-RU" sz="1400" b="0" i="0" kern="1200" dirty="0" smtClean="0"/>
            <a:t> на те </a:t>
          </a:r>
          <a:r>
            <a:rPr lang="ru-RU" sz="1400" b="0" i="0" kern="1200" dirty="0" err="1" smtClean="0"/>
            <a:t>що</a:t>
          </a:r>
          <a:r>
            <a:rPr lang="ru-RU" sz="1400" b="0" i="0" kern="1200" dirty="0" smtClean="0"/>
            <a:t> Богдан «все </a:t>
          </a:r>
          <a:r>
            <a:rPr lang="ru-RU" sz="1400" b="0" i="0" kern="1200" dirty="0" err="1" smtClean="0"/>
            <a:t>оддав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їм</a:t>
          </a:r>
          <a:r>
            <a:rPr lang="ru-RU" sz="1400" b="0" i="0" kern="1200" dirty="0" smtClean="0"/>
            <a:t>».</a:t>
          </a:r>
          <a:endParaRPr lang="ru-RU" sz="1400" kern="1200" dirty="0"/>
        </a:p>
      </dsp:txBody>
      <dsp:txXfrm>
        <a:off x="3688205" y="1544851"/>
        <a:ext cx="2476601" cy="1442446"/>
      </dsp:txXfrm>
    </dsp:sp>
    <dsp:sp modelId="{2BB0D1DC-3D5C-47DC-987A-4D9FCB4B967D}">
      <dsp:nvSpPr>
        <dsp:cNvPr id="0" name=""/>
        <dsp:cNvSpPr/>
      </dsp:nvSpPr>
      <dsp:spPr>
        <a:xfrm>
          <a:off x="3389626" y="1253214"/>
          <a:ext cx="253702" cy="2675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714"/>
              </a:lnTo>
              <a:lnTo>
                <a:pt x="253702" y="2675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877BC-FD2B-4994-AE1C-BA908ED0A59A}">
      <dsp:nvSpPr>
        <dsp:cNvPr id="0" name=""/>
        <dsp:cNvSpPr/>
      </dsp:nvSpPr>
      <dsp:spPr>
        <a:xfrm>
          <a:off x="3643328" y="3214497"/>
          <a:ext cx="2200085" cy="1428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Марна </a:t>
          </a:r>
          <a:r>
            <a:rPr lang="ru-RU" sz="1400" b="0" i="0" kern="1200" dirty="0" err="1" smtClean="0"/>
            <a:t>праця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москалів</a:t>
          </a:r>
          <a:r>
            <a:rPr lang="ru-RU" sz="1400" b="0" i="0" kern="1200" dirty="0" smtClean="0"/>
            <a:t>, </a:t>
          </a:r>
          <a:r>
            <a:rPr lang="ru-RU" sz="1400" b="0" i="0" kern="1200" dirty="0" err="1" smtClean="0"/>
            <a:t>бо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знайшли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лише</a:t>
          </a:r>
          <a:r>
            <a:rPr lang="ru-RU" sz="1400" b="0" i="0" kern="1200" dirty="0" smtClean="0"/>
            <a:t>: 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en-US" sz="1400" kern="1200" dirty="0" smtClean="0"/>
            <a:t>“</a:t>
          </a:r>
          <a:r>
            <a:rPr lang="ru-RU" sz="1400" b="0" i="0" kern="1200" dirty="0" smtClean="0"/>
            <a:t>Черепок, </a:t>
          </a:r>
          <a:r>
            <a:rPr lang="ru-RU" sz="1400" b="0" i="0" kern="1200" dirty="0" err="1" smtClean="0"/>
            <a:t>гниле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корито</a:t>
          </a:r>
          <a:r>
            <a:rPr lang="ru-RU" sz="1400" b="0" i="0" kern="1200" dirty="0" smtClean="0"/>
            <a:t> 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b="0" i="0" kern="1200" dirty="0" smtClean="0"/>
            <a:t>Й костяки в </a:t>
          </a:r>
          <a:r>
            <a:rPr lang="ru-RU" sz="1400" b="0" i="0" kern="1200" dirty="0" err="1" smtClean="0"/>
            <a:t>кайданах</a:t>
          </a:r>
          <a:r>
            <a:rPr lang="en-US" sz="1400" b="0" i="0" kern="1200" dirty="0" smtClean="0"/>
            <a:t>”</a:t>
          </a:r>
          <a:r>
            <a:rPr lang="ru-RU" sz="1400" b="0" i="0" kern="1200" dirty="0" smtClean="0"/>
            <a:t>.</a:t>
          </a:r>
          <a:endParaRPr lang="ru-RU" sz="1400" kern="1200" dirty="0"/>
        </a:p>
      </dsp:txBody>
      <dsp:txXfrm>
        <a:off x="3685178" y="3256347"/>
        <a:ext cx="2116385" cy="1345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C331F-C7ED-4004-B954-F71DEB9EA88F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8AF1C-1A09-4B18-91D5-3C3FDBA21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8AF1C-1A09-4B18-91D5-3C3FDBA217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54AD-EDC2-427D-A424-F6095F29DCD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CF7E-5B38-4ACB-B94F-39AC06293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958166" cy="338437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Всеукраинский комплексний </a:t>
            </a:r>
            <a:r>
              <a:rPr lang="ru-RU" sz="2200" b="1" dirty="0">
                <a:solidFill>
                  <a:srgbClr val="FFFF00"/>
                </a:solidFill>
              </a:rPr>
              <a:t>інтерактивний конкурс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b="1" dirty="0">
                <a:solidFill>
                  <a:srgbClr val="FFFF00"/>
                </a:solidFill>
              </a:rPr>
              <a:t>   “</a:t>
            </a:r>
            <a:r>
              <a:rPr lang="ru-RU" sz="2200" b="1" dirty="0" smtClean="0">
                <a:solidFill>
                  <a:srgbClr val="FFFF00"/>
                </a:solidFill>
              </a:rPr>
              <a:t>Історик-Юніор-201</a:t>
            </a:r>
            <a:r>
              <a:rPr lang="en-US" sz="2200" b="1" dirty="0" smtClean="0">
                <a:solidFill>
                  <a:srgbClr val="FFFF00"/>
                </a:solidFill>
              </a:rPr>
              <a:t>4</a:t>
            </a:r>
            <a:r>
              <a:rPr lang="ru-RU" sz="2200" b="1" dirty="0" smtClean="0">
                <a:solidFill>
                  <a:srgbClr val="FFFF00"/>
                </a:solidFill>
              </a:rPr>
              <a:t>”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br>
              <a:rPr lang="en-US" sz="2200" b="1" dirty="0" smtClean="0">
                <a:solidFill>
                  <a:srgbClr val="FFFF00"/>
                </a:solidFill>
              </a:rPr>
            </a:b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2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400" b="1" dirty="0"/>
              <a:t/>
            </a:r>
            <a:br>
              <a:rPr lang="uk-UA" sz="1400" b="1" dirty="0"/>
            </a:br>
            <a:r>
              <a:rPr lang="uk-UA" sz="1400" b="1" dirty="0" smtClean="0"/>
              <a:t/>
            </a:r>
            <a:br>
              <a:rPr lang="uk-UA" sz="1400" b="1" dirty="0" smtClean="0"/>
            </a:br>
            <a:r>
              <a:rPr lang="uk-UA" sz="1400" b="1" dirty="0"/>
              <a:t/>
            </a:r>
            <a:br>
              <a:rPr lang="uk-UA" sz="1400" b="1" dirty="0"/>
            </a:br>
            <a:r>
              <a:rPr lang="uk-UA" sz="1400" b="1" dirty="0" smtClean="0"/>
              <a:t/>
            </a:r>
            <a:br>
              <a:rPr lang="uk-UA" sz="1400" b="1" dirty="0" smtClean="0"/>
            </a:br>
            <a:r>
              <a:rPr lang="uk-UA" sz="1400" b="1" dirty="0"/>
              <a:t/>
            </a:r>
            <a:br>
              <a:rPr lang="uk-UA" sz="1400" b="1" dirty="0"/>
            </a:br>
            <a:r>
              <a:rPr lang="uk-UA" sz="2400" b="1" dirty="0" smtClean="0">
                <a:solidFill>
                  <a:srgbClr val="FFFF00"/>
                </a:solidFill>
              </a:rPr>
              <a:t>Презентація проекту</a:t>
            </a:r>
            <a:r>
              <a:rPr lang="uk-UA" sz="1400" b="1" dirty="0" smtClean="0">
                <a:solidFill>
                  <a:srgbClr val="FFFF00"/>
                </a:solidFill>
              </a:rPr>
              <a:t/>
            </a:r>
            <a:br>
              <a:rPr lang="uk-UA" sz="1400" b="1" dirty="0" smtClean="0">
                <a:solidFill>
                  <a:srgbClr val="FFFF00"/>
                </a:solidFill>
              </a:rPr>
            </a:br>
            <a:r>
              <a:rPr lang="uk-UA" sz="1400" b="1" dirty="0" smtClean="0">
                <a:solidFill>
                  <a:srgbClr val="FFFF00"/>
                </a:solidFill>
              </a:rPr>
              <a:t/>
            </a:r>
            <a:br>
              <a:rPr lang="uk-UA" sz="1400" b="1" dirty="0" smtClean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«</a:t>
            </a:r>
            <a:r>
              <a:rPr lang="ru-RU" sz="2800" b="1" dirty="0" err="1">
                <a:solidFill>
                  <a:srgbClr val="FFFF00"/>
                </a:solidFill>
              </a:rPr>
              <a:t>Історичне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підґрунтя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творчості</a:t>
            </a:r>
            <a:r>
              <a:rPr lang="ru-RU" sz="2800" b="1" dirty="0">
                <a:solidFill>
                  <a:srgbClr val="FFFF00"/>
                </a:solidFill>
              </a:rPr>
              <a:t> Т.Г. </a:t>
            </a:r>
            <a:r>
              <a:rPr lang="ru-RU" sz="2800" b="1" dirty="0" err="1">
                <a:solidFill>
                  <a:srgbClr val="FFFF00"/>
                </a:solidFill>
              </a:rPr>
              <a:t>Шевченка</a:t>
            </a:r>
            <a:r>
              <a:rPr lang="ru-RU" sz="2800" b="1" dirty="0">
                <a:solidFill>
                  <a:srgbClr val="FFFF00"/>
                </a:solidFill>
              </a:rPr>
              <a:t>»</a:t>
            </a:r>
            <a:r>
              <a:rPr lang="uk-UA" sz="2400" b="1" dirty="0" smtClean="0">
                <a:solidFill>
                  <a:srgbClr val="FFFF00"/>
                </a:solidFill>
              </a:rPr>
              <a:t/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(Розкриття пророчих слів Шевченка у творі 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dirty="0" smtClean="0">
                <a:solidFill>
                  <a:srgbClr val="FFFF00"/>
                </a:solidFill>
              </a:rPr>
              <a:t>«Великий Льох» </a:t>
            </a:r>
            <a:r>
              <a:rPr lang="uk-UA" sz="2400" b="1" dirty="0" smtClean="0">
                <a:solidFill>
                  <a:srgbClr val="FFFF00"/>
                </a:solidFill>
              </a:rPr>
              <a:t>)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43446"/>
            <a:ext cx="4572000" cy="20002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err="1" smtClean="0">
                <a:solidFill>
                  <a:srgbClr val="FFC000"/>
                </a:solidFill>
              </a:rPr>
              <a:t>Виконали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учениці</a:t>
            </a:r>
            <a:r>
              <a:rPr lang="ru-RU" sz="1800" smtClean="0">
                <a:solidFill>
                  <a:srgbClr val="FFC000"/>
                </a:solidFill>
              </a:rPr>
              <a:t>  9 </a:t>
            </a:r>
            <a:r>
              <a:rPr lang="ru-RU" sz="1800" dirty="0" err="1" smtClean="0">
                <a:solidFill>
                  <a:srgbClr val="FFC000"/>
                </a:solidFill>
              </a:rPr>
              <a:t>класу</a:t>
            </a:r>
            <a:endParaRPr lang="ru-RU" sz="1800" dirty="0">
              <a:solidFill>
                <a:srgbClr val="FFC000"/>
              </a:solidFill>
            </a:endParaRPr>
          </a:p>
          <a:p>
            <a:pPr algn="r"/>
            <a:r>
              <a:rPr lang="ru-RU" sz="1800" dirty="0">
                <a:solidFill>
                  <a:srgbClr val="FFC000"/>
                </a:solidFill>
              </a:rPr>
              <a:t>           </a:t>
            </a:r>
            <a:r>
              <a:rPr lang="ru-RU" sz="1800" dirty="0" err="1">
                <a:solidFill>
                  <a:srgbClr val="FFC000"/>
                </a:solidFill>
              </a:rPr>
              <a:t>Миколаївського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морського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ліцею</a:t>
            </a:r>
            <a:endParaRPr lang="ru-RU" sz="1800" dirty="0">
              <a:solidFill>
                <a:srgbClr val="FFC000"/>
              </a:solidFill>
            </a:endParaRPr>
          </a:p>
          <a:p>
            <a:pPr algn="r"/>
            <a:r>
              <a:rPr lang="ru-RU" sz="1800" dirty="0">
                <a:solidFill>
                  <a:srgbClr val="FFC000"/>
                </a:solidFill>
              </a:rPr>
              <a:t>           </a:t>
            </a:r>
            <a:r>
              <a:rPr lang="ru-RU" sz="1800" dirty="0" err="1">
                <a:solidFill>
                  <a:srgbClr val="FFC000"/>
                </a:solidFill>
              </a:rPr>
              <a:t>імені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професора</a:t>
            </a:r>
            <a:r>
              <a:rPr lang="ru-RU" sz="1800" dirty="0">
                <a:solidFill>
                  <a:srgbClr val="FFC000"/>
                </a:solidFill>
              </a:rPr>
              <a:t> М . Александрова</a:t>
            </a:r>
          </a:p>
          <a:p>
            <a:pPr algn="r"/>
            <a:r>
              <a:rPr lang="ru-RU" sz="1800" dirty="0">
                <a:solidFill>
                  <a:srgbClr val="FFC000"/>
                </a:solidFill>
              </a:rPr>
              <a:t>           </a:t>
            </a:r>
            <a:r>
              <a:rPr lang="ru-RU" sz="1800" dirty="0" err="1">
                <a:solidFill>
                  <a:srgbClr val="FFC000"/>
                </a:solidFill>
              </a:rPr>
              <a:t>Миколаївської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 err="1">
                <a:solidFill>
                  <a:srgbClr val="FFC000"/>
                </a:solidFill>
              </a:rPr>
              <a:t>обл.,м</a:t>
            </a:r>
            <a:r>
              <a:rPr lang="ru-RU" sz="1800" dirty="0">
                <a:solidFill>
                  <a:srgbClr val="FFC000"/>
                </a:solidFill>
              </a:rPr>
              <a:t>. </a:t>
            </a:r>
            <a:r>
              <a:rPr lang="ru-RU" sz="1800" dirty="0" err="1" smtClean="0">
                <a:solidFill>
                  <a:srgbClr val="FFC000"/>
                </a:solidFill>
              </a:rPr>
              <a:t>Миколаєва</a:t>
            </a:r>
            <a:endParaRPr lang="ru-RU" sz="1800" dirty="0" smtClean="0">
              <a:solidFill>
                <a:srgbClr val="FFC000"/>
              </a:solidFill>
            </a:endParaRPr>
          </a:p>
          <a:p>
            <a:pPr algn="r"/>
            <a:r>
              <a:rPr lang="uk-UA" sz="1800" dirty="0" err="1" smtClean="0">
                <a:solidFill>
                  <a:srgbClr val="FFC000"/>
                </a:solidFill>
              </a:rPr>
              <a:t>Бутенко</a:t>
            </a:r>
            <a:r>
              <a:rPr lang="uk-UA" sz="1800" dirty="0" smtClean="0">
                <a:solidFill>
                  <a:srgbClr val="FFC000"/>
                </a:solidFill>
              </a:rPr>
              <a:t> Анна та </a:t>
            </a:r>
            <a:r>
              <a:rPr lang="uk-UA" sz="1800" dirty="0" err="1" smtClean="0">
                <a:solidFill>
                  <a:srgbClr val="FFC000"/>
                </a:solidFill>
              </a:rPr>
              <a:t>Фардман</a:t>
            </a:r>
            <a:r>
              <a:rPr lang="uk-UA" sz="1800" dirty="0" smtClean="0">
                <a:solidFill>
                  <a:srgbClr val="FFC000"/>
                </a:solidFill>
              </a:rPr>
              <a:t> Катерина</a:t>
            </a:r>
            <a:endParaRPr lang="ru-RU" sz="1800" dirty="0">
              <a:solidFill>
                <a:srgbClr val="FFC000"/>
              </a:solidFill>
            </a:endParaRPr>
          </a:p>
          <a:p>
            <a:pPr algn="r"/>
            <a:r>
              <a:rPr lang="ru-RU" sz="1800" dirty="0">
                <a:solidFill>
                  <a:srgbClr val="FFC000"/>
                </a:solidFill>
              </a:rPr>
              <a:t>  </a:t>
            </a:r>
            <a:r>
              <a:rPr lang="ru-RU" sz="1800" dirty="0" err="1" smtClean="0">
                <a:solidFill>
                  <a:srgbClr val="FFC000"/>
                </a:solidFill>
              </a:rPr>
              <a:t>Вчителі</a:t>
            </a:r>
            <a:r>
              <a:rPr lang="ru-RU" sz="1800" dirty="0" smtClean="0">
                <a:solidFill>
                  <a:srgbClr val="FFC000"/>
                </a:solidFill>
              </a:rPr>
              <a:t>: </a:t>
            </a:r>
            <a:r>
              <a:rPr lang="ru-RU" sz="1800" dirty="0">
                <a:solidFill>
                  <a:srgbClr val="FFC000"/>
                </a:solidFill>
              </a:rPr>
              <a:t>Соколова </a:t>
            </a:r>
            <a:r>
              <a:rPr lang="ru-RU" sz="1800" dirty="0" smtClean="0">
                <a:solidFill>
                  <a:srgbClr val="FFC000"/>
                </a:solidFill>
              </a:rPr>
              <a:t>О.П. та </a:t>
            </a:r>
            <a:r>
              <a:rPr lang="ru-RU" sz="1800" dirty="0" err="1" smtClean="0">
                <a:solidFill>
                  <a:srgbClr val="FFC000"/>
                </a:solidFill>
              </a:rPr>
              <a:t>Борецька</a:t>
            </a:r>
            <a:r>
              <a:rPr lang="ru-RU" sz="1800" dirty="0" smtClean="0">
                <a:solidFill>
                  <a:srgbClr val="FFC000"/>
                </a:solidFill>
              </a:rPr>
              <a:t> Т. Г.</a:t>
            </a:r>
            <a:endParaRPr lang="ru-RU" sz="1800" dirty="0">
              <a:solidFill>
                <a:srgbClr val="FFC00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8229600" cy="857256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Сьогодення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</a:t>
            </a:r>
            <a:r>
              <a:rPr lang="ru-RU" sz="2000" dirty="0" smtClean="0"/>
              <a:t>На </a:t>
            </a:r>
            <a:r>
              <a:rPr lang="ru-RU" sz="2000" dirty="0" err="1" smtClean="0"/>
              <a:t>сьогоднішній</a:t>
            </a:r>
            <a:r>
              <a:rPr lang="ru-RU" sz="2000" dirty="0" smtClean="0"/>
              <a:t> день слова Тараса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 як 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актуальні</a:t>
            </a:r>
            <a:r>
              <a:rPr lang="ru-RU" sz="2000" dirty="0" smtClean="0"/>
              <a:t>. </a:t>
            </a:r>
            <a:r>
              <a:rPr lang="ru-RU" sz="2000" dirty="0" err="1" smtClean="0"/>
              <a:t>Ідея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розкриває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сьогодення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засудження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старшинської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верхівки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грабування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скарбів</a:t>
            </a:r>
            <a:r>
              <a:rPr lang="ru-RU" sz="2000" dirty="0" smtClean="0"/>
              <a:t> та, </a:t>
            </a:r>
            <a:r>
              <a:rPr lang="ru-RU" sz="2000" dirty="0" err="1" smtClean="0"/>
              <a:t>звісно</a:t>
            </a:r>
            <a:r>
              <a:rPr lang="ru-RU" sz="2000" dirty="0" smtClean="0"/>
              <a:t> ж,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а то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, до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федерації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Шевченко </a:t>
            </a:r>
            <a:r>
              <a:rPr lang="ru-RU" sz="2000" dirty="0" err="1" smtClean="0"/>
              <a:t>пророкував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Українську</a:t>
            </a:r>
            <a:r>
              <a:rPr lang="ru-RU" sz="2000" dirty="0" smtClean="0"/>
              <a:t> долю, живучи </a:t>
            </a:r>
            <a:r>
              <a:rPr lang="ru-RU" sz="2000" dirty="0" err="1" smtClean="0"/>
              <a:t>ще</a:t>
            </a:r>
            <a:r>
              <a:rPr lang="ru-RU" sz="2000" dirty="0" smtClean="0"/>
              <a:t> у 19 </a:t>
            </a:r>
            <a:r>
              <a:rPr lang="ru-RU" sz="2000" dirty="0" err="1" smtClean="0"/>
              <a:t>сторіччі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D:\АНЯ\шк п\shev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526379" cy="26447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АНЯ\шк п\taras-shevchenko-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07382"/>
            <a:ext cx="3508580" cy="47506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Пророчі слова Шевченка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11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Чимало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минуло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смерті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прославленого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письменника</a:t>
            </a:r>
            <a:r>
              <a:rPr lang="ru-RU" sz="1800" dirty="0" smtClean="0"/>
              <a:t> Тараса </a:t>
            </a:r>
            <a:r>
              <a:rPr lang="ru-RU" sz="1800" dirty="0" err="1" smtClean="0"/>
              <a:t>Шевченка</a:t>
            </a:r>
            <a:r>
              <a:rPr lang="ru-RU" sz="1800" dirty="0" smtClean="0"/>
              <a:t> 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продовжує</a:t>
            </a:r>
            <a:r>
              <a:rPr lang="ru-RU" sz="1800" dirty="0" smtClean="0"/>
              <a:t> </a:t>
            </a:r>
            <a:r>
              <a:rPr lang="ru-RU" sz="1800" dirty="0" err="1" smtClean="0"/>
              <a:t>ворушити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свідомість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.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Шевченка</a:t>
            </a:r>
            <a:r>
              <a:rPr lang="ru-RU" sz="1800" dirty="0" smtClean="0"/>
              <a:t> стала духовною основою </a:t>
            </a:r>
            <a:r>
              <a:rPr lang="ru-RU" sz="1800" dirty="0" err="1" smtClean="0"/>
              <a:t>формування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сучасної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нації</a:t>
            </a:r>
            <a:r>
              <a:rPr lang="ru-RU" sz="1800" dirty="0" smtClean="0"/>
              <a:t>. </a:t>
            </a:r>
            <a:r>
              <a:rPr lang="ru-RU" sz="1800" dirty="0" err="1" smtClean="0"/>
              <a:t>Цієї</a:t>
            </a:r>
            <a:r>
              <a:rPr lang="ru-RU" sz="1800" dirty="0" smtClean="0"/>
              <a:t> </a:t>
            </a:r>
            <a:r>
              <a:rPr lang="ru-RU" sz="1800" dirty="0" err="1" smtClean="0"/>
              <a:t>зими</a:t>
            </a:r>
            <a:r>
              <a:rPr lang="ru-RU" sz="1800" dirty="0" smtClean="0"/>
              <a:t> Шевченко став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цитованим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поетом</a:t>
            </a:r>
            <a:r>
              <a:rPr lang="ru-RU" sz="1800" dirty="0" smtClean="0"/>
              <a:t> майдану. </a:t>
            </a:r>
            <a:r>
              <a:rPr lang="ru-RU" sz="1800" dirty="0" err="1" smtClean="0"/>
              <a:t>Найголовнішою</a:t>
            </a:r>
            <a:r>
              <a:rPr lang="ru-RU" sz="1800" dirty="0" smtClean="0"/>
              <a:t> </a:t>
            </a:r>
            <a:r>
              <a:rPr lang="ru-RU" sz="1800" dirty="0" err="1" smtClean="0"/>
              <a:t>ідеєю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виборювання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свободи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незалежності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7" name="Picture 3" descr="D:\АНЯ\шк п\456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92" cy="16192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500066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928910"/>
            <a:ext cx="7772400" cy="3929090"/>
          </a:xfrm>
        </p:spPr>
        <p:txBody>
          <a:bodyPr/>
          <a:lstStyle/>
          <a:p>
            <a:pPr lvl="0"/>
            <a:r>
              <a:rPr lang="uk-UA" dirty="0" smtClean="0">
                <a:solidFill>
                  <a:schemeClr val="tx1"/>
                </a:solidFill>
              </a:rPr>
              <a:t>Висновок: розглядаючи твір  «Великий Льох»,  ми змогли </a:t>
            </a:r>
            <a:r>
              <a:rPr lang="ru-RU" dirty="0" err="1" smtClean="0">
                <a:solidFill>
                  <a:schemeClr val="tx1"/>
                </a:solidFill>
              </a:rPr>
              <a:t>проаналізувати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виявити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історичний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підтекст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містерії</a:t>
            </a:r>
            <a:r>
              <a:rPr lang="ru-RU" dirty="0" smtClean="0">
                <a:solidFill>
                  <a:schemeClr val="tx1"/>
                </a:solidFill>
              </a:rPr>
              <a:t> ;  </a:t>
            </a:r>
            <a:r>
              <a:rPr lang="ru-RU" dirty="0" err="1" smtClean="0">
                <a:solidFill>
                  <a:schemeClr val="tx1"/>
                </a:solidFill>
              </a:rPr>
              <a:t>порівняти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зображені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поетом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історичними</a:t>
            </a:r>
            <a:r>
              <a:rPr lang="ru-RU" dirty="0" smtClean="0">
                <a:solidFill>
                  <a:schemeClr val="tx1"/>
                </a:solidFill>
              </a:rPr>
              <a:t> фактами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провести </a:t>
            </a:r>
            <a:r>
              <a:rPr lang="ru-RU" dirty="0" err="1" smtClean="0">
                <a:solidFill>
                  <a:schemeClr val="tx1"/>
                </a:solidFill>
              </a:rPr>
              <a:t>аналогію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сьогоденням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dirty="0" err="1" smtClean="0">
                <a:solidFill>
                  <a:schemeClr val="tx1"/>
                </a:solidFill>
              </a:rPr>
              <a:t>оцінити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актуальність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застережливих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Шевченка</a:t>
            </a:r>
            <a:r>
              <a:rPr lang="ru-RU" dirty="0" smtClean="0">
                <a:solidFill>
                  <a:schemeClr val="tx1"/>
                </a:solidFill>
              </a:rPr>
              <a:t>;  </a:t>
            </a:r>
            <a:r>
              <a:rPr lang="ru-RU" dirty="0" err="1" smtClean="0">
                <a:solidFill>
                  <a:schemeClr val="tx1"/>
                </a:solidFill>
              </a:rPr>
              <a:t>розкрити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образи-символи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твору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значення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льоху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місрерії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Не заважаючи на те, що поет жив у 19 столітті, можна сміливо сказати, що він живе і зараз. </a:t>
            </a:r>
            <a:r>
              <a:rPr lang="ru-RU" dirty="0" err="1" smtClean="0">
                <a:solidFill>
                  <a:schemeClr val="tx1"/>
                </a:solidFill>
              </a:rPr>
              <a:t>Революція</a:t>
            </a:r>
            <a:r>
              <a:rPr lang="ru-RU" dirty="0" smtClean="0">
                <a:solidFill>
                  <a:schemeClr val="tx1"/>
                </a:solidFill>
              </a:rPr>
              <a:t> духу, </a:t>
            </a:r>
            <a:r>
              <a:rPr lang="ru-RU" dirty="0" err="1" smtClean="0">
                <a:solidFill>
                  <a:schemeClr val="tx1"/>
                </a:solidFill>
              </a:rPr>
              <a:t>революція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гідності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сьогодні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сталася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багато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чому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завдяки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Шевченкові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живе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свідомості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усієї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8194" name="Picture 2" descr="D:\АНЯ\шк п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6145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Я\шк п\shevchenko-aforiz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/>
              <a:t>Мета:</a:t>
            </a:r>
            <a:r>
              <a:rPr lang="uk-UA" sz="2800" dirty="0" smtClean="0"/>
              <a:t> </a:t>
            </a:r>
            <a:r>
              <a:rPr lang="uk-UA" sz="2200" dirty="0" smtClean="0"/>
              <a:t>проаналізувати та виявити історичний підтекст містерії «Великий Льох»; порівняти зображені поетом події з історичними фактами і провести аналогію з сьогоденням; розкрити образи-символи твору; довести, що Шевченко зробив неоціненний вклад до становлення українського народу – нації.</a:t>
            </a:r>
            <a:endParaRPr lang="ru-RU" sz="22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D:\АНЯ\шк п\Т.Г.Шев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4662617" cy="44291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sz="2800" b="0" u="sng" dirty="0" smtClean="0"/>
              <a:t>Шевченко - поет</a:t>
            </a:r>
            <a:endParaRPr lang="ru-RU" sz="2800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040188" cy="434023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Автор 120 літературних творів;</a:t>
            </a:r>
          </a:p>
          <a:p>
            <a:r>
              <a:rPr lang="uk-UA" sz="2000" dirty="0" smtClean="0"/>
              <a:t>той, хто прославив українську літературну мову на світовому рівні.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100010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uk-UA" b="0" u="sng" dirty="0" smtClean="0"/>
              <a:t>Шевченко - громадський і політичний  діяч</a:t>
            </a:r>
            <a:endParaRPr lang="ru-RU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1643050"/>
            <a:ext cx="4041775" cy="4340237"/>
          </a:xfrm>
        </p:spPr>
        <p:txBody>
          <a:bodyPr/>
          <a:lstStyle/>
          <a:p>
            <a:r>
              <a:rPr lang="uk-UA" sz="2000" dirty="0" smtClean="0"/>
              <a:t>Був членом політичного угрупування «</a:t>
            </a:r>
            <a:r>
              <a:rPr lang="uk-UA" sz="2000" dirty="0" err="1" smtClean="0"/>
              <a:t>Кирило-Мифодіївське</a:t>
            </a:r>
            <a:r>
              <a:rPr lang="uk-UA" sz="2000" dirty="0" smtClean="0"/>
              <a:t> братство»;</a:t>
            </a:r>
          </a:p>
          <a:p>
            <a:r>
              <a:rPr lang="uk-UA" sz="2000" dirty="0" smtClean="0"/>
              <a:t>був членом літературного, згодом наукового і політизованого братства Тарасівців.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 descr="D:\АНЯ\шк п\фото до шевченка\shevchenko-a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00504"/>
            <a:ext cx="2220926" cy="26160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D:\АНЯ\шк п\фото до шевченка\sogodni-den-narodzhennja-tarasa-shevchenko_41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082021" cy="215741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357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Містерія</a:t>
            </a:r>
            <a:r>
              <a:rPr lang="uk-UA" sz="2000" dirty="0" smtClean="0"/>
              <a:t> </a:t>
            </a:r>
            <a:r>
              <a:rPr lang="uk-UA" sz="1800" dirty="0" smtClean="0"/>
              <a:t>– це масова граматична вистава на сюжети релігійних легенд.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Шевченкова містерія </a:t>
            </a:r>
            <a:r>
              <a:rPr lang="uk-UA" sz="1800" dirty="0" smtClean="0"/>
              <a:t>– це вид поеми доби класицизму та романтизму, несе у собі поєднання реального з фантастичним. Велику роль відіграють образи-символи. </a:t>
            </a:r>
            <a:endParaRPr lang="ru-RU" sz="1800" dirty="0"/>
          </a:p>
        </p:txBody>
      </p:sp>
      <p:pic>
        <p:nvPicPr>
          <p:cNvPr id="3074" name="Picture 2" descr="D:\АНЯ\шк п\тарас-шевченко-малю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3786214" cy="3786214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4500594" cy="512744"/>
          </a:xfrm>
        </p:spPr>
        <p:txBody>
          <a:bodyPr>
            <a:normAutofit/>
          </a:bodyPr>
          <a:lstStyle/>
          <a:p>
            <a:r>
              <a:rPr lang="uk-UA" sz="2400" b="0" i="1" dirty="0" smtClean="0">
                <a:solidFill>
                  <a:srgbClr val="C00000"/>
                </a:solidFill>
              </a:rPr>
              <a:t>Аналіз містерії  «Великий Льох»</a:t>
            </a:r>
            <a:endParaRPr lang="ru-RU" sz="2400" b="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071547"/>
            <a:ext cx="4257676" cy="3500462"/>
          </a:xfrm>
          <a:ln>
            <a:noFill/>
          </a:ln>
        </p:spPr>
        <p:txBody>
          <a:bodyPr/>
          <a:lstStyle/>
          <a:p>
            <a:r>
              <a:rPr lang="ru-RU" sz="2000" u="sng" dirty="0" smtClean="0"/>
              <a:t>Тема: </a:t>
            </a:r>
            <a:r>
              <a:rPr lang="ru-RU" sz="1600" dirty="0" err="1" smtClean="0"/>
              <a:t>правдиве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епізодів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, показ </a:t>
            </a:r>
            <a:r>
              <a:rPr lang="ru-RU" sz="1600" dirty="0" err="1" smtClean="0"/>
              <a:t>національного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відкупу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народу, </a:t>
            </a:r>
            <a:r>
              <a:rPr lang="ru-RU" sz="1600" dirty="0" err="1" smtClean="0"/>
              <a:t>пов’язаного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пошуками</a:t>
            </a:r>
            <a:r>
              <a:rPr lang="ru-RU" sz="1600" dirty="0" smtClean="0"/>
              <a:t> скарбу </a:t>
            </a:r>
          </a:p>
          <a:p>
            <a:r>
              <a:rPr lang="ru-RU" sz="1600" dirty="0" smtClean="0"/>
              <a:t>Б. </a:t>
            </a:r>
            <a:r>
              <a:rPr lang="ru-RU" sz="1600" dirty="0" err="1" smtClean="0"/>
              <a:t>Хмельницького</a:t>
            </a:r>
            <a:r>
              <a:rPr lang="ru-RU" sz="1600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000" u="sng" dirty="0" err="1" smtClean="0"/>
              <a:t>Ідея</a:t>
            </a:r>
            <a:r>
              <a:rPr lang="ru-RU" sz="2000" u="sng" dirty="0" smtClean="0"/>
              <a:t>: </a:t>
            </a:r>
            <a:r>
              <a:rPr lang="ru-RU" sz="1600" dirty="0" err="1" smtClean="0"/>
              <a:t>засудження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зради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старшинської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верхівки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інтересам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нації</a:t>
            </a:r>
            <a:r>
              <a:rPr lang="ru-RU" sz="1600" dirty="0" smtClean="0"/>
              <a:t>; </a:t>
            </a:r>
            <a:r>
              <a:rPr lang="ru-RU" sz="1600" dirty="0" err="1" smtClean="0"/>
              <a:t>підступного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Російської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імперії</a:t>
            </a:r>
            <a:r>
              <a:rPr lang="ru-RU" sz="1600" dirty="0" smtClean="0"/>
              <a:t>; </a:t>
            </a:r>
            <a:r>
              <a:rPr lang="ru-RU" sz="1600" dirty="0" err="1" smtClean="0"/>
              <a:t>грабування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скарбів</a:t>
            </a:r>
            <a:r>
              <a:rPr lang="ru-RU" sz="1600" dirty="0" smtClean="0"/>
              <a:t> – </a:t>
            </a:r>
            <a:r>
              <a:rPr lang="ru-RU" sz="1600" dirty="0" err="1" smtClean="0"/>
              <a:t>Льохів</a:t>
            </a:r>
            <a:r>
              <a:rPr lang="ru-RU" sz="1600" dirty="0" smtClean="0"/>
              <a:t> Богдана </a:t>
            </a:r>
            <a:r>
              <a:rPr lang="ru-RU" sz="1600" dirty="0" err="1" smtClean="0"/>
              <a:t>Хмельницького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D:\АНЯ\шк п\exhibimg_big_130695279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714752" cy="371475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НЯ\шк п\IMG_2073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643314"/>
            <a:ext cx="4214842" cy="22158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Образи символи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Три </a:t>
            </a:r>
            <a:r>
              <a:rPr lang="ru-RU" sz="2000" dirty="0" err="1" smtClean="0">
                <a:solidFill>
                  <a:srgbClr val="C00000"/>
                </a:solidFill>
              </a:rPr>
              <a:t>душі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            Три ворони </a:t>
            </a:r>
            <a:r>
              <a:rPr lang="ru-RU" sz="2000" dirty="0" smtClean="0"/>
              <a:t>–             </a:t>
            </a:r>
            <a:r>
              <a:rPr lang="ru-RU" sz="2000" dirty="0" smtClean="0">
                <a:solidFill>
                  <a:srgbClr val="C00000"/>
                </a:solidFill>
              </a:rPr>
              <a:t>Три </a:t>
            </a:r>
            <a:r>
              <a:rPr lang="ru-RU" sz="2000" dirty="0" err="1" smtClean="0">
                <a:solidFill>
                  <a:srgbClr val="C00000"/>
                </a:solidFill>
              </a:rPr>
              <a:t>старці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               </a:t>
            </a:r>
            <a:r>
              <a:rPr lang="ru-RU" sz="2000" dirty="0" smtClean="0">
                <a:solidFill>
                  <a:srgbClr val="C00000"/>
                </a:solidFill>
              </a:rPr>
              <a:t>Два </a:t>
            </a:r>
            <a:r>
              <a:rPr lang="ru-RU" sz="2000" dirty="0" err="1" smtClean="0">
                <a:solidFill>
                  <a:srgbClr val="C00000"/>
                </a:solidFill>
              </a:rPr>
              <a:t>Івана</a:t>
            </a:r>
            <a:r>
              <a:rPr lang="ru-RU" sz="2000" dirty="0" smtClean="0">
                <a:solidFill>
                  <a:srgbClr val="C00000"/>
                </a:solidFill>
              </a:rPr>
              <a:t> - </a:t>
            </a:r>
            <a:r>
              <a:rPr lang="ru-RU" sz="2000" dirty="0" err="1" smtClean="0">
                <a:solidFill>
                  <a:srgbClr val="C00000"/>
                </a:solidFill>
              </a:rPr>
              <a:t>близнюки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-</a:t>
            </a:r>
          </a:p>
          <a:p>
            <a:pPr>
              <a:buNone/>
            </a:pPr>
            <a:r>
              <a:rPr lang="ru-RU" sz="2000" dirty="0" err="1" smtClean="0"/>
              <a:t>гріхи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         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сусіди</a:t>
            </a:r>
            <a:r>
              <a:rPr lang="ru-RU" sz="2000" dirty="0" smtClean="0"/>
              <a:t>:             </a:t>
            </a:r>
            <a:r>
              <a:rPr lang="ru-RU" sz="2000" dirty="0" err="1" smtClean="0"/>
              <a:t>узагальнення</a:t>
            </a:r>
            <a:r>
              <a:rPr lang="ru-RU" sz="2000" dirty="0" smtClean="0"/>
              <a:t>           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месія</a:t>
            </a:r>
            <a:r>
              <a:rPr lang="ru-RU" sz="2000" dirty="0" smtClean="0"/>
              <a:t> та анти </a:t>
            </a:r>
            <a:r>
              <a:rPr lang="ru-RU" sz="2000" dirty="0" err="1" smtClean="0"/>
              <a:t>месія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err="1" smtClean="0"/>
              <a:t>поколінь</a:t>
            </a:r>
            <a:r>
              <a:rPr lang="ru-RU" sz="2000" dirty="0" smtClean="0"/>
              <a:t>                </a:t>
            </a:r>
            <a:r>
              <a:rPr lang="ru-RU" sz="2000" dirty="0" err="1" smtClean="0"/>
              <a:t>Польща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Росія</a:t>
            </a:r>
            <a:r>
              <a:rPr lang="ru-RU" sz="2000" dirty="0" smtClean="0"/>
              <a:t>,          </a:t>
            </a:r>
            <a:r>
              <a:rPr lang="ru-RU" sz="2000" dirty="0" err="1" smtClean="0"/>
              <a:t>безсилої</a:t>
            </a:r>
            <a:r>
              <a:rPr lang="ru-RU" sz="2000" dirty="0" smtClean="0"/>
              <a:t>,                   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думки. </a:t>
            </a:r>
          </a:p>
          <a:p>
            <a:pPr>
              <a:buNone/>
            </a:pPr>
            <a:r>
              <a:rPr lang="ru-RU" sz="2000" dirty="0" err="1" smtClean="0"/>
              <a:t>українського</a:t>
            </a:r>
            <a:r>
              <a:rPr lang="ru-RU" sz="2000" dirty="0" smtClean="0"/>
              <a:t>        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.                      </a:t>
            </a:r>
            <a:r>
              <a:rPr lang="ru-RU" sz="2000" dirty="0" err="1" smtClean="0"/>
              <a:t>безпорадної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простонароддя</a:t>
            </a:r>
            <a:r>
              <a:rPr lang="ru-RU" sz="2000" dirty="0" smtClean="0"/>
              <a:t>.                                       </a:t>
            </a:r>
            <a:r>
              <a:rPr lang="ru-RU" sz="2000" dirty="0" err="1" smtClean="0"/>
              <a:t>української</a:t>
            </a:r>
            <a:endParaRPr lang="uk-UA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</a:t>
            </a:r>
            <a:r>
              <a:rPr lang="ru-RU" sz="2000" dirty="0" err="1" smtClean="0"/>
              <a:t>інтелігенції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uk-UA" sz="2000" dirty="0" smtClean="0"/>
              <a:t>Отже ,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«Великий Льох» </a:t>
            </a:r>
            <a:r>
              <a:rPr lang="uk-UA" sz="2000" dirty="0" smtClean="0"/>
              <a:t>- це дійсно містерія, оскільки у творі є містичні образи передчасно померлих людей. </a:t>
            </a:r>
            <a:endParaRPr lang="ru-RU" sz="2000" dirty="0" smtClean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071538" y="928670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3143240" y="1000108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393405" y="964389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43504" y="928670"/>
            <a:ext cx="200026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72400" cy="428628"/>
          </a:xfrm>
        </p:spPr>
        <p:txBody>
          <a:bodyPr>
            <a:noAutofit/>
          </a:bodyPr>
          <a:lstStyle/>
          <a:p>
            <a:pPr algn="r"/>
            <a:r>
              <a:rPr lang="uk-UA" sz="2800" b="0" i="1" dirty="0" smtClean="0">
                <a:solidFill>
                  <a:schemeClr val="accent6">
                    <a:lumMod val="50000"/>
                  </a:schemeClr>
                </a:solidFill>
              </a:rPr>
              <a:t>Значення великого льоху у містерії</a:t>
            </a:r>
            <a:endParaRPr lang="ru-RU" sz="2800" b="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7772400" cy="150018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У великому </a:t>
            </a:r>
            <a:r>
              <a:rPr lang="ru-RU" sz="1800" dirty="0" err="1" smtClean="0">
                <a:solidFill>
                  <a:schemeClr val="tx1"/>
                </a:solidFill>
              </a:rPr>
              <a:t>льосі</a:t>
            </a:r>
            <a:r>
              <a:rPr lang="ru-RU" sz="1800" dirty="0" smtClean="0">
                <a:solidFill>
                  <a:schemeClr val="tx1"/>
                </a:solidFill>
              </a:rPr>
              <a:t> спить воля </a:t>
            </a:r>
            <a:r>
              <a:rPr lang="ru-RU" sz="1800" dirty="0" err="1" smtClean="0">
                <a:solidFill>
                  <a:schemeClr val="tx1"/>
                </a:solidFill>
              </a:rPr>
              <a:t>України</a:t>
            </a:r>
            <a:r>
              <a:rPr lang="ru-RU" sz="1800" dirty="0" smtClean="0">
                <a:solidFill>
                  <a:schemeClr val="tx1"/>
                </a:solidFill>
              </a:rPr>
              <a:t>, спить </a:t>
            </a:r>
            <a:r>
              <a:rPr lang="ru-RU" sz="1800" dirty="0" err="1" smtClean="0">
                <a:solidFill>
                  <a:schemeClr val="tx1"/>
                </a:solidFill>
              </a:rPr>
              <a:t>Україна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розкрити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цей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льох</a:t>
            </a:r>
            <a:r>
              <a:rPr lang="ru-RU" sz="1800" dirty="0" smtClean="0">
                <a:solidFill>
                  <a:schemeClr val="tx1"/>
                </a:solidFill>
              </a:rPr>
              <a:t> — значить </a:t>
            </a:r>
            <a:r>
              <a:rPr lang="ru-RU" sz="1800" dirty="0" err="1" smtClean="0">
                <a:solidFill>
                  <a:schemeClr val="tx1"/>
                </a:solidFill>
              </a:rPr>
              <a:t>збудити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Україну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випустити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її</a:t>
            </a:r>
            <a:r>
              <a:rPr lang="ru-RU" sz="1800" dirty="0" smtClean="0">
                <a:solidFill>
                  <a:schemeClr val="tx1"/>
                </a:solidFill>
              </a:rPr>
              <a:t> на волю. Коли </a:t>
            </a:r>
            <a:r>
              <a:rPr lang="ru-RU" sz="1800" dirty="0" err="1" smtClean="0">
                <a:solidFill>
                  <a:schemeClr val="tx1"/>
                </a:solidFill>
              </a:rPr>
              <a:t>ця</a:t>
            </a:r>
            <a:r>
              <a:rPr lang="ru-RU" sz="1800" dirty="0" smtClean="0">
                <a:solidFill>
                  <a:schemeClr val="tx1"/>
                </a:solidFill>
              </a:rPr>
              <a:t> душа </a:t>
            </a:r>
            <a:r>
              <a:rPr lang="ru-RU" sz="1800" dirty="0" err="1" smtClean="0">
                <a:solidFill>
                  <a:schemeClr val="tx1"/>
                </a:solidFill>
              </a:rPr>
              <a:t>прокинеться</a:t>
            </a:r>
            <a:r>
              <a:rPr lang="ru-RU" sz="1800" dirty="0" smtClean="0">
                <a:solidFill>
                  <a:schemeClr val="tx1"/>
                </a:solidFill>
              </a:rPr>
              <a:t>, заговорить в </a:t>
            </a:r>
            <a:r>
              <a:rPr lang="ru-RU" sz="1800" dirty="0" err="1" smtClean="0">
                <a:solidFill>
                  <a:schemeClr val="tx1"/>
                </a:solidFill>
              </a:rPr>
              <a:t>українцях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тоді</a:t>
            </a:r>
            <a:r>
              <a:rPr lang="ru-RU" sz="1800" dirty="0" smtClean="0">
                <a:solidFill>
                  <a:schemeClr val="tx1"/>
                </a:solidFill>
              </a:rPr>
              <a:t> буде </a:t>
            </a:r>
            <a:r>
              <a:rPr lang="ru-RU" sz="1800" dirty="0" err="1" smtClean="0">
                <a:solidFill>
                  <a:schemeClr val="tx1"/>
                </a:solidFill>
              </a:rPr>
              <a:t>здобуто</a:t>
            </a:r>
            <a:r>
              <a:rPr lang="ru-RU" sz="1800" dirty="0" smtClean="0">
                <a:solidFill>
                  <a:schemeClr val="tx1"/>
                </a:solidFill>
              </a:rPr>
              <a:t> волю, </a:t>
            </a:r>
            <a:r>
              <a:rPr lang="ru-RU" sz="1800" dirty="0" err="1" smtClean="0">
                <a:solidFill>
                  <a:schemeClr val="tx1"/>
                </a:solidFill>
              </a:rPr>
              <a:t>побудовано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досконалу</a:t>
            </a:r>
            <a:r>
              <a:rPr lang="ru-RU" sz="1800" dirty="0" smtClean="0">
                <a:solidFill>
                  <a:schemeClr val="tx1"/>
                </a:solidFill>
              </a:rPr>
              <a:t> державу, за </a:t>
            </a: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ru-RU" sz="1800" dirty="0" err="1" smtClean="0">
                <a:solidFill>
                  <a:schemeClr val="tx1"/>
                </a:solidFill>
              </a:rPr>
              <a:t>новим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праведним</a:t>
            </a:r>
            <a:r>
              <a:rPr lang="ru-RU" sz="1800" dirty="0" smtClean="0">
                <a:solidFill>
                  <a:schemeClr val="tx1"/>
                </a:solidFill>
              </a:rPr>
              <a:t> законом</a:t>
            </a:r>
            <a:r>
              <a:rPr lang="en-US" sz="1800" dirty="0" smtClean="0">
                <a:solidFill>
                  <a:schemeClr val="tx1"/>
                </a:solidFill>
              </a:rPr>
              <a:t>”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АНЯ\шк п\220px-Taras_Shevchenko_1859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0315" y="2529507"/>
            <a:ext cx="3283685" cy="43284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D:\АНЯ\шк п\186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2928958" cy="3412236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Епілог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4857784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err="1" smtClean="0"/>
              <a:t>Епілог</a:t>
            </a:r>
            <a:r>
              <a:rPr lang="ru-RU" sz="1800" dirty="0" smtClean="0"/>
              <a:t> -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вагома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"Великого </a:t>
            </a:r>
            <a:r>
              <a:rPr lang="ru-RU" sz="1800" dirty="0" err="1" smtClean="0"/>
              <a:t>льоху</a:t>
            </a:r>
            <a:r>
              <a:rPr lang="ru-RU" sz="1800" dirty="0" smtClean="0"/>
              <a:t>", в </a:t>
            </a:r>
            <a:r>
              <a:rPr lang="ru-RU" sz="1800" dirty="0" err="1" smtClean="0"/>
              <a:t>якому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розкривається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ідея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твору</a:t>
            </a:r>
            <a:r>
              <a:rPr lang="ru-RU" sz="1800" dirty="0" smtClean="0"/>
              <a:t>, </a:t>
            </a:r>
            <a:r>
              <a:rPr lang="ru-RU" sz="1800" dirty="0" err="1" smtClean="0"/>
              <a:t>сповнений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віри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відродження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нації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4786346" cy="18573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</a:t>
            </a:r>
            <a:r>
              <a:rPr lang="ru-RU" sz="1800" dirty="0" err="1" smtClean="0"/>
              <a:t>Положилъ</a:t>
            </a:r>
            <a:r>
              <a:rPr lang="ru-RU" sz="1800" dirty="0" smtClean="0"/>
              <a:t> </a:t>
            </a:r>
            <a:r>
              <a:rPr lang="ru-RU" sz="1800" dirty="0" err="1" smtClean="0"/>
              <a:t>еси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насъ</a:t>
            </a:r>
            <a:r>
              <a:rPr lang="ru-RU" sz="1800" dirty="0" smtClean="0"/>
              <a:t> [</a:t>
            </a:r>
            <a:r>
              <a:rPr lang="ru-RU" sz="1800" dirty="0" err="1" smtClean="0"/>
              <a:t>поношеніе</a:t>
            </a:r>
            <a:r>
              <a:rPr lang="ru-RU" sz="1800" dirty="0" smtClean="0"/>
              <a:t>] </a:t>
            </a:r>
            <a:r>
              <a:rPr lang="ru-RU" sz="1800" dirty="0" err="1" smtClean="0"/>
              <a:t>сосЂдомъ</a:t>
            </a:r>
            <a:r>
              <a:rPr lang="ru-RU" sz="1800" dirty="0" smtClean="0"/>
              <a:t> </a:t>
            </a:r>
            <a:r>
              <a:rPr lang="ru-RU" sz="1800" dirty="0" err="1" smtClean="0"/>
              <a:t>нашымъ</a:t>
            </a:r>
            <a:r>
              <a:rPr lang="ru-RU" sz="1800" dirty="0" smtClean="0"/>
              <a:t>, </a:t>
            </a:r>
            <a:r>
              <a:rPr lang="ru-RU" sz="1800" dirty="0" err="1" smtClean="0"/>
              <a:t>подражненіе</a:t>
            </a:r>
            <a:r>
              <a:rPr lang="ru-RU" sz="1800" dirty="0" smtClean="0"/>
              <a:t> и </a:t>
            </a:r>
            <a:r>
              <a:rPr lang="ru-RU" sz="1800" dirty="0" err="1" smtClean="0"/>
              <a:t>поруганіе</a:t>
            </a:r>
            <a:r>
              <a:rPr lang="ru-RU" sz="1800" dirty="0" smtClean="0"/>
              <a:t> </a:t>
            </a:r>
            <a:r>
              <a:rPr lang="ru-RU" sz="1800" dirty="0" err="1" smtClean="0"/>
              <a:t>сущымъ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окрестъ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насъ</a:t>
            </a:r>
            <a:r>
              <a:rPr lang="ru-RU" sz="1800" dirty="0" smtClean="0"/>
              <a:t>. </a:t>
            </a:r>
            <a:r>
              <a:rPr lang="ru-RU" sz="1800" dirty="0" err="1" smtClean="0"/>
              <a:t>Положилъ</a:t>
            </a:r>
            <a:r>
              <a:rPr lang="ru-RU" sz="1800" dirty="0" smtClean="0"/>
              <a:t> </a:t>
            </a:r>
            <a:r>
              <a:rPr lang="ru-RU" sz="1800" dirty="0" err="1" smtClean="0"/>
              <a:t>еси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насъ</a:t>
            </a:r>
            <a:r>
              <a:rPr lang="ru-RU" sz="1800" dirty="0" smtClean="0"/>
              <a:t> </a:t>
            </a:r>
            <a:r>
              <a:rPr lang="ru-RU" sz="1800" dirty="0" err="1" smtClean="0"/>
              <a:t>въ</a:t>
            </a:r>
            <a:r>
              <a:rPr lang="ru-RU" sz="1800" dirty="0" smtClean="0"/>
              <a:t> притчу во </a:t>
            </a:r>
            <a:r>
              <a:rPr lang="ru-RU" sz="1800" dirty="0" err="1" smtClean="0"/>
              <a:t>языцЂхъ</a:t>
            </a:r>
            <a:r>
              <a:rPr lang="ru-RU" sz="1800" dirty="0" smtClean="0"/>
              <a:t>, </a:t>
            </a:r>
            <a:r>
              <a:rPr lang="ru-RU" sz="1800" dirty="0" err="1" smtClean="0"/>
              <a:t>покиванію</a:t>
            </a:r>
            <a:r>
              <a:rPr lang="ru-RU" sz="1800" dirty="0" smtClean="0"/>
              <a:t> главы </a:t>
            </a:r>
            <a:r>
              <a:rPr lang="ru-RU" sz="1800" dirty="0" err="1" smtClean="0"/>
              <a:t>въ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людехъ</a:t>
            </a:r>
            <a:r>
              <a:rPr lang="ru-RU" sz="1800" dirty="0" smtClean="0"/>
              <a:t> </a:t>
            </a:r>
            <a:r>
              <a:rPr lang="en-US" sz="1800" dirty="0" smtClean="0"/>
              <a:t>“.</a:t>
            </a:r>
            <a:endParaRPr lang="ru-RU" sz="1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143108" y="2428868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НЯ\шк п\aDSC_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3143240" cy="47464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Я\шк п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6164"/>
            <a:ext cx="2071670" cy="30918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00066"/>
          </a:xfrm>
        </p:spPr>
        <p:txBody>
          <a:bodyPr>
            <a:noAutofit/>
          </a:bodyPr>
          <a:lstStyle/>
          <a:p>
            <a:r>
              <a:rPr lang="uk-UA" sz="3600" i="1" dirty="0" smtClean="0">
                <a:solidFill>
                  <a:schemeClr val="accent6">
                    <a:lumMod val="50000"/>
                  </a:schemeClr>
                </a:solidFill>
              </a:rPr>
              <a:t>Зіставлення з історичними фактами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785918" y="1071546"/>
          <a:ext cx="625476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58092" y="5214950"/>
            <a:ext cx="1685908" cy="15541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536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Всеукраинский комплексний інтерактивний конкурс    “Історик-Юніор-2014”          Презентація проекту  «Історичне підґрунтя творчості Т.Г. Шевченка» (Розкриття пророчих слів Шевченка у творі  «Великий Льох» ) </vt:lpstr>
      <vt:lpstr>Презентация PowerPoint</vt:lpstr>
      <vt:lpstr>Презентация PowerPoint</vt:lpstr>
      <vt:lpstr>Презентация PowerPoint</vt:lpstr>
      <vt:lpstr>Аналіз містерії  «Великий Льох»</vt:lpstr>
      <vt:lpstr>Образи символи</vt:lpstr>
      <vt:lpstr>Значення великого льоху у містерії</vt:lpstr>
      <vt:lpstr>Епілог</vt:lpstr>
      <vt:lpstr>Зіставлення з історичними фактами</vt:lpstr>
      <vt:lpstr>Сьогодення</vt:lpstr>
      <vt:lpstr>Пророчі слова Шевченка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Всеукраінський комплексний інтерактивний конкурс    “Історик-Юніор-2014”      Презентація проекту  «Історичне підґрунтя творчості Т.Г. Шевченка»  </dc:title>
  <dc:creator>User</dc:creator>
  <cp:lastModifiedBy>Андрей</cp:lastModifiedBy>
  <cp:revision>62</cp:revision>
  <dcterms:created xsi:type="dcterms:W3CDTF">2014-03-19T11:08:22Z</dcterms:created>
  <dcterms:modified xsi:type="dcterms:W3CDTF">2014-03-22T15:05:33Z</dcterms:modified>
</cp:coreProperties>
</file>