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47" autoAdjust="0"/>
  </p:normalViewPr>
  <p:slideViewPr>
    <p:cSldViewPr>
      <p:cViewPr varScale="1">
        <p:scale>
          <a:sx n="103" d="100"/>
          <a:sy n="103" d="100"/>
        </p:scale>
        <p:origin x="-12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0C7969-ED9E-4773-82F5-322F9CD3DA5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906B7C6-A3F7-4C95-AC7C-4ED4C2C6522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uk-UA" dirty="0" smtClean="0">
              <a:solidFill>
                <a:srgbClr val="FF0000"/>
              </a:solidFill>
            </a:rPr>
            <a:t>Зникає</a:t>
          </a:r>
          <a:endParaRPr lang="uk-UA" dirty="0">
            <a:solidFill>
              <a:srgbClr val="FF0000"/>
            </a:solidFill>
          </a:endParaRPr>
        </a:p>
      </dgm:t>
    </dgm:pt>
    <dgm:pt modelId="{4D6C7BD6-F6CA-4EDF-A2C4-C18A31FC5867}" type="parTrans" cxnId="{95CB484D-4464-420C-8B6B-AF41DD861987}">
      <dgm:prSet/>
      <dgm:spPr/>
      <dgm:t>
        <a:bodyPr/>
        <a:lstStyle/>
        <a:p>
          <a:endParaRPr lang="uk-UA"/>
        </a:p>
      </dgm:t>
    </dgm:pt>
    <dgm:pt modelId="{1AFC2397-E203-4860-8BE3-C737F40250F8}" type="sibTrans" cxnId="{95CB484D-4464-420C-8B6B-AF41DD861987}">
      <dgm:prSet/>
      <dgm:spPr/>
      <dgm:t>
        <a:bodyPr/>
        <a:lstStyle/>
        <a:p>
          <a:endParaRPr lang="uk-UA"/>
        </a:p>
      </dgm:t>
    </dgm:pt>
    <dgm:pt modelId="{D7344328-2E89-498F-B8BD-E1EAB026E87D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Неконтрольоване знищення заради букетів</a:t>
          </a:r>
          <a:endParaRPr lang="uk-UA" dirty="0"/>
        </a:p>
      </dgm:t>
    </dgm:pt>
    <dgm:pt modelId="{80CF17C9-8313-4111-B708-B4808BE10BC8}" type="parTrans" cxnId="{98FC1199-0A0F-4636-B4DC-FF1FF56572F8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A9239F63-9D4B-4C64-A7CD-CCA902C64B41}" type="sibTrans" cxnId="{98FC1199-0A0F-4636-B4DC-FF1FF56572F8}">
      <dgm:prSet/>
      <dgm:spPr/>
      <dgm:t>
        <a:bodyPr/>
        <a:lstStyle/>
        <a:p>
          <a:endParaRPr lang="uk-UA"/>
        </a:p>
      </dgm:t>
    </dgm:pt>
    <dgm:pt modelId="{5E9870DC-B6A1-4BA3-BE23-A82D71824F69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Забруднення лісу побутовими відходами</a:t>
          </a:r>
          <a:endParaRPr lang="uk-UA" dirty="0"/>
        </a:p>
      </dgm:t>
    </dgm:pt>
    <dgm:pt modelId="{D8CB9D1A-8712-465E-B274-3BAC7D7936EA}" type="parTrans" cxnId="{9D5899EF-C2B9-4A5D-A5C3-E94C86D61E95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404673FB-FF59-41C8-AB43-9B725A6E79F2}" type="sibTrans" cxnId="{9D5899EF-C2B9-4A5D-A5C3-E94C86D61E95}">
      <dgm:prSet/>
      <dgm:spPr/>
      <dgm:t>
        <a:bodyPr/>
        <a:lstStyle/>
        <a:p>
          <a:endParaRPr lang="uk-UA"/>
        </a:p>
      </dgm:t>
    </dgm:pt>
    <dgm:pt modelId="{6D39559C-6D64-4C3F-A4AE-872AA3A6FB06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Скорочення середовища існування </a:t>
          </a:r>
          <a:endParaRPr lang="uk-UA" dirty="0"/>
        </a:p>
      </dgm:t>
    </dgm:pt>
    <dgm:pt modelId="{F7D92495-E7E2-49D3-8C60-685898AFEC6B}" type="parTrans" cxnId="{DF25B69B-A964-4FA3-A364-05F592DD37A4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44BE8058-BA8B-4D3C-8D81-7C0A8B66C460}" type="sibTrans" cxnId="{DF25B69B-A964-4FA3-A364-05F592DD37A4}">
      <dgm:prSet/>
      <dgm:spPr/>
      <dgm:t>
        <a:bodyPr/>
        <a:lstStyle/>
        <a:p>
          <a:endParaRPr lang="uk-UA"/>
        </a:p>
      </dgm:t>
    </dgm:pt>
    <dgm:pt modelId="{A3483C58-2AA5-47D9-BE60-C55EFDA0B6DF}" type="pres">
      <dgm:prSet presAssocID="{8C0C7969-ED9E-4773-82F5-322F9CD3DA5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41CE5D8-CF09-4F95-8545-B30FD18DF36A}" type="pres">
      <dgm:prSet presAssocID="{3906B7C6-A3F7-4C95-AC7C-4ED4C2C6522E}" presName="centerShape" presStyleLbl="node0" presStyleIdx="0" presStyleCnt="1"/>
      <dgm:spPr/>
      <dgm:t>
        <a:bodyPr/>
        <a:lstStyle/>
        <a:p>
          <a:endParaRPr lang="uk-UA"/>
        </a:p>
      </dgm:t>
    </dgm:pt>
    <dgm:pt modelId="{CACC0F94-E7EC-4DE5-B470-876CABD728C6}" type="pres">
      <dgm:prSet presAssocID="{80CF17C9-8313-4111-B708-B4808BE10BC8}" presName="parTrans" presStyleLbl="bgSibTrans2D1" presStyleIdx="0" presStyleCnt="3"/>
      <dgm:spPr/>
      <dgm:t>
        <a:bodyPr/>
        <a:lstStyle/>
        <a:p>
          <a:endParaRPr lang="uk-UA"/>
        </a:p>
      </dgm:t>
    </dgm:pt>
    <dgm:pt modelId="{24DEB741-2131-404D-A9DF-50DB68EE049C}" type="pres">
      <dgm:prSet presAssocID="{D7344328-2E89-498F-B8BD-E1EAB026E87D}" presName="node" presStyleLbl="node1" presStyleIdx="0" presStyleCnt="3" custScaleX="170572" custScaleY="6254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09BE29-13A7-41FF-8890-7C4443E7F312}" type="pres">
      <dgm:prSet presAssocID="{D8CB9D1A-8712-465E-B274-3BAC7D7936EA}" presName="parTrans" presStyleLbl="bgSibTrans2D1" presStyleIdx="1" presStyleCnt="3"/>
      <dgm:spPr/>
      <dgm:t>
        <a:bodyPr/>
        <a:lstStyle/>
        <a:p>
          <a:endParaRPr lang="uk-UA"/>
        </a:p>
      </dgm:t>
    </dgm:pt>
    <dgm:pt modelId="{1DD07249-31B7-4778-9749-7FF53FEA59F0}" type="pres">
      <dgm:prSet presAssocID="{5E9870DC-B6A1-4BA3-BE23-A82D71824F69}" presName="node" presStyleLbl="node1" presStyleIdx="1" presStyleCnt="3" custScaleX="144184" custScaleY="5336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7AB3F9-5787-448B-B3D0-5BC957A472E2}" type="pres">
      <dgm:prSet presAssocID="{F7D92495-E7E2-49D3-8C60-685898AFEC6B}" presName="parTrans" presStyleLbl="bgSibTrans2D1" presStyleIdx="2" presStyleCnt="3"/>
      <dgm:spPr/>
      <dgm:t>
        <a:bodyPr/>
        <a:lstStyle/>
        <a:p>
          <a:endParaRPr lang="uk-UA"/>
        </a:p>
      </dgm:t>
    </dgm:pt>
    <dgm:pt modelId="{879D3838-168E-4B04-9AC8-C2A10D472B75}" type="pres">
      <dgm:prSet presAssocID="{6D39559C-6D64-4C3F-A4AE-872AA3A6FB06}" presName="node" presStyleLbl="node1" presStyleIdx="2" presStyleCnt="3" custScaleX="140250" custScaleY="5301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CF2CA56-D15E-492B-9185-4875B57E47C4}" type="presOf" srcId="{8C0C7969-ED9E-4773-82F5-322F9CD3DA5C}" destId="{A3483C58-2AA5-47D9-BE60-C55EFDA0B6DF}" srcOrd="0" destOrd="0" presId="urn:microsoft.com/office/officeart/2005/8/layout/radial4"/>
    <dgm:cxn modelId="{9D5899EF-C2B9-4A5D-A5C3-E94C86D61E95}" srcId="{3906B7C6-A3F7-4C95-AC7C-4ED4C2C6522E}" destId="{5E9870DC-B6A1-4BA3-BE23-A82D71824F69}" srcOrd="1" destOrd="0" parTransId="{D8CB9D1A-8712-465E-B274-3BAC7D7936EA}" sibTransId="{404673FB-FF59-41C8-AB43-9B725A6E79F2}"/>
    <dgm:cxn modelId="{95CB484D-4464-420C-8B6B-AF41DD861987}" srcId="{8C0C7969-ED9E-4773-82F5-322F9CD3DA5C}" destId="{3906B7C6-A3F7-4C95-AC7C-4ED4C2C6522E}" srcOrd="0" destOrd="0" parTransId="{4D6C7BD6-F6CA-4EDF-A2C4-C18A31FC5867}" sibTransId="{1AFC2397-E203-4860-8BE3-C737F40250F8}"/>
    <dgm:cxn modelId="{29752A86-AE60-4AE3-B4F7-3632A7448D28}" type="presOf" srcId="{6D39559C-6D64-4C3F-A4AE-872AA3A6FB06}" destId="{879D3838-168E-4B04-9AC8-C2A10D472B75}" srcOrd="0" destOrd="0" presId="urn:microsoft.com/office/officeart/2005/8/layout/radial4"/>
    <dgm:cxn modelId="{1F5642F6-6EBE-456D-A05C-1EBC31880E6C}" type="presOf" srcId="{3906B7C6-A3F7-4C95-AC7C-4ED4C2C6522E}" destId="{741CE5D8-CF09-4F95-8545-B30FD18DF36A}" srcOrd="0" destOrd="0" presId="urn:microsoft.com/office/officeart/2005/8/layout/radial4"/>
    <dgm:cxn modelId="{2C139417-FC28-4DAF-B56B-DF18C554DEBF}" type="presOf" srcId="{D8CB9D1A-8712-465E-B274-3BAC7D7936EA}" destId="{E709BE29-13A7-41FF-8890-7C4443E7F312}" srcOrd="0" destOrd="0" presId="urn:microsoft.com/office/officeart/2005/8/layout/radial4"/>
    <dgm:cxn modelId="{9257DA6E-A1D3-4056-ABE0-4A01DCB4F5FD}" type="presOf" srcId="{5E9870DC-B6A1-4BA3-BE23-A82D71824F69}" destId="{1DD07249-31B7-4778-9749-7FF53FEA59F0}" srcOrd="0" destOrd="0" presId="urn:microsoft.com/office/officeart/2005/8/layout/radial4"/>
    <dgm:cxn modelId="{87553C8C-B981-4FEE-8810-8ACB4EAC53BA}" type="presOf" srcId="{D7344328-2E89-498F-B8BD-E1EAB026E87D}" destId="{24DEB741-2131-404D-A9DF-50DB68EE049C}" srcOrd="0" destOrd="0" presId="urn:microsoft.com/office/officeart/2005/8/layout/radial4"/>
    <dgm:cxn modelId="{4E2C15D4-E68B-4215-8B3C-DA1F56E7E853}" type="presOf" srcId="{80CF17C9-8313-4111-B708-B4808BE10BC8}" destId="{CACC0F94-E7EC-4DE5-B470-876CABD728C6}" srcOrd="0" destOrd="0" presId="urn:microsoft.com/office/officeart/2005/8/layout/radial4"/>
    <dgm:cxn modelId="{DF25B69B-A964-4FA3-A364-05F592DD37A4}" srcId="{3906B7C6-A3F7-4C95-AC7C-4ED4C2C6522E}" destId="{6D39559C-6D64-4C3F-A4AE-872AA3A6FB06}" srcOrd="2" destOrd="0" parTransId="{F7D92495-E7E2-49D3-8C60-685898AFEC6B}" sibTransId="{44BE8058-BA8B-4D3C-8D81-7C0A8B66C460}"/>
    <dgm:cxn modelId="{0DDEC86B-6148-499D-AE1F-E83A2E440AD9}" type="presOf" srcId="{F7D92495-E7E2-49D3-8C60-685898AFEC6B}" destId="{E37AB3F9-5787-448B-B3D0-5BC957A472E2}" srcOrd="0" destOrd="0" presId="urn:microsoft.com/office/officeart/2005/8/layout/radial4"/>
    <dgm:cxn modelId="{98FC1199-0A0F-4636-B4DC-FF1FF56572F8}" srcId="{3906B7C6-A3F7-4C95-AC7C-4ED4C2C6522E}" destId="{D7344328-2E89-498F-B8BD-E1EAB026E87D}" srcOrd="0" destOrd="0" parTransId="{80CF17C9-8313-4111-B708-B4808BE10BC8}" sibTransId="{A9239F63-9D4B-4C64-A7CD-CCA902C64B41}"/>
    <dgm:cxn modelId="{630B7530-E4C6-4149-8DBF-827EF987F6E0}" type="presParOf" srcId="{A3483C58-2AA5-47D9-BE60-C55EFDA0B6DF}" destId="{741CE5D8-CF09-4F95-8545-B30FD18DF36A}" srcOrd="0" destOrd="0" presId="urn:microsoft.com/office/officeart/2005/8/layout/radial4"/>
    <dgm:cxn modelId="{C133D2F2-87C7-4E2D-9C27-FFF60F912FB8}" type="presParOf" srcId="{A3483C58-2AA5-47D9-BE60-C55EFDA0B6DF}" destId="{CACC0F94-E7EC-4DE5-B470-876CABD728C6}" srcOrd="1" destOrd="0" presId="urn:microsoft.com/office/officeart/2005/8/layout/radial4"/>
    <dgm:cxn modelId="{74398462-379C-4B21-A77E-6CD6AC4C06B0}" type="presParOf" srcId="{A3483C58-2AA5-47D9-BE60-C55EFDA0B6DF}" destId="{24DEB741-2131-404D-A9DF-50DB68EE049C}" srcOrd="2" destOrd="0" presId="urn:microsoft.com/office/officeart/2005/8/layout/radial4"/>
    <dgm:cxn modelId="{C5CB195C-E098-4E71-A498-6F91AE555E2C}" type="presParOf" srcId="{A3483C58-2AA5-47D9-BE60-C55EFDA0B6DF}" destId="{E709BE29-13A7-41FF-8890-7C4443E7F312}" srcOrd="3" destOrd="0" presId="urn:microsoft.com/office/officeart/2005/8/layout/radial4"/>
    <dgm:cxn modelId="{5DCAFC84-F020-4AE3-A113-B7888DE6C1C7}" type="presParOf" srcId="{A3483C58-2AA5-47D9-BE60-C55EFDA0B6DF}" destId="{1DD07249-31B7-4778-9749-7FF53FEA59F0}" srcOrd="4" destOrd="0" presId="urn:microsoft.com/office/officeart/2005/8/layout/radial4"/>
    <dgm:cxn modelId="{9007EAEF-FA3E-4EC4-A864-CFC06A5102E2}" type="presParOf" srcId="{A3483C58-2AA5-47D9-BE60-C55EFDA0B6DF}" destId="{E37AB3F9-5787-448B-B3D0-5BC957A472E2}" srcOrd="5" destOrd="0" presId="urn:microsoft.com/office/officeart/2005/8/layout/radial4"/>
    <dgm:cxn modelId="{F5026541-67DE-4AE3-8781-75631F1F6B7F}" type="presParOf" srcId="{A3483C58-2AA5-47D9-BE60-C55EFDA0B6DF}" destId="{879D3838-168E-4B04-9AC8-C2A10D472B75}" srcOrd="6" destOrd="0" presId="urn:microsoft.com/office/officeart/2005/8/layout/radial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80D037-75DA-4638-B5C5-9CD3DEFD8FF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268629C-DB0B-49C7-9CE9-D8BB4DFF627A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uk-UA" dirty="0" smtClean="0">
              <a:solidFill>
                <a:srgbClr val="C00000"/>
              </a:solidFill>
            </a:rPr>
            <a:t>Вирощуючи поблизу будинку </a:t>
          </a:r>
          <a:endParaRPr lang="uk-UA" dirty="0">
            <a:solidFill>
              <a:srgbClr val="C00000"/>
            </a:solidFill>
          </a:endParaRPr>
        </a:p>
      </dgm:t>
    </dgm:pt>
    <dgm:pt modelId="{4A9DFAFE-B8A1-4B87-AFE7-B1A2AA402A72}" type="parTrans" cxnId="{4237F7F7-C9A7-4A3C-AF60-51C2D7C952FD}">
      <dgm:prSet/>
      <dgm:spPr/>
      <dgm:t>
        <a:bodyPr/>
        <a:lstStyle/>
        <a:p>
          <a:endParaRPr lang="uk-UA"/>
        </a:p>
      </dgm:t>
    </dgm:pt>
    <dgm:pt modelId="{8E76166D-133B-48DC-A2E9-9FED9862D482}" type="sibTrans" cxnId="{4237F7F7-C9A7-4A3C-AF60-51C2D7C952FD}">
      <dgm:prSet/>
      <dgm:spPr/>
      <dgm:t>
        <a:bodyPr/>
        <a:lstStyle/>
        <a:p>
          <a:endParaRPr lang="uk-UA"/>
        </a:p>
      </dgm:t>
    </dgm:pt>
    <dgm:pt modelId="{3484E0FC-4A6F-4EEF-857F-E62BB23C1643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Збільшуєте кількість особин у популяції</a:t>
          </a:r>
          <a:endParaRPr lang="uk-UA" dirty="0"/>
        </a:p>
      </dgm:t>
    </dgm:pt>
    <dgm:pt modelId="{E0E5EC86-F791-4921-98A7-E883085BA9AD}" type="parTrans" cxnId="{325F6546-24B7-4E77-ACA1-B16412F92DF7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4980EE84-6A46-4741-AC6F-203E8648A295}" type="sibTrans" cxnId="{325F6546-24B7-4E77-ACA1-B16412F92DF7}">
      <dgm:prSet/>
      <dgm:spPr/>
      <dgm:t>
        <a:bodyPr/>
        <a:lstStyle/>
        <a:p>
          <a:endParaRPr lang="uk-UA"/>
        </a:p>
      </dgm:t>
    </dgm:pt>
    <dgm:pt modelId="{458EF41C-9599-41B6-893F-C65227EF37E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Прикрашаєте простір навколо будинку</a:t>
          </a:r>
          <a:endParaRPr lang="uk-UA" dirty="0"/>
        </a:p>
      </dgm:t>
    </dgm:pt>
    <dgm:pt modelId="{72D91B08-B5A5-4768-B8A0-86F1D004FC97}" type="parTrans" cxnId="{721B7C33-078F-422B-A0AC-74B67E195360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BEA20A09-541E-4458-B68D-481B3413F117}" type="sibTrans" cxnId="{721B7C33-078F-422B-A0AC-74B67E195360}">
      <dgm:prSet/>
      <dgm:spPr/>
      <dgm:t>
        <a:bodyPr/>
        <a:lstStyle/>
        <a:p>
          <a:endParaRPr lang="uk-UA"/>
        </a:p>
      </dgm:t>
    </dgm:pt>
    <dgm:pt modelId="{927D7918-948B-491C-956F-FC2F14324628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Робите крок до цивілізованого споживання </a:t>
          </a:r>
          <a:endParaRPr lang="uk-UA" dirty="0"/>
        </a:p>
      </dgm:t>
    </dgm:pt>
    <dgm:pt modelId="{AF44CF1A-8DF7-4974-B1E7-78A72178BB87}" type="parTrans" cxnId="{9B3945E7-D9DD-48C9-8EAA-2EC916A5E538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62E0ADB4-20AB-4C0D-B1E9-1C0903590525}" type="sibTrans" cxnId="{9B3945E7-D9DD-48C9-8EAA-2EC916A5E538}">
      <dgm:prSet/>
      <dgm:spPr/>
      <dgm:t>
        <a:bodyPr/>
        <a:lstStyle/>
        <a:p>
          <a:endParaRPr lang="uk-UA"/>
        </a:p>
      </dgm:t>
    </dgm:pt>
    <dgm:pt modelId="{B579C90B-926B-43E5-B9A9-06533DAF886D}" type="pres">
      <dgm:prSet presAssocID="{9080D037-75DA-4638-B5C5-9CD3DEFD8F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24FC2E3-569F-4F2C-B04C-08BF630BAC49}" type="pres">
      <dgm:prSet presAssocID="{7268629C-DB0B-49C7-9CE9-D8BB4DFF627A}" presName="centerShape" presStyleLbl="node0" presStyleIdx="0" presStyleCnt="1"/>
      <dgm:spPr/>
      <dgm:t>
        <a:bodyPr/>
        <a:lstStyle/>
        <a:p>
          <a:endParaRPr lang="uk-UA"/>
        </a:p>
      </dgm:t>
    </dgm:pt>
    <dgm:pt modelId="{7451786A-2202-4C6E-B6F9-194366290366}" type="pres">
      <dgm:prSet presAssocID="{E0E5EC86-F791-4921-98A7-E883085BA9AD}" presName="parTrans" presStyleLbl="bgSibTrans2D1" presStyleIdx="0" presStyleCnt="3"/>
      <dgm:spPr/>
      <dgm:t>
        <a:bodyPr/>
        <a:lstStyle/>
        <a:p>
          <a:endParaRPr lang="uk-UA"/>
        </a:p>
      </dgm:t>
    </dgm:pt>
    <dgm:pt modelId="{931F819C-E912-41DC-A3C5-E95865BBF47F}" type="pres">
      <dgm:prSet presAssocID="{3484E0FC-4A6F-4EEF-857F-E62BB23C1643}" presName="node" presStyleLbl="node1" presStyleIdx="0" presStyleCnt="3" custScaleX="203571" custScaleY="4739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760AA10-B364-4C03-87D3-3BC0461B14A9}" type="pres">
      <dgm:prSet presAssocID="{72D91B08-B5A5-4768-B8A0-86F1D004FC97}" presName="parTrans" presStyleLbl="bgSibTrans2D1" presStyleIdx="1" presStyleCnt="3"/>
      <dgm:spPr/>
      <dgm:t>
        <a:bodyPr/>
        <a:lstStyle/>
        <a:p>
          <a:endParaRPr lang="uk-UA"/>
        </a:p>
      </dgm:t>
    </dgm:pt>
    <dgm:pt modelId="{4CE12F1A-B7ED-4591-9FCC-A7878E172E85}" type="pres">
      <dgm:prSet presAssocID="{458EF41C-9599-41B6-893F-C65227EF37EE}" presName="node" presStyleLbl="node1" presStyleIdx="1" presStyleCnt="3" custScaleX="203233" custScaleY="433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6484C9-6A75-472D-99DA-13E57545DC1B}" type="pres">
      <dgm:prSet presAssocID="{AF44CF1A-8DF7-4974-B1E7-78A72178BB87}" presName="parTrans" presStyleLbl="bgSibTrans2D1" presStyleIdx="2" presStyleCnt="3"/>
      <dgm:spPr/>
      <dgm:t>
        <a:bodyPr/>
        <a:lstStyle/>
        <a:p>
          <a:endParaRPr lang="uk-UA"/>
        </a:p>
      </dgm:t>
    </dgm:pt>
    <dgm:pt modelId="{0A3CDF9C-82B2-4B01-B293-7609CFBE5849}" type="pres">
      <dgm:prSet presAssocID="{927D7918-948B-491C-956F-FC2F14324628}" presName="node" presStyleLbl="node1" presStyleIdx="2" presStyleCnt="3" custScaleX="185562" custScaleY="4589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B6D9C35-E2FA-46B4-A432-F2A3B1ABB064}" type="presOf" srcId="{927D7918-948B-491C-956F-FC2F14324628}" destId="{0A3CDF9C-82B2-4B01-B293-7609CFBE5849}" srcOrd="0" destOrd="0" presId="urn:microsoft.com/office/officeart/2005/8/layout/radial4"/>
    <dgm:cxn modelId="{325F6546-24B7-4E77-ACA1-B16412F92DF7}" srcId="{7268629C-DB0B-49C7-9CE9-D8BB4DFF627A}" destId="{3484E0FC-4A6F-4EEF-857F-E62BB23C1643}" srcOrd="0" destOrd="0" parTransId="{E0E5EC86-F791-4921-98A7-E883085BA9AD}" sibTransId="{4980EE84-6A46-4741-AC6F-203E8648A295}"/>
    <dgm:cxn modelId="{D7F64C53-6D1E-44F1-9976-9A60AEFC284A}" type="presOf" srcId="{7268629C-DB0B-49C7-9CE9-D8BB4DFF627A}" destId="{C24FC2E3-569F-4F2C-B04C-08BF630BAC49}" srcOrd="0" destOrd="0" presId="urn:microsoft.com/office/officeart/2005/8/layout/radial4"/>
    <dgm:cxn modelId="{9B3945E7-D9DD-48C9-8EAA-2EC916A5E538}" srcId="{7268629C-DB0B-49C7-9CE9-D8BB4DFF627A}" destId="{927D7918-948B-491C-956F-FC2F14324628}" srcOrd="2" destOrd="0" parTransId="{AF44CF1A-8DF7-4974-B1E7-78A72178BB87}" sibTransId="{62E0ADB4-20AB-4C0D-B1E9-1C0903590525}"/>
    <dgm:cxn modelId="{6592A7E3-0F20-4534-B121-026BB9328C0C}" type="presOf" srcId="{72D91B08-B5A5-4768-B8A0-86F1D004FC97}" destId="{C760AA10-B364-4C03-87D3-3BC0461B14A9}" srcOrd="0" destOrd="0" presId="urn:microsoft.com/office/officeart/2005/8/layout/radial4"/>
    <dgm:cxn modelId="{10503BF4-5239-41B1-9E6A-D10D5B8FCE81}" type="presOf" srcId="{AF44CF1A-8DF7-4974-B1E7-78A72178BB87}" destId="{AF6484C9-6A75-472D-99DA-13E57545DC1B}" srcOrd="0" destOrd="0" presId="urn:microsoft.com/office/officeart/2005/8/layout/radial4"/>
    <dgm:cxn modelId="{DF91632E-4ADA-469C-AAE0-2E0BD61B10AA}" type="presOf" srcId="{458EF41C-9599-41B6-893F-C65227EF37EE}" destId="{4CE12F1A-B7ED-4591-9FCC-A7878E172E85}" srcOrd="0" destOrd="0" presId="urn:microsoft.com/office/officeart/2005/8/layout/radial4"/>
    <dgm:cxn modelId="{70F52563-9FFD-4AFE-82A8-0A8F52B1B81D}" type="presOf" srcId="{E0E5EC86-F791-4921-98A7-E883085BA9AD}" destId="{7451786A-2202-4C6E-B6F9-194366290366}" srcOrd="0" destOrd="0" presId="urn:microsoft.com/office/officeart/2005/8/layout/radial4"/>
    <dgm:cxn modelId="{5D5079D4-63C3-4EFB-8AF6-F2A23496F48D}" type="presOf" srcId="{9080D037-75DA-4638-B5C5-9CD3DEFD8FFF}" destId="{B579C90B-926B-43E5-B9A9-06533DAF886D}" srcOrd="0" destOrd="0" presId="urn:microsoft.com/office/officeart/2005/8/layout/radial4"/>
    <dgm:cxn modelId="{721B7C33-078F-422B-A0AC-74B67E195360}" srcId="{7268629C-DB0B-49C7-9CE9-D8BB4DFF627A}" destId="{458EF41C-9599-41B6-893F-C65227EF37EE}" srcOrd="1" destOrd="0" parTransId="{72D91B08-B5A5-4768-B8A0-86F1D004FC97}" sibTransId="{BEA20A09-541E-4458-B68D-481B3413F117}"/>
    <dgm:cxn modelId="{8E2E770E-2E70-49BB-9A69-E9C1772AF025}" type="presOf" srcId="{3484E0FC-4A6F-4EEF-857F-E62BB23C1643}" destId="{931F819C-E912-41DC-A3C5-E95865BBF47F}" srcOrd="0" destOrd="0" presId="urn:microsoft.com/office/officeart/2005/8/layout/radial4"/>
    <dgm:cxn modelId="{4237F7F7-C9A7-4A3C-AF60-51C2D7C952FD}" srcId="{9080D037-75DA-4638-B5C5-9CD3DEFD8FFF}" destId="{7268629C-DB0B-49C7-9CE9-D8BB4DFF627A}" srcOrd="0" destOrd="0" parTransId="{4A9DFAFE-B8A1-4B87-AFE7-B1A2AA402A72}" sibTransId="{8E76166D-133B-48DC-A2E9-9FED9862D482}"/>
    <dgm:cxn modelId="{9D09F72E-84CC-464F-AEA1-8E8908497B1D}" type="presParOf" srcId="{B579C90B-926B-43E5-B9A9-06533DAF886D}" destId="{C24FC2E3-569F-4F2C-B04C-08BF630BAC49}" srcOrd="0" destOrd="0" presId="urn:microsoft.com/office/officeart/2005/8/layout/radial4"/>
    <dgm:cxn modelId="{12D65169-916B-48AD-8820-1D3EB321ABDB}" type="presParOf" srcId="{B579C90B-926B-43E5-B9A9-06533DAF886D}" destId="{7451786A-2202-4C6E-B6F9-194366290366}" srcOrd="1" destOrd="0" presId="urn:microsoft.com/office/officeart/2005/8/layout/radial4"/>
    <dgm:cxn modelId="{AD962E71-778F-4411-99B5-7C6639CD6A4F}" type="presParOf" srcId="{B579C90B-926B-43E5-B9A9-06533DAF886D}" destId="{931F819C-E912-41DC-A3C5-E95865BBF47F}" srcOrd="2" destOrd="0" presId="urn:microsoft.com/office/officeart/2005/8/layout/radial4"/>
    <dgm:cxn modelId="{8D31C648-8021-485D-9ECE-0172E8D9625A}" type="presParOf" srcId="{B579C90B-926B-43E5-B9A9-06533DAF886D}" destId="{C760AA10-B364-4C03-87D3-3BC0461B14A9}" srcOrd="3" destOrd="0" presId="urn:microsoft.com/office/officeart/2005/8/layout/radial4"/>
    <dgm:cxn modelId="{7B871409-5E65-4BB0-80D0-49181C1978BF}" type="presParOf" srcId="{B579C90B-926B-43E5-B9A9-06533DAF886D}" destId="{4CE12F1A-B7ED-4591-9FCC-A7878E172E85}" srcOrd="4" destOrd="0" presId="urn:microsoft.com/office/officeart/2005/8/layout/radial4"/>
    <dgm:cxn modelId="{1E950372-CFEC-4DA5-A42A-140EB4202A3D}" type="presParOf" srcId="{B579C90B-926B-43E5-B9A9-06533DAF886D}" destId="{AF6484C9-6A75-472D-99DA-13E57545DC1B}" srcOrd="5" destOrd="0" presId="urn:microsoft.com/office/officeart/2005/8/layout/radial4"/>
    <dgm:cxn modelId="{69E236C3-14AD-4963-8326-AA80AADE1DA5}" type="presParOf" srcId="{B579C90B-926B-43E5-B9A9-06533DAF886D}" destId="{0A3CDF9C-82B2-4B01-B293-7609CFBE5849}" srcOrd="6" destOrd="0" presId="urn:microsoft.com/office/officeart/2005/8/layout/radial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664FCF-5B0D-4B58-8EA6-9198299ADCB0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094ED98-4915-4938-813A-3390E6045A51}">
      <dgm:prSet phldrT="[Текст]"/>
      <dgm:spPr/>
      <dgm:t>
        <a:bodyPr/>
        <a:lstStyle/>
        <a:p>
          <a:endParaRPr lang="uk-UA" dirty="0">
            <a:solidFill>
              <a:srgbClr val="FFC000"/>
            </a:solidFill>
          </a:endParaRPr>
        </a:p>
      </dgm:t>
    </dgm:pt>
    <dgm:pt modelId="{A674C49C-D48E-49C1-BA21-4536550A1784}" type="parTrans" cxnId="{AC19B5E8-9A60-4C53-8B34-CE619A81475F}">
      <dgm:prSet/>
      <dgm:spPr/>
      <dgm:t>
        <a:bodyPr/>
        <a:lstStyle/>
        <a:p>
          <a:endParaRPr lang="uk-UA"/>
        </a:p>
      </dgm:t>
    </dgm:pt>
    <dgm:pt modelId="{57850DC0-5E9C-421C-90A1-94DAE8253C97}" type="sibTrans" cxnId="{AC19B5E8-9A60-4C53-8B34-CE619A81475F}">
      <dgm:prSet/>
      <dgm:spPr/>
      <dgm:t>
        <a:bodyPr/>
        <a:lstStyle/>
        <a:p>
          <a:endParaRPr lang="uk-UA"/>
        </a:p>
      </dgm:t>
    </dgm:pt>
    <dgm:pt modelId="{B5C2869F-5623-419F-9119-ACCA9683C16E}">
      <dgm:prSet phldrT="[Текст]"/>
      <dgm:spPr/>
      <dgm:t>
        <a:bodyPr/>
        <a:lstStyle/>
        <a:p>
          <a:endParaRPr lang="uk-UA" dirty="0">
            <a:solidFill>
              <a:srgbClr val="00B050"/>
            </a:solidFill>
          </a:endParaRPr>
        </a:p>
      </dgm:t>
    </dgm:pt>
    <dgm:pt modelId="{1FF3EB78-E0A6-4B3F-A0E4-FB84B5CDD965}" type="parTrans" cxnId="{E689AF23-2C29-4174-882B-BD934A618F24}">
      <dgm:prSet/>
      <dgm:spPr/>
      <dgm:t>
        <a:bodyPr/>
        <a:lstStyle/>
        <a:p>
          <a:endParaRPr lang="uk-UA"/>
        </a:p>
      </dgm:t>
    </dgm:pt>
    <dgm:pt modelId="{53D4403F-09F2-43F1-B9F6-5BCEC711B895}" type="sibTrans" cxnId="{E689AF23-2C29-4174-882B-BD934A618F24}">
      <dgm:prSet/>
      <dgm:spPr/>
      <dgm:t>
        <a:bodyPr/>
        <a:lstStyle/>
        <a:p>
          <a:endParaRPr lang="uk-UA"/>
        </a:p>
      </dgm:t>
    </dgm:pt>
    <dgm:pt modelId="{360FC417-A0B3-423A-AF05-57C9843DF339}" type="pres">
      <dgm:prSet presAssocID="{CE664FCF-5B0D-4B58-8EA6-9198299ADCB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1BA16A3-967B-40C0-A33C-AD1296503883}" type="pres">
      <dgm:prSet presAssocID="{CE664FCF-5B0D-4B58-8EA6-9198299ADCB0}" presName="divider" presStyleLbl="fgShp" presStyleIdx="0" presStyleCnt="1"/>
      <dgm:spPr/>
    </dgm:pt>
    <dgm:pt modelId="{2A5F6B74-10C5-4E82-BAF6-EB6304722F5F}" type="pres">
      <dgm:prSet presAssocID="{1094ED98-4915-4938-813A-3390E6045A51}" presName="downArrow" presStyleLbl="node1" presStyleIdx="0" presStyleCnt="2" custScaleY="140171" custLinFactNeighborX="2244" custLinFactNeighborY="206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051FDDB-FC4C-4206-A0D9-5B87A4B52DEE}" type="pres">
      <dgm:prSet presAssocID="{1094ED98-4915-4938-813A-3390E6045A51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09FF98-BD34-4B93-B430-73CF3EA8363C}" type="pres">
      <dgm:prSet presAssocID="{B5C2869F-5623-419F-9119-ACCA9683C16E}" presName="upArrow" presStyleLbl="node1" presStyleIdx="1" presStyleCnt="2" custScaleY="123675" custLinFactNeighborX="-625" custLinFactNeighborY="-96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F29C535-7179-44E1-85FE-21A4E2B63B2F}" type="pres">
      <dgm:prSet presAssocID="{B5C2869F-5623-419F-9119-ACCA9683C16E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2C4863F-AFCC-4FA3-AE51-38271E671C9D}" type="presOf" srcId="{CE664FCF-5B0D-4B58-8EA6-9198299ADCB0}" destId="{360FC417-A0B3-423A-AF05-57C9843DF339}" srcOrd="0" destOrd="0" presId="urn:microsoft.com/office/officeart/2005/8/layout/arrow3"/>
    <dgm:cxn modelId="{AC19B5E8-9A60-4C53-8B34-CE619A81475F}" srcId="{CE664FCF-5B0D-4B58-8EA6-9198299ADCB0}" destId="{1094ED98-4915-4938-813A-3390E6045A51}" srcOrd="0" destOrd="0" parTransId="{A674C49C-D48E-49C1-BA21-4536550A1784}" sibTransId="{57850DC0-5E9C-421C-90A1-94DAE8253C97}"/>
    <dgm:cxn modelId="{7DD1150C-6B33-493B-BA08-2F5CF8E3A18C}" type="presOf" srcId="{1094ED98-4915-4938-813A-3390E6045A51}" destId="{E051FDDB-FC4C-4206-A0D9-5B87A4B52DEE}" srcOrd="0" destOrd="0" presId="urn:microsoft.com/office/officeart/2005/8/layout/arrow3"/>
    <dgm:cxn modelId="{33DE6CD0-A1F5-4600-B859-E7A8B742793D}" type="presOf" srcId="{B5C2869F-5623-419F-9119-ACCA9683C16E}" destId="{AF29C535-7179-44E1-85FE-21A4E2B63B2F}" srcOrd="0" destOrd="0" presId="urn:microsoft.com/office/officeart/2005/8/layout/arrow3"/>
    <dgm:cxn modelId="{E689AF23-2C29-4174-882B-BD934A618F24}" srcId="{CE664FCF-5B0D-4B58-8EA6-9198299ADCB0}" destId="{B5C2869F-5623-419F-9119-ACCA9683C16E}" srcOrd="1" destOrd="0" parTransId="{1FF3EB78-E0A6-4B3F-A0E4-FB84B5CDD965}" sibTransId="{53D4403F-09F2-43F1-B9F6-5BCEC711B895}"/>
    <dgm:cxn modelId="{1ADEA475-4445-4BF3-BB6E-818A18B48835}" type="presParOf" srcId="{360FC417-A0B3-423A-AF05-57C9843DF339}" destId="{71BA16A3-967B-40C0-A33C-AD1296503883}" srcOrd="0" destOrd="0" presId="urn:microsoft.com/office/officeart/2005/8/layout/arrow3"/>
    <dgm:cxn modelId="{92167D29-C914-46A6-B512-DC4252251D20}" type="presParOf" srcId="{360FC417-A0B3-423A-AF05-57C9843DF339}" destId="{2A5F6B74-10C5-4E82-BAF6-EB6304722F5F}" srcOrd="1" destOrd="0" presId="urn:microsoft.com/office/officeart/2005/8/layout/arrow3"/>
    <dgm:cxn modelId="{012C1D5E-A0CC-44ED-8A4A-59E2A4049A8A}" type="presParOf" srcId="{360FC417-A0B3-423A-AF05-57C9843DF339}" destId="{E051FDDB-FC4C-4206-A0D9-5B87A4B52DEE}" srcOrd="2" destOrd="0" presId="urn:microsoft.com/office/officeart/2005/8/layout/arrow3"/>
    <dgm:cxn modelId="{BFFDE69F-D52C-4873-960E-79BA163EA4E7}" type="presParOf" srcId="{360FC417-A0B3-423A-AF05-57C9843DF339}" destId="{AF09FF98-BD34-4B93-B430-73CF3EA8363C}" srcOrd="3" destOrd="0" presId="urn:microsoft.com/office/officeart/2005/8/layout/arrow3"/>
    <dgm:cxn modelId="{7F73E4EA-D511-4B04-9B4E-F23FC702354D}" type="presParOf" srcId="{360FC417-A0B3-423A-AF05-57C9843DF339}" destId="{AF29C535-7179-44E1-85FE-21A4E2B63B2F}" srcOrd="4" destOrd="0" presId="urn:microsoft.com/office/officeart/2005/8/layout/arrow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2DFA15-0986-4C63-8F93-507951B9A86C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05F8648B-40D7-434A-86D0-5ED9C669BCC7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 dirty="0"/>
        </a:p>
      </dgm:t>
    </dgm:pt>
    <dgm:pt modelId="{CDA8D607-A4D2-4257-ABDF-5B9E981ECD25}" type="parTrans" cxnId="{9338CF8E-F2CA-4171-8530-5BF649755C88}">
      <dgm:prSet/>
      <dgm:spPr/>
      <dgm:t>
        <a:bodyPr/>
        <a:lstStyle/>
        <a:p>
          <a:endParaRPr lang="uk-UA"/>
        </a:p>
      </dgm:t>
    </dgm:pt>
    <dgm:pt modelId="{A79E32CD-36C1-4591-872A-401D0EC01CED}" type="sibTrans" cxnId="{9338CF8E-F2CA-4171-8530-5BF649755C88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B11D4507-36AC-4034-BB5B-1116D15417FB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 dirty="0"/>
        </a:p>
      </dgm:t>
    </dgm:pt>
    <dgm:pt modelId="{6C8D82F0-7819-401C-9194-9308D9179BC5}" type="parTrans" cxnId="{77AB5361-6C93-4BB8-BEFA-871AB741F17A}">
      <dgm:prSet/>
      <dgm:spPr/>
      <dgm:t>
        <a:bodyPr/>
        <a:lstStyle/>
        <a:p>
          <a:endParaRPr lang="uk-UA"/>
        </a:p>
      </dgm:t>
    </dgm:pt>
    <dgm:pt modelId="{2CC14732-3854-4B72-8D8B-916E18897A71}" type="sibTrans" cxnId="{77AB5361-6C93-4BB8-BEFA-871AB741F17A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uk-UA"/>
        </a:p>
      </dgm:t>
    </dgm:pt>
    <dgm:pt modelId="{E760B328-D729-448E-A270-A76030CEB72F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uk-UA" dirty="0"/>
        </a:p>
      </dgm:t>
    </dgm:pt>
    <dgm:pt modelId="{B9D7449E-4825-451D-849D-03A65DC7D32A}" type="parTrans" cxnId="{33F7056C-C799-4076-A438-A30F2C2A8B2D}">
      <dgm:prSet/>
      <dgm:spPr/>
      <dgm:t>
        <a:bodyPr/>
        <a:lstStyle/>
        <a:p>
          <a:endParaRPr lang="uk-UA"/>
        </a:p>
      </dgm:t>
    </dgm:pt>
    <dgm:pt modelId="{59C3B0B2-C25D-4E4F-A06C-54880986C90D}" type="sibTrans" cxnId="{33F7056C-C799-4076-A438-A30F2C2A8B2D}">
      <dgm:prSet/>
      <dgm:spPr/>
      <dgm:t>
        <a:bodyPr/>
        <a:lstStyle/>
        <a:p>
          <a:endParaRPr lang="uk-UA"/>
        </a:p>
      </dgm:t>
    </dgm:pt>
    <dgm:pt modelId="{4CBC94FA-5DEC-4A4B-A9D2-99905D8CD3F3}" type="pres">
      <dgm:prSet presAssocID="{7A2DFA15-0986-4C63-8F93-507951B9A86C}" presName="linearFlow" presStyleCnt="0">
        <dgm:presLayoutVars>
          <dgm:dir/>
          <dgm:resizeHandles val="exact"/>
        </dgm:presLayoutVars>
      </dgm:prSet>
      <dgm:spPr/>
    </dgm:pt>
    <dgm:pt modelId="{B662A342-984B-4AA1-A414-138D7A43938D}" type="pres">
      <dgm:prSet presAssocID="{05F8648B-40D7-434A-86D0-5ED9C669BCC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A52125-D788-4CAB-A6AC-CA2D1C443932}" type="pres">
      <dgm:prSet presAssocID="{A79E32CD-36C1-4591-872A-401D0EC01CED}" presName="spacerL" presStyleCnt="0"/>
      <dgm:spPr/>
    </dgm:pt>
    <dgm:pt modelId="{8488251B-E0AE-45FD-B098-D9BFF6597136}" type="pres">
      <dgm:prSet presAssocID="{A79E32CD-36C1-4591-872A-401D0EC01CED}" presName="sibTrans" presStyleLbl="sibTrans2D1" presStyleIdx="0" presStyleCnt="2"/>
      <dgm:spPr/>
      <dgm:t>
        <a:bodyPr/>
        <a:lstStyle/>
        <a:p>
          <a:endParaRPr lang="uk-UA"/>
        </a:p>
      </dgm:t>
    </dgm:pt>
    <dgm:pt modelId="{494990D6-79A4-4DBE-B164-A7C930299795}" type="pres">
      <dgm:prSet presAssocID="{A79E32CD-36C1-4591-872A-401D0EC01CED}" presName="spacerR" presStyleCnt="0"/>
      <dgm:spPr/>
    </dgm:pt>
    <dgm:pt modelId="{ADBC6714-3814-49E3-960E-857E6E4E38CC}" type="pres">
      <dgm:prSet presAssocID="{B11D4507-36AC-4034-BB5B-1116D15417F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7E8591-4CEB-49CC-BA88-940DA4CADA04}" type="pres">
      <dgm:prSet presAssocID="{2CC14732-3854-4B72-8D8B-916E18897A71}" presName="spacerL" presStyleCnt="0"/>
      <dgm:spPr/>
    </dgm:pt>
    <dgm:pt modelId="{9A90627F-D900-4B64-9649-03AC7C4CAC1D}" type="pres">
      <dgm:prSet presAssocID="{2CC14732-3854-4B72-8D8B-916E18897A71}" presName="sibTrans" presStyleLbl="sibTrans2D1" presStyleIdx="1" presStyleCnt="2"/>
      <dgm:spPr/>
      <dgm:t>
        <a:bodyPr/>
        <a:lstStyle/>
        <a:p>
          <a:endParaRPr lang="uk-UA"/>
        </a:p>
      </dgm:t>
    </dgm:pt>
    <dgm:pt modelId="{7699BFFF-A609-4316-922E-FED409F2B50F}" type="pres">
      <dgm:prSet presAssocID="{2CC14732-3854-4B72-8D8B-916E18897A71}" presName="spacerR" presStyleCnt="0"/>
      <dgm:spPr/>
    </dgm:pt>
    <dgm:pt modelId="{4AC08316-638F-45AD-BAC2-2CFFD648A29E}" type="pres">
      <dgm:prSet presAssocID="{E760B328-D729-448E-A270-A76030CEB72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026AD74-29BF-43C6-B726-46F165BD6257}" type="presOf" srcId="{B11D4507-36AC-4034-BB5B-1116D15417FB}" destId="{ADBC6714-3814-49E3-960E-857E6E4E38CC}" srcOrd="0" destOrd="0" presId="urn:microsoft.com/office/officeart/2005/8/layout/equation1"/>
    <dgm:cxn modelId="{B4AB4672-7474-422E-B1F3-54B4C2B1374F}" type="presOf" srcId="{05F8648B-40D7-434A-86D0-5ED9C669BCC7}" destId="{B662A342-984B-4AA1-A414-138D7A43938D}" srcOrd="0" destOrd="0" presId="urn:microsoft.com/office/officeart/2005/8/layout/equation1"/>
    <dgm:cxn modelId="{33699BD3-0C9C-431B-A8FF-4C9D4EF48A8B}" type="presOf" srcId="{7A2DFA15-0986-4C63-8F93-507951B9A86C}" destId="{4CBC94FA-5DEC-4A4B-A9D2-99905D8CD3F3}" srcOrd="0" destOrd="0" presId="urn:microsoft.com/office/officeart/2005/8/layout/equation1"/>
    <dgm:cxn modelId="{98D07283-7128-46D6-B2BE-C93C69054D31}" type="presOf" srcId="{E760B328-D729-448E-A270-A76030CEB72F}" destId="{4AC08316-638F-45AD-BAC2-2CFFD648A29E}" srcOrd="0" destOrd="0" presId="urn:microsoft.com/office/officeart/2005/8/layout/equation1"/>
    <dgm:cxn modelId="{77AB5361-6C93-4BB8-BEFA-871AB741F17A}" srcId="{7A2DFA15-0986-4C63-8F93-507951B9A86C}" destId="{B11D4507-36AC-4034-BB5B-1116D15417FB}" srcOrd="1" destOrd="0" parTransId="{6C8D82F0-7819-401C-9194-9308D9179BC5}" sibTransId="{2CC14732-3854-4B72-8D8B-916E18897A71}"/>
    <dgm:cxn modelId="{9338CF8E-F2CA-4171-8530-5BF649755C88}" srcId="{7A2DFA15-0986-4C63-8F93-507951B9A86C}" destId="{05F8648B-40D7-434A-86D0-5ED9C669BCC7}" srcOrd="0" destOrd="0" parTransId="{CDA8D607-A4D2-4257-ABDF-5B9E981ECD25}" sibTransId="{A79E32CD-36C1-4591-872A-401D0EC01CED}"/>
    <dgm:cxn modelId="{0AAF3582-4A00-4719-BA7F-0D5874E9D2C3}" type="presOf" srcId="{2CC14732-3854-4B72-8D8B-916E18897A71}" destId="{9A90627F-D900-4B64-9649-03AC7C4CAC1D}" srcOrd="0" destOrd="0" presId="urn:microsoft.com/office/officeart/2005/8/layout/equation1"/>
    <dgm:cxn modelId="{ED48D3FB-A2CB-45B7-A7C7-580538EB0EC3}" type="presOf" srcId="{A79E32CD-36C1-4591-872A-401D0EC01CED}" destId="{8488251B-E0AE-45FD-B098-D9BFF6597136}" srcOrd="0" destOrd="0" presId="urn:microsoft.com/office/officeart/2005/8/layout/equation1"/>
    <dgm:cxn modelId="{33F7056C-C799-4076-A438-A30F2C2A8B2D}" srcId="{7A2DFA15-0986-4C63-8F93-507951B9A86C}" destId="{E760B328-D729-448E-A270-A76030CEB72F}" srcOrd="2" destOrd="0" parTransId="{B9D7449E-4825-451D-849D-03A65DC7D32A}" sibTransId="{59C3B0B2-C25D-4E4F-A06C-54880986C90D}"/>
    <dgm:cxn modelId="{290128B0-E675-4B37-8C37-F72750B0F276}" type="presParOf" srcId="{4CBC94FA-5DEC-4A4B-A9D2-99905D8CD3F3}" destId="{B662A342-984B-4AA1-A414-138D7A43938D}" srcOrd="0" destOrd="0" presId="urn:microsoft.com/office/officeart/2005/8/layout/equation1"/>
    <dgm:cxn modelId="{4E4FAB6E-2A74-4A39-BF3D-D178E040F640}" type="presParOf" srcId="{4CBC94FA-5DEC-4A4B-A9D2-99905D8CD3F3}" destId="{48A52125-D788-4CAB-A6AC-CA2D1C443932}" srcOrd="1" destOrd="0" presId="urn:microsoft.com/office/officeart/2005/8/layout/equation1"/>
    <dgm:cxn modelId="{5C3C9C53-6104-4DDF-A41F-94A2AE860A9A}" type="presParOf" srcId="{4CBC94FA-5DEC-4A4B-A9D2-99905D8CD3F3}" destId="{8488251B-E0AE-45FD-B098-D9BFF6597136}" srcOrd="2" destOrd="0" presId="urn:microsoft.com/office/officeart/2005/8/layout/equation1"/>
    <dgm:cxn modelId="{3040A173-644B-46DF-B4AA-8A696C1015CE}" type="presParOf" srcId="{4CBC94FA-5DEC-4A4B-A9D2-99905D8CD3F3}" destId="{494990D6-79A4-4DBE-B164-A7C930299795}" srcOrd="3" destOrd="0" presId="urn:microsoft.com/office/officeart/2005/8/layout/equation1"/>
    <dgm:cxn modelId="{1B2CE642-5E72-4A44-9DFC-3DE9E6155CC9}" type="presParOf" srcId="{4CBC94FA-5DEC-4A4B-A9D2-99905D8CD3F3}" destId="{ADBC6714-3814-49E3-960E-857E6E4E38CC}" srcOrd="4" destOrd="0" presId="urn:microsoft.com/office/officeart/2005/8/layout/equation1"/>
    <dgm:cxn modelId="{E0B2620B-DFE9-4A97-A9D7-A3DE8FFA5E27}" type="presParOf" srcId="{4CBC94FA-5DEC-4A4B-A9D2-99905D8CD3F3}" destId="{6F7E8591-4CEB-49CC-BA88-940DA4CADA04}" srcOrd="5" destOrd="0" presId="urn:microsoft.com/office/officeart/2005/8/layout/equation1"/>
    <dgm:cxn modelId="{0B5E3A53-DA5E-4E16-A154-DED7E8CF189B}" type="presParOf" srcId="{4CBC94FA-5DEC-4A4B-A9D2-99905D8CD3F3}" destId="{9A90627F-D900-4B64-9649-03AC7C4CAC1D}" srcOrd="6" destOrd="0" presId="urn:microsoft.com/office/officeart/2005/8/layout/equation1"/>
    <dgm:cxn modelId="{2BEB4430-833F-4B1B-B7D1-7275568A2A01}" type="presParOf" srcId="{4CBC94FA-5DEC-4A4B-A9D2-99905D8CD3F3}" destId="{7699BFFF-A609-4316-922E-FED409F2B50F}" srcOrd="7" destOrd="0" presId="urn:microsoft.com/office/officeart/2005/8/layout/equation1"/>
    <dgm:cxn modelId="{ABE479CC-83E2-433E-8DD4-59AB984AAF74}" type="presParOf" srcId="{4CBC94FA-5DEC-4A4B-A9D2-99905D8CD3F3}" destId="{4AC08316-638F-45AD-BAC2-2CFFD648A29E}" srcOrd="8" destOrd="0" presId="urn:microsoft.com/office/officeart/2005/8/layout/equati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E33B8-4A5C-4B4A-9137-E67B2D841F3B}" type="datetimeFigureOut">
              <a:rPr lang="uk-UA" smtClean="0"/>
              <a:pPr/>
              <a:t>23.03.2014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968F8-E599-4257-A9D8-A118D73607B9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ТЕКСТЫ\фото\школа\Новая папка (2)\P10501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007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2000263"/>
          </a:xfrm>
        </p:spPr>
        <p:txBody>
          <a:bodyPr/>
          <a:lstStyle/>
          <a:p>
            <a:r>
              <a:rPr lang="ru-RU" dirty="0" smtClean="0"/>
              <a:t>МАН</a:t>
            </a:r>
            <a:r>
              <a:rPr lang="uk-UA" dirty="0" err="1" smtClean="0"/>
              <a:t>-Юніор</a:t>
            </a:r>
            <a:r>
              <a:rPr lang="uk-UA" dirty="0" smtClean="0"/>
              <a:t> Дослідник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i="1" dirty="0" err="1" smtClean="0">
                <a:solidFill>
                  <a:schemeClr val="accent3">
                    <a:lumMod val="50000"/>
                  </a:schemeClr>
                </a:solidFill>
              </a:rPr>
              <a:t>МАН-Юніор</a:t>
            </a:r>
            <a:r>
              <a:rPr lang="uk-UA" sz="3600" i="1" dirty="0" smtClean="0">
                <a:solidFill>
                  <a:schemeClr val="accent3">
                    <a:lumMod val="50000"/>
                  </a:schemeClr>
                </a:solidFill>
              </a:rPr>
              <a:t> Еколог</a:t>
            </a:r>
            <a:endParaRPr lang="uk-UA" sz="36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928670"/>
            <a:ext cx="778674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МАН</a:t>
            </a:r>
            <a:r>
              <a:rPr lang="uk-UA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-Юніор</a:t>
            </a:r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Дослідник</a:t>
            </a:r>
            <a:endParaRPr lang="uk-UA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Тема:</a:t>
            </a:r>
            <a:b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Перспективи збільшення чисельності підсніжника  </a:t>
            </a:r>
            <a:b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(лат.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Galánthus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)</a:t>
            </a:r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через вирощування їх на присадибних ділянках </a:t>
            </a:r>
            <a:endParaRPr lang="uk-U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pPr>
              <a:buNone/>
            </a:pP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3786190"/>
            <a:ext cx="71438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Автор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 </a:t>
            </a:r>
            <a:r>
              <a:rPr lang="uk-UA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Зотіна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Діана, учениця 7класу , </a:t>
            </a:r>
          </a:p>
          <a:p>
            <a:pPr algn="ctr"/>
            <a:r>
              <a:rPr lang="uk-UA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Шепетівської</a:t>
            </a:r>
            <a:endParaRPr lang="uk-UA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загальноосвітньої школи І-ІІІ ступенів №6</a:t>
            </a:r>
          </a:p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Хмельницької області </a:t>
            </a:r>
            <a:endParaRPr lang="uk-UA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57364"/>
          <a:ext cx="8229600" cy="4643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428604"/>
            <a:ext cx="90011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Проблема: Зменшення     чисельності</a:t>
            </a:r>
          </a:p>
          <a:p>
            <a:pPr algn="ctr"/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підсніжника у   дикій природі</a:t>
            </a:r>
            <a:endParaRPr lang="uk-UA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101456"/>
            <a:ext cx="2447452" cy="175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Частково вирішує проблему – вирощування підсніжників на присадибних ділянках</a:t>
            </a:r>
            <a:endParaRPr lang="uk-U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85992"/>
          <a:ext cx="8229600" cy="4357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У деяких країнах підсніжники культивують як декоративні рослини</a:t>
            </a:r>
            <a:endParaRPr lang="uk-U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4003402"/>
            <a:ext cx="4714876" cy="2854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-5704274" y="2967335"/>
            <a:ext cx="1847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uk-UA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uk-UA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000504"/>
            <a:ext cx="4071930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000240"/>
            <a:ext cx="200026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 b="15118"/>
          <a:stretch>
            <a:fillRect/>
          </a:stretch>
        </p:blipFill>
        <p:spPr bwMode="auto">
          <a:xfrm>
            <a:off x="3000364" y="1928802"/>
            <a:ext cx="1378054" cy="157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1928802"/>
            <a:ext cx="142876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78" y="1959129"/>
            <a:ext cx="1857388" cy="154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Крім того:</a:t>
            </a:r>
            <a:endParaRPr lang="uk-U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Підсніжник містить алкалоїд </a:t>
            </a:r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</a:rPr>
              <a:t>галантамін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Galanthaminum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, який використовується у медицині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uk-UA" dirty="0"/>
          </a:p>
          <a:p>
            <a:endParaRPr lang="uk-UA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Квіти можуть служити</a:t>
            </a:r>
          </a:p>
          <a:p>
            <a:pPr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першими медоносами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7" name="Picture 3" descr="D:\ТЕКСТЫ\фото\школа\Новая папка (2)\P1050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059758"/>
            <a:ext cx="3428992" cy="3798242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737734"/>
            <a:ext cx="1785950" cy="15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57290" cy="16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88" y="0"/>
            <a:ext cx="1571612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Можливо це стане початком  вашої власної справи </a:t>
            </a: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14876" y="2000240"/>
            <a:ext cx="3053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Заробляй</a:t>
            </a:r>
            <a:endParaRPr lang="uk-UA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714884"/>
            <a:ext cx="39887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Зберігаючи</a:t>
            </a:r>
          </a:p>
          <a:p>
            <a:pPr algn="ctr"/>
            <a:r>
              <a:rPr lang="uk-UA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природу</a:t>
            </a:r>
            <a:endParaRPr lang="uk-UA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ТЕКСТЫ\фото\школа\Новая папка (2)\P10501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358246" cy="450055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8595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Ми закликаємо до вирощування підсніжника, як альтернативи знищення квітів у природі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</a:rPr>
              <a:t>Громада Шепетівки долучається до вирощування квітів. За нашими дослідженнями:</a:t>
            </a:r>
          </a:p>
          <a:p>
            <a:pPr>
              <a:buFont typeface="Arial" charset="0"/>
              <a:buChar char="•"/>
            </a:pPr>
            <a:r>
              <a:rPr lang="uk-UA" dirty="0" smtClean="0">
                <a:solidFill>
                  <a:srgbClr val="FF0000"/>
                </a:solidFill>
              </a:rPr>
              <a:t>Рослина зустрічається на подвір'ях 26% приватних садиб  міста. </a:t>
            </a:r>
          </a:p>
          <a:p>
            <a:pPr>
              <a:buFont typeface="Arial" charset="0"/>
              <a:buChar char="•"/>
            </a:pPr>
            <a:r>
              <a:rPr lang="uk-UA" dirty="0" smtClean="0">
                <a:solidFill>
                  <a:srgbClr val="FF0000"/>
                </a:solidFill>
              </a:rPr>
              <a:t>За результатами інтерв'ю серед учнів і вчителів закладу 58% респондентів вирощують квіти на своїх ділянках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mtClean="0"/>
              <a:t>Ми </a:t>
            </a:r>
            <a:r>
              <a:rPr lang="uk-UA" smtClean="0"/>
              <a:t>вважаємо, </a:t>
            </a:r>
            <a:r>
              <a:rPr lang="uk-UA" dirty="0"/>
              <a:t>щ</a:t>
            </a:r>
            <a:r>
              <a:rPr lang="uk-UA" dirty="0" smtClean="0"/>
              <a:t>о результатами дій громади стали: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начне зростання чисельності рослини на території міста.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Покращення естетичного вигляду  вулиць.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Поряд із підсніжником, який за розповсюдженістю є лідером, вирощуються і інші, часто також рідкісні першоцвіти.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І хоча квітка нечасто зустрі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ч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ається у дикій природі,  спостерігаємо стійке зростання чисельності популяції підсніжника.</a:t>
            </a:r>
          </a:p>
          <a:p>
            <a:endParaRPr lang="uk-UA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000100" y="6000768"/>
          <a:ext cx="6786610" cy="85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ТЕКСТЫ\фото\школа\Новая папка (2)\P1050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897" y="3543560"/>
            <a:ext cx="3161137" cy="33144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! Вирощуйте поблизу будинків, шкіл ранньоквітучі рослини.</a:t>
            </a:r>
          </a:p>
          <a:p>
            <a:pPr>
              <a:buNone/>
            </a:pP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				! Залучайте до цього своїх 					друзів, знайомих.</a:t>
            </a:r>
          </a:p>
          <a:p>
            <a:pPr>
              <a:buNone/>
            </a:pP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			! Щоб квіти милували наше 			око, а не зникали з наших 					лісів і полів.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357166"/>
            <a:ext cx="8001056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Ми пропонуємо усім </a:t>
            </a:r>
            <a:endParaRPr lang="uk-UA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uk-UA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uk-UA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Дякуємо за увагу</a:t>
            </a:r>
            <a:br>
              <a:rPr lang="uk-UA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uk-UA" sz="4800" dirty="0"/>
          </a:p>
        </p:txBody>
      </p:sp>
      <p:pic>
        <p:nvPicPr>
          <p:cNvPr id="3074" name="Picture 2" descr="D:\ТЕКСТЫ\фото\школа\Новая папка (2)\P105016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8286808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237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МАН-Юніор Дослідник</vt:lpstr>
      <vt:lpstr>Тема:  Перспективи збільшення чисельності підсніжника   (лат. Galánthus) через вирощування їх на присадибних ділянках </vt:lpstr>
      <vt:lpstr> </vt:lpstr>
      <vt:lpstr>Частково вирішує проблему – вирощування підсніжників на присадибних ділянках</vt:lpstr>
      <vt:lpstr> У деяких країнах підсніжники культивують як декоративні рослини</vt:lpstr>
      <vt:lpstr>Крім того:</vt:lpstr>
      <vt:lpstr>Можливо це стане початком  вашої власної справи </vt:lpstr>
      <vt:lpstr>Ми закликаємо до вирощування підсніжника, як альтернативи знищення квітів у природі</vt:lpstr>
      <vt:lpstr>Ми вважаємо, що результатами дій громади стали: </vt:lpstr>
      <vt:lpstr>Слайд 10</vt:lpstr>
      <vt:lpstr> Дякуємо за увагу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МАН-Юніор Дослідник</dc:title>
  <dc:creator>Alex</dc:creator>
  <cp:lastModifiedBy>Alex</cp:lastModifiedBy>
  <cp:revision>16</cp:revision>
  <dcterms:created xsi:type="dcterms:W3CDTF">2014-03-18T18:53:52Z</dcterms:created>
  <dcterms:modified xsi:type="dcterms:W3CDTF">2014-03-23T20:05:04Z</dcterms:modified>
</cp:coreProperties>
</file>