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65" r:id="rId10"/>
    <p:sldId id="262" r:id="rId11"/>
    <p:sldId id="266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BFB26-4C35-41D9-9565-6B0CA0B70882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7972C-61CD-4AFD-91E7-36022BAB8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2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7972C-61CD-4AFD-91E7-36022BAB8F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7972C-61CD-4AFD-91E7-36022BAB8F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7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7972C-61CD-4AFD-91E7-36022BAB8F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12F6B8-45DD-45B7-ADB0-9BE9998B8E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F4F86C-686A-4800-B19B-911F1B2C9A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558608" cy="3933056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комплексний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інтерактивний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конкурс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Історик-Юніор-2014»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Історичне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підґрунтя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Т.Г.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підґрунтя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Т.Г.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«Гайдамаки»,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співставлення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описаних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поетом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історичними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фактами )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149080"/>
            <a:ext cx="5712179" cy="1524000"/>
          </a:xfrm>
        </p:spPr>
        <p:txBody>
          <a:bodyPr>
            <a:normAutofit/>
          </a:bodyPr>
          <a:lstStyle/>
          <a:p>
            <a:pPr algn="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Виконала учениця 11 класу</a:t>
            </a:r>
          </a:p>
          <a:p>
            <a:pPr algn="r"/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Доманівської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загальноосвітньої школи І-ІІІ ступенів №2</a:t>
            </a:r>
          </a:p>
          <a:p>
            <a:pPr algn="r"/>
            <a:r>
              <a:rPr lang="uk-UA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мт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Доманівка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Миколаївської області</a:t>
            </a:r>
          </a:p>
          <a:p>
            <a:pPr algn="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Тарасова Валентина Сергіївна</a:t>
            </a:r>
          </a:p>
          <a:p>
            <a:pPr algn="r"/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Вчитель: Пишна Лариса Сергіївна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47" y="908720"/>
            <a:ext cx="8784976" cy="511256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Колонізаторському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польсько-російському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поглядові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гайдамаччину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протиставляє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народно-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фольклорний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зображуючи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жорстокими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бандитами, 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захисниками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Шевченко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заперечує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твердження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гайдамаками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рухало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жорстоке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доводиться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відступити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розмах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гайдамацького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гіперболізовано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подано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вигаданий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епізод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вбивства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Гонтою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6944652" cy="112474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Реальні і вигадані факти поеми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01317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Замучені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Розв’язались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і кров за кров,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муки за муки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 …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ллюстрация к старинной книге &quot;Гайдамаки&quot;, Шевченко. 1886 г. №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6707"/>
            <a:ext cx="2088232" cy="249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229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онукам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гайдамаків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шлях до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шлях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можливий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думку,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селянську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Шевченко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вбачав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загибель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панства з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тиранією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царизму. «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Згинув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давній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Вавілон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каже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згине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Вавілон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endParaRPr lang="ru-RU" sz="2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«Гайдамаки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попри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безперечнi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похибки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зостануться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висловом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протесту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гнiту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кривди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образом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яскравим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контрастiв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дисгармонiї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суворостi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недалеким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вiд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дiйснiсть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296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Слухайте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розказать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знали, внукам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розказали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шляхту тяжко покарали…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ллюстрация к старинной книге &quot;Гайдамаки&quot;, Шевченко. 1886 г. №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1656184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ллюстрация к старинной книге &quot;Гайдамаки&quot;, Шевченко. 1886 г. №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295232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ллюстрация к старинной книге &quot;Гайдамаки&quot;, Шевченко. 1886 г. №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1656184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9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965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глибиною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широтою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осмислення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і за формою «Гайдамаки»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першим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твором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історичну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тему і перша в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героїчної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епопеї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Поемою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«Гайдамаки» Шевченко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започатковує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концепцію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ідеалізує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давно минули, а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сприймає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підґрунтя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24744"/>
            <a:ext cx="5597093" cy="523185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chool-world.com.ua/lib/wp-content/uploads/2012/02/00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79" y="0"/>
            <a:ext cx="4067944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5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8640"/>
            <a:ext cx="6637352" cy="553442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    "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Гайдамаки" були для Тараса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Григоровича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одним із найдорожчих творів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тому,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 серед джерел поеми, поряд із історичними працями та народними переказами й легендами, були родинні спогади про Коліївщину. "... це вже було в моїй крові, я ж рідний внук одного з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гайдамаків«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Т.Г. Шевченко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poetryclub.com.ua/upload/poem_all/004321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92392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toloka.hurtom.com/photos/1103080712381017_f0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221"/>
            <a:ext cx="2627783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0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813795"/>
            <a:ext cx="2880320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7"/>
            <a:ext cx="6399813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Героїчний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подвиг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1768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року,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Коліївщина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93610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Все йде, все минає – </a:t>
            </a:r>
            <a:b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і краю не має….» </a:t>
            </a:r>
            <a:b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співставити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назву твору з історичним фактом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Історична подія                       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 твору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813795"/>
            <a:ext cx="3096344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Гайдамаки (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понять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гнати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турбувати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свавільничати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піднялися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польськими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конфедератами —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озброєними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загонами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польської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шляхти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знищували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села.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64177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історична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подія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збігається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Гайдамаків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кріпосництва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Коліївщини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6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верх 5"/>
          <p:cNvSpPr/>
          <p:nvPr/>
        </p:nvSpPr>
        <p:spPr>
          <a:xfrm>
            <a:off x="5327576" y="2088107"/>
            <a:ext cx="3816424" cy="4750974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кривавій різні винні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«ксьондзи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єзуїти», які посіяли ворожнечу між братніми слов’янськими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народами, приводом були знущання конфедератів над населенням Правобережної України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768373" cy="450890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Історія  </a:t>
            </a:r>
            <a:r>
              <a:rPr lang="uk-UA" dirty="0" smtClean="0"/>
              <a:t>                                                    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поема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суспільно-політичних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ІІІ ст. на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Правобережжі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0" y="2107026"/>
            <a:ext cx="4104455" cy="4750974"/>
          </a:xfrm>
          <a:prstGeom prst="up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нестерпні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соціально-економічні умови,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посилення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феодального гніту, </a:t>
            </a:r>
          </a:p>
          <a:p>
            <a:pPr lvl="0"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жорстке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національно-релігійне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протистояння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 католицькою польською шляхтою та більшістю православного українського селянства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Иллюстрация к старинной книге &quot;Гайдамаки&quot;, Шевченко. 1886 г. №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35" y="1052736"/>
            <a:ext cx="3384376" cy="1915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91880" y="2852936"/>
            <a:ext cx="2693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Сини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гайдамаки!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широкий, воля —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Ідіть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сини, погуляйте,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Пошукайте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92080" y="3687415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Проти шляхти гайдамаки « ножі освятили…»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81121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повстань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628800"/>
            <a:ext cx="5958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селянство, населення міст, що теж потерпали від шляхетської сваволі, запорозьке козацтво</a:t>
            </a:r>
            <a:r>
              <a:rPr lang="uk-UA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4522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овстання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1768 року було одним з найбільших народних повстань на Україні в Х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 ст., в якому взяли активну участь величезні маси українських селян.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school.xvatit.com/images/4/46/IstU8-povn-45-koliiv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13795"/>
            <a:ext cx="3411252" cy="2287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28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54726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Максим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Залізняк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Ґонта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Ярема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Галайда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збірний образ українського                 повсталого народу, видуманий Т.Г.Шевченком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ватажки 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поемі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xim Zaliznia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18002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Іван Ґонт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18002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61475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Постаті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Максима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Залізняка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Гонти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важливими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Коліївського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втілювали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гніву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непримиренності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існуючого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ладу. </a:t>
            </a:r>
          </a:p>
        </p:txBody>
      </p:sp>
      <p:pic>
        <p:nvPicPr>
          <p:cNvPr id="7" name="Рисунок 6" descr="http://www.day.kiev.ua/sites/default/files/styles/article_220/public/main/openpublish_article/20060202/415-8-1.jpg?itok=m8w_r_9z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7" y="4629344"/>
            <a:ext cx="1656184" cy="2220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44824"/>
            <a:ext cx="8964487" cy="5013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...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Не спинила весна крові, </a:t>
            </a:r>
          </a:p>
          <a:p>
            <a:pPr marL="0" indent="0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Ні злості людської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Тяжко глянуть, 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згадаєм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Так було і в Трої.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Так і буде </a:t>
            </a:r>
          </a:p>
          <a:p>
            <a:pPr marL="0" lv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Отже,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рухи незважаючи на масовість і тривалість так і не мали чітких державотворчих цілей, їх лідери не висували жодних позитивних національних ідей. Участь у гайдамацьких загонах найчастіше мала за мету і мотив звичайне грабіжництво.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характером це були крайні прояви соціального протесту, фактично збройні бунти, що відзначалися нечуваною жорстокістю </a:t>
            </a:r>
            <a:r>
              <a:rPr lang="uk-UA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протиборствуючих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сторін, особливо гайдамаччина і Коліївщина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132856"/>
            <a:ext cx="37799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Остались діти та собаки –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Жінки навіть з рогачами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Пішли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гайдамаки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zwiahel.info/picturesdb/illustrations/room5/room5-4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772816"/>
            <a:ext cx="20882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29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2961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Уманська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різанина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1768 року –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правдивий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факт в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Коліївщини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ллюстрация к старинной книге &quot;Гайдамаки&quot;, Шевченко. 1886 г. №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2304256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segodnya.ua/img/ui/_9fe6a8cb8f274a45461ffd4d62f5c7c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75" y="2348880"/>
            <a:ext cx="145224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1273860"/>
            <a:ext cx="8928992" cy="389311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ту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трагедію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сталася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Коліївщини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поет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засуджує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поляків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Поляків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те,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Уб’єм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брата! Спалим хату!» —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Сказали і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сталось.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сліпу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помсту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Замучені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Розв’язались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і кров за кров,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муки за муки!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взаємна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ненависть погубила одних й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призвела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думку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 перемоги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ворога —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Посіяли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гайдамаки в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жито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 не вони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жали».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679784"/>
            <a:ext cx="6444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Таким чином, Шевченко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відтворити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Коліївщини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усій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історичній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правді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неоднозначності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25658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Історичні джерела                                                       поема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Шевченко й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точних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придушення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 суд над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Гонтою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Залізняком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0" y="1916832"/>
            <a:ext cx="3779912" cy="380220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Посполитої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придушили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27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захоплені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полон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Залізняк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Гонта.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полякам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скараний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лютою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смертю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Залізняк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засланий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Сибір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каторгу</a:t>
            </a: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5278039" y="1916832"/>
            <a:ext cx="3851920" cy="37975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Шевченко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прощається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героями романтично,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виводить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«кадр»,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недоговорюючи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приховуючи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папіввигаданий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Ярема 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прощання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ним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автора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вічність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степом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сіромаха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Сльози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утирає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оглядався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й не видно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Иллюстрация к старинной книге &quot;Гайдамаки&quot;, Шевченко. 1886 г. №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304256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93463" y="5597620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болить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розказувать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треба: нехай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бачать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сини і внуки,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помилялись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нехай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братаються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ворогами. Нехай житом-пшеницею, як золотом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покрита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нерозмежованою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останеться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навіки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од моря і до моря, —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слов’янська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земля»</a:t>
            </a:r>
          </a:p>
        </p:txBody>
      </p:sp>
    </p:spTree>
    <p:extLst>
      <p:ext uri="{BB962C8B-B14F-4D97-AF65-F5344CB8AC3E}">
        <p14:creationId xmlns:p14="http://schemas.microsoft.com/office/powerpoint/2010/main" val="19911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328</TotalTime>
  <Words>963</Words>
  <Application>Microsoft Office PowerPoint</Application>
  <PresentationFormat>Экран (4:3)</PresentationFormat>
  <Paragraphs>91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Всеукраїнський комплексний інтерактивний конкурс « Історик-Юніор-2014»  Історичне підґрунтя творчості Т.Г. Шевченка ( аналіз історичного підґрунтя в творі Т.Г. Шевченка «Гайдамаки», співставлення подій, описаних  поетом та порівняння  їх з історичними фактами )</vt:lpstr>
      <vt:lpstr>Презентация PowerPoint</vt:lpstr>
      <vt:lpstr>                                 « Все йде, все минає –                                                     і краю не має….»             Мета :  співставити назву твору з історичним фактом Історична подія                          Назва твору</vt:lpstr>
      <vt:lpstr>Причини суспільно-політичних рухів ХVІІІ ст. на Правобережжі </vt:lpstr>
      <vt:lpstr>Соціальна база повстань :</vt:lpstr>
      <vt:lpstr>Народні ватажки та образи в поемі</vt:lpstr>
      <vt:lpstr>За характером це були крайні прояви соціального протесту, фактично збройні бунти, що відзначалися нечуваною жорстокістю протиборствуючих сторін, особливо гайдамаччина і Коліївщина.</vt:lpstr>
      <vt:lpstr>«Уманська  різанина» 1768 року – правдивий факт в історії Коліївщини</vt:lpstr>
      <vt:lpstr>Не розкриває Т. Шевченко й точних відомостей про деталі придушення повстання, про суд над Гонтою й Залізняком.</vt:lpstr>
      <vt:lpstr>Реальні і вигадані факти поеми</vt:lpstr>
      <vt:lpstr>Слухайте, щоб дітям потім розказать, Щоб і діти знали, внукам розказали, Як козаки шляхту тяжко покарали… </vt:lpstr>
      <vt:lpstr>Висновок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комплексний інтерактивний конкурс № Історик-Юніор-2014»  Історичне підґрунтя творчості Т.Г. Шевченка ( аналіз історичного підґрунтя в твірі Т.Г. Шевченка « Гайдамаки», співставлення подій, описаних  поетом та порівняння  їх з історичними фактами )</dc:title>
  <dc:creator>SamLab.ws</dc:creator>
  <cp:lastModifiedBy>SamLab.ws</cp:lastModifiedBy>
  <cp:revision>31</cp:revision>
  <dcterms:created xsi:type="dcterms:W3CDTF">2014-02-12T16:04:16Z</dcterms:created>
  <dcterms:modified xsi:type="dcterms:W3CDTF">2014-03-07T12:48:29Z</dcterms:modified>
</cp:coreProperties>
</file>