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73B6-86BB-4005-A963-A3CEA08727EF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53FD-1E7A-46BE-93CB-DC4B94649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73B6-86BB-4005-A963-A3CEA08727EF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53FD-1E7A-46BE-93CB-DC4B94649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73B6-86BB-4005-A963-A3CEA08727EF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53FD-1E7A-46BE-93CB-DC4B94649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73B6-86BB-4005-A963-A3CEA08727EF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53FD-1E7A-46BE-93CB-DC4B94649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73B6-86BB-4005-A963-A3CEA08727EF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53FD-1E7A-46BE-93CB-DC4B94649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73B6-86BB-4005-A963-A3CEA08727EF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53FD-1E7A-46BE-93CB-DC4B94649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73B6-86BB-4005-A963-A3CEA08727EF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53FD-1E7A-46BE-93CB-DC4B94649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73B6-86BB-4005-A963-A3CEA08727EF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53FD-1E7A-46BE-93CB-DC4B94649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73B6-86BB-4005-A963-A3CEA08727EF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53FD-1E7A-46BE-93CB-DC4B94649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73B6-86BB-4005-A963-A3CEA08727EF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53FD-1E7A-46BE-93CB-DC4B94649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73B6-86BB-4005-A963-A3CEA08727EF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53FD-1E7A-46BE-93CB-DC4B94649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973B6-86BB-4005-A963-A3CEA08727EF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53FD-1E7A-46BE-93CB-DC4B94649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rtlib_gallery-110797-b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rcRect r="19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259632" y="188640"/>
            <a:ext cx="6672263" cy="765175"/>
          </a:xfrm>
          <a:prstGeom prst="rect">
            <a:avLst/>
          </a:prstGeom>
          <a:ln/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         </a:t>
            </a: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haroni" pitchFamily="2" charset="-79"/>
              </a:rPr>
              <a:t>Всеукраїнський комплексний інтерактивний конкурс 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haroni" pitchFamily="2" charset="-79"/>
              </a:rPr>
              <a:t>  </a:t>
            </a:r>
            <a:r>
              <a:rPr kumimoji="0" lang="uk-UA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haroni" pitchFamily="2" charset="-79"/>
              </a:rPr>
              <a:t>“Історик</a:t>
            </a: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haroni" pitchFamily="2" charset="-79"/>
              </a:rPr>
              <a:t> – Юніор-2013”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79512" y="5157192"/>
            <a:ext cx="6624736" cy="1466850"/>
          </a:xfrm>
          <a:prstGeom prst="rect">
            <a:avLst/>
          </a:prstGeom>
          <a:ln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ru-RU" b="1" dirty="0" smtClean="0"/>
              <a:t> </a:t>
            </a:r>
            <a:endParaRPr kumimoji="0" lang="uk-UA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916832"/>
            <a:ext cx="79928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cs typeface="Kalinga" pitchFamily="34" charset="0"/>
              </a:rPr>
              <a:t>Зображення історичних подій у поемі Тараса Шевченка «Сліпий» та їх аналіз</a:t>
            </a:r>
            <a:endParaRPr lang="ru-RU" sz="4400" b="1" dirty="0" smtClean="0">
              <a:cs typeface="Kalinga" pitchFamily="34" charset="0"/>
            </a:endParaRPr>
          </a:p>
          <a:p>
            <a:pPr algn="ctr"/>
            <a:endParaRPr lang="ru-RU" sz="4400" b="1" dirty="0">
              <a:cs typeface="Kaling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005064"/>
            <a:ext cx="56886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err="1"/>
              <a:t>Виконала</a:t>
            </a:r>
            <a:r>
              <a:rPr lang="ru-RU" dirty="0"/>
              <a:t> </a:t>
            </a:r>
            <a:r>
              <a:rPr lang="ru-RU" dirty="0" err="1"/>
              <a:t>учениця</a:t>
            </a:r>
            <a:r>
              <a:rPr lang="ru-RU" dirty="0"/>
              <a:t> 33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Миколаївського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err="1"/>
              <a:t>ліцею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проф. </a:t>
            </a:r>
            <a:r>
              <a:rPr lang="ru-RU" dirty="0" err="1"/>
              <a:t>М.Александрова,Миколаївської</a:t>
            </a:r>
            <a:r>
              <a:rPr lang="ru-RU" dirty="0"/>
              <a:t> обл</a:t>
            </a:r>
            <a:r>
              <a:rPr lang="ru-RU" dirty="0" smtClean="0"/>
              <a:t>.,</a:t>
            </a:r>
          </a:p>
          <a:p>
            <a:r>
              <a:rPr lang="ru-RU" dirty="0" smtClean="0"/>
              <a:t>м</a:t>
            </a:r>
            <a:r>
              <a:rPr lang="ru-RU" dirty="0"/>
              <a:t>. </a:t>
            </a:r>
            <a:r>
              <a:rPr lang="ru-RU" dirty="0" err="1"/>
              <a:t>Миколаєва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Леженцева</a:t>
            </a:r>
            <a:r>
              <a:rPr lang="ru-RU" dirty="0" smtClean="0"/>
              <a:t> </a:t>
            </a:r>
            <a:r>
              <a:rPr lang="ru-RU" dirty="0"/>
              <a:t>Варвара</a:t>
            </a:r>
          </a:p>
          <a:p>
            <a:r>
              <a:rPr lang="ru-RU" dirty="0" err="1"/>
              <a:t>Керівники</a:t>
            </a:r>
            <a:r>
              <a:rPr lang="ru-RU" dirty="0"/>
              <a:t>: Соколова </a:t>
            </a:r>
            <a:r>
              <a:rPr lang="ru-RU" dirty="0" err="1"/>
              <a:t>Наталія</a:t>
            </a:r>
            <a:r>
              <a:rPr lang="ru-RU" dirty="0"/>
              <a:t> </a:t>
            </a:r>
            <a:r>
              <a:rPr lang="ru-RU" dirty="0" err="1"/>
              <a:t>Леонідівна</a:t>
            </a:r>
            <a:r>
              <a:rPr lang="ru-RU" dirty="0"/>
              <a:t>(</a:t>
            </a:r>
            <a:r>
              <a:rPr lang="ru-RU" dirty="0" err="1"/>
              <a:t>вч.історії</a:t>
            </a:r>
            <a:r>
              <a:rPr lang="ru-RU" dirty="0"/>
              <a:t>), </a:t>
            </a:r>
            <a:r>
              <a:rPr lang="ru-RU" dirty="0" err="1"/>
              <a:t>Федоревська</a:t>
            </a:r>
            <a:r>
              <a:rPr lang="ru-RU" dirty="0"/>
              <a:t> </a:t>
            </a:r>
            <a:r>
              <a:rPr lang="ru-RU" dirty="0" err="1"/>
              <a:t>Наталія</a:t>
            </a:r>
            <a:r>
              <a:rPr lang="ru-RU" dirty="0"/>
              <a:t> </a:t>
            </a:r>
            <a:r>
              <a:rPr lang="ru-RU" dirty="0" err="1"/>
              <a:t>Григорівна</a:t>
            </a:r>
            <a:r>
              <a:rPr lang="ru-RU" dirty="0"/>
              <a:t> (</a:t>
            </a:r>
            <a:r>
              <a:rPr lang="ru-RU" dirty="0" err="1"/>
              <a:t>вч.укр.мови</a:t>
            </a:r>
            <a:r>
              <a:rPr lang="ru-RU" dirty="0"/>
              <a:t> та </a:t>
            </a:r>
            <a:r>
              <a:rPr lang="ru-RU" dirty="0" err="1"/>
              <a:t>літератури</a:t>
            </a:r>
            <a:r>
              <a:rPr lang="ru-RU" dirty="0"/>
              <a:t>)</a:t>
            </a: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90.jpg"/>
          <p:cNvPicPr>
            <a:picLocks noChangeAspect="1"/>
          </p:cNvPicPr>
          <p:nvPr/>
        </p:nvPicPr>
        <p:blipFill>
          <a:blip r:embed="rId2" cstate="print">
            <a:lum bright="10000" contrast="-40000"/>
          </a:blip>
          <a:stretch>
            <a:fillRect/>
          </a:stretch>
        </p:blipFill>
        <p:spPr>
          <a:xfrm>
            <a:off x="0" y="0"/>
            <a:ext cx="9144000" cy="6800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692696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Сюжет поеми починається «ще за Гетьманщини святої», отже, не пізніше 1764 р., коли Гетьманщину було скасовано, а наприкінці поеми Степан згадує Слободзею 1792 року. З цього робимо висновок, що розлука Степана з Яриною тривала майже 28 років. Тим часом Шевченко розтягує її лише на 5 років. Шевченко переносить морські походи запорожців з XVII століття у другу половину XVIII ст., коли вони вже не відбувалися. Довільні хронологічні зміни надають специфічного характеру художньому історизму поеми. </a:t>
            </a:r>
          </a:p>
          <a:p>
            <a:endParaRPr lang="uk-UA" sz="2800" dirty="0"/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944"/>
                <a:gridCol w="5076056"/>
              </a:tblGrid>
              <a:tr h="422031">
                <a:tc>
                  <a:txBody>
                    <a:bodyPr/>
                    <a:lstStyle/>
                    <a:p>
                      <a:r>
                        <a:rPr lang="uk-UA" dirty="0" smtClean="0"/>
                        <a:t>Цитата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Історичний факт, подія</a:t>
                      </a:r>
                      <a:r>
                        <a:rPr lang="uk-UA" baseline="0" dirty="0" smtClean="0"/>
                        <a:t> чи особа</a:t>
                      </a:r>
                      <a:endParaRPr lang="ru-RU" dirty="0"/>
                    </a:p>
                  </a:txBody>
                  <a:tcPr/>
                </a:tc>
              </a:tr>
              <a:tr h="2004646">
                <a:tc>
                  <a:txBody>
                    <a:bodyPr/>
                    <a:lstStyle/>
                    <a:p>
                      <a:r>
                        <a:rPr lang="uk-UA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 на тихому Дунаю</a:t>
                      </a:r>
                    </a:p>
                    <a:p>
                      <a:r>
                        <a:rPr lang="uk-UA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 перебігають</a:t>
                      </a:r>
                    </a:p>
                    <a:p>
                      <a:r>
                        <a:rPr lang="uk-UA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Товариші-запорожці</a:t>
                      </a:r>
                    </a:p>
                    <a:p>
                      <a:r>
                        <a:rPr lang="uk-UA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 в Січ завертають.</a:t>
                      </a:r>
                    </a:p>
                    <a:p>
                      <a:r>
                        <a:rPr lang="uk-UA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 розказують, і плачуть,</a:t>
                      </a:r>
                    </a:p>
                    <a:p>
                      <a:r>
                        <a:rPr lang="uk-UA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 Січ руйнували.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Мова йдеться про знищення</a:t>
                      </a:r>
                      <a:r>
                        <a:rPr lang="uk-UA" sz="18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Запорозької Січі та </a:t>
                      </a:r>
                      <a:r>
                        <a:rPr lang="uk-UA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Гетьманщини.</a:t>
                      </a:r>
                      <a:r>
                        <a:rPr lang="uk-UA" sz="18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Після ліквідації Запорозької Січі (1775) частина козаків утворила в турецьких володіннях у Добруджі Задунайську Січ.</a:t>
                      </a:r>
                      <a:endParaRPr lang="uk-UA" noProof="0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uk-UA" sz="18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 цариця по Києву</a:t>
                      </a:r>
                    </a:p>
                    <a:p>
                      <a:r>
                        <a:rPr lang="uk-UA" sz="18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 Нечосом ходила</a:t>
                      </a:r>
                    </a:p>
                    <a:p>
                      <a:r>
                        <a:rPr lang="uk-UA" sz="18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 Межигорського Спаса</a:t>
                      </a:r>
                    </a:p>
                    <a:p>
                      <a:r>
                        <a:rPr lang="uk-UA" sz="18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Вночі запалила.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Під час поїздки Катерини II до Криму, маршрут якої проходив через Київ сталася пожежа в Межигірському монастирі.</a:t>
                      </a:r>
                      <a:r>
                        <a:rPr lang="uk-UA" sz="1800" kern="1200" baseline="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Ходили чутки, що монастир підпалено з наказу цариці.</a:t>
                      </a:r>
                      <a:endParaRPr lang="uk-UA" noProof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uk-UA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 Кирило з старшинами</a:t>
                      </a:r>
                    </a:p>
                    <a:p>
                      <a:r>
                        <a:rPr lang="uk-UA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Пудром</a:t>
                      </a:r>
                      <a:r>
                        <a:rPr lang="uk-UA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осипались</a:t>
                      </a:r>
                    </a:p>
                    <a:p>
                      <a:r>
                        <a:rPr lang="uk-UA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 в цариці, мов собаки,</a:t>
                      </a:r>
                    </a:p>
                    <a:p>
                      <a:r>
                        <a:rPr lang="uk-UA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Патинки лизали.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smtClean="0"/>
                        <a:t>Ходили такі</a:t>
                      </a:r>
                      <a:r>
                        <a:rPr lang="uk-UA" baseline="0" noProof="0" smtClean="0"/>
                        <a:t> чутки, що Кирило Розумовський завоював прихильність цариці і користувався нею для власних цілей (історично не підтверджений факт).</a:t>
                      </a:r>
                      <a:endParaRPr lang="uk-UA" noProof="0"/>
                    </a:p>
                  </a:txBody>
                  <a:tcPr/>
                </a:tc>
              </a:tr>
              <a:tr h="1688123">
                <a:tc>
                  <a:txBody>
                    <a:bodyPr/>
                    <a:lstStyle/>
                    <a:p>
                      <a:r>
                        <a:rPr lang="uk-UA" sz="18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Тепер, кажуть, Головатий</a:t>
                      </a:r>
                    </a:p>
                    <a:p>
                      <a:r>
                        <a:rPr lang="uk-UA" sz="18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Останки збирає</a:t>
                      </a:r>
                    </a:p>
                    <a:p>
                      <a:r>
                        <a:rPr lang="uk-UA" sz="18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 на Кубань підмовляє,</a:t>
                      </a:r>
                    </a:p>
                    <a:p>
                      <a:r>
                        <a:rPr lang="uk-UA" sz="18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Черкеса лякає.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uk-UA" sz="18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лівому березі Дністра, було</a:t>
                      </a:r>
                      <a:r>
                        <a:rPr lang="uk-UA" sz="18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організовано Чорноморське козацьке військо. </a:t>
                      </a:r>
                      <a:r>
                        <a:rPr lang="uk-UA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1792 р. з ініціативи А. Головатого частина війська переселилася на Кубань.</a:t>
                      </a:r>
                    </a:p>
                    <a:p>
                      <a:endParaRPr lang="uk-UA" noProof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124744"/>
            <a:ext cx="65527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dirty="0" smtClean="0"/>
              <a:t>Отже, дослідивши та проаналізувавши поему </a:t>
            </a:r>
            <a:r>
              <a:rPr lang="uk-UA" sz="2600" dirty="0" err="1" smtClean="0"/>
              <a:t>“Сліпий”</a:t>
            </a:r>
            <a:r>
              <a:rPr lang="uk-UA" sz="2600" dirty="0" smtClean="0"/>
              <a:t>, ми виявили, що події описані у творі відбувалися з 1764 по 1792 роки. Головною ідеєю твору було показати читачеві добу ліквідування Запорізької Січі 1775 року та наслідки цієї події. Російській імперії необхідно було розчистити дорогу для  колонізації південних земель, а також ліквідувати останній притулок пригноблених і непокірних. Так знищення козацтва стало ще одним кроком до остаточного закріпачення українського народу. </a:t>
            </a:r>
            <a:endParaRPr lang="uk-UA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260648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cs typeface="Aharoni" pitchFamily="2" charset="-79"/>
              </a:rPr>
              <a:t>ВИСНОВОК</a:t>
            </a:r>
            <a:endParaRPr lang="ru-RU" sz="4800" b="1" dirty="0">
              <a:cs typeface="Aharoni" pitchFamily="2" charset="-79"/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4.jpg"/>
          <p:cNvPicPr>
            <a:picLocks noChangeAspect="1"/>
          </p:cNvPicPr>
          <p:nvPr/>
        </p:nvPicPr>
        <p:blipFill>
          <a:blip r:embed="rId2" cstate="print">
            <a:lum bright="32000" contrast="-52000"/>
          </a:blip>
          <a:srcRect l="4691" r="37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768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>
                <a:latin typeface="Segoe Print" pitchFamily="2" charset="0"/>
              </a:rPr>
              <a:t>Дякую за увагу!</a:t>
            </a:r>
            <a:endParaRPr lang="ru-RU" sz="7200" b="1" dirty="0">
              <a:latin typeface="Segoe Print" pitchFamily="2" charset="0"/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6.jpg"/>
          <p:cNvPicPr>
            <a:picLocks noChangeAspect="1"/>
          </p:cNvPicPr>
          <p:nvPr/>
        </p:nvPicPr>
        <p:blipFill>
          <a:blip r:embed="rId2" cstate="print">
            <a:lum bright="20000" contrast="-20000"/>
          </a:blip>
          <a:srcRect l="31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620688"/>
            <a:ext cx="82089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Мета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виявити та дослідити історичні події описані у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історико-побутовій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поемі «Сліпий» Тараса Шевченка.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SC02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8256" y="2906688"/>
            <a:ext cx="4067944" cy="3096344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21.jpg"/>
          <p:cNvPicPr>
            <a:picLocks noChangeAspect="1"/>
          </p:cNvPicPr>
          <p:nvPr/>
        </p:nvPicPr>
        <p:blipFill>
          <a:blip r:embed="rId2" cstate="print"/>
          <a:srcRect l="1820" t="3428" r="599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620688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Актуальність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: твори Шевченка зажди були і будуть залишатися зразком любові до батьківщини і патріотизму. Аналіз творів Кобзаря допоможе мені краще зрозуміти події тієї історичної епохи.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aras_shevchenko.jpg"/>
          <p:cNvPicPr>
            <a:picLocks noChangeAspect="1"/>
          </p:cNvPicPr>
          <p:nvPr/>
        </p:nvPicPr>
        <p:blipFill>
          <a:blip r:embed="rId2" cstate="print">
            <a:lum bright="20000" contrast="10000"/>
          </a:blip>
          <a:srcRect l="2617" r="26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67944" y="980728"/>
            <a:ext cx="50760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Тарас Григорович Шевченко</a:t>
            </a:r>
            <a:r>
              <a:rPr lang="ru-RU" sz="2800" dirty="0" smtClean="0"/>
              <a:t> </a:t>
            </a:r>
            <a:r>
              <a:rPr lang="uk-UA" sz="2800" dirty="0" smtClean="0"/>
              <a:t>(1814 -1861</a:t>
            </a:r>
            <a:r>
              <a:rPr lang="ru-RU" sz="2800" dirty="0" smtClean="0"/>
              <a:t>) — український поет, письменник   (драматург, прозаїк), художник, громадський та політичний діяч, фольклорист, етнограф.</a:t>
            </a:r>
          </a:p>
          <a:p>
            <a:pPr algn="ctr"/>
            <a:r>
              <a:rPr lang="ru-RU" sz="2800" dirty="0" smtClean="0"/>
              <a:t>Член Кирило-Мефодіївського братства.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rcRect l="3239" r="55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764704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smtClean="0"/>
              <a:t>В історичному розвитку України Шевченко — явище незвичайне своїм місцем у літературі, мистецтві, культурі. Революційна творчість Шевченка була одним із головних чинників формування національно-політичної свідомості народних мас України. Впливи Шевченка на різні сторони духовно-національного життя нації відчуваються до сьогодні.</a:t>
            </a:r>
          </a:p>
          <a:p>
            <a:endParaRPr lang="uk-UA" sz="3200"/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01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620688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У поемі знайшло вияв прагнення Шевченка осмислити історичну долю запорозького козацтва у другій половині XVIII ст. Епізоди з життя козацької родини подано на тлі історичних подій — зруйнування Запорозької Січі (1775), покріпачення українського селянства (1783), роздавання Катериною II українських земель, запобігання перед нею останнього гетьмана К. Розумовського (1728 — 1803) та козацької старшини.</a:t>
            </a:r>
          </a:p>
          <a:p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per_texture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ekaterin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1827" y="260648"/>
            <a:ext cx="4552173" cy="659735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395536" y="1196752"/>
            <a:ext cx="46085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Катерина ІІ</a:t>
            </a:r>
            <a:r>
              <a:rPr lang="uk-UA" sz="2400" dirty="0" smtClean="0"/>
              <a:t>  — російська імператриця (1762–1796) дому Романових.</a:t>
            </a:r>
          </a:p>
          <a:p>
            <a:r>
              <a:rPr lang="uk-UA" sz="2400" dirty="0" smtClean="0"/>
              <a:t>Дружина імператора Петра III, мати імператора Павла І.</a:t>
            </a:r>
          </a:p>
          <a:p>
            <a:r>
              <a:rPr lang="uk-UA" sz="2400" dirty="0" smtClean="0"/>
              <a:t>Епоха царювання Катерини II в російській і європейській історіографії Нового часу одержала назву «освіченої монархії» і </a:t>
            </a:r>
            <a:r>
              <a:rPr lang="uk-UA" sz="2400" dirty="0" err="1" smtClean="0"/>
              <a:t>вважається«золотим</a:t>
            </a:r>
            <a:r>
              <a:rPr lang="uk-UA" sz="2400" dirty="0" smtClean="0"/>
              <a:t> віком» російського імперського абсолютизму.</a:t>
            </a:r>
          </a:p>
          <a:p>
            <a:endParaRPr lang="uk-U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8864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Особи, що згадуються у поемі</a:t>
            </a:r>
            <a:endParaRPr lang="ru-RU" sz="3600" dirty="0"/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per_texture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18864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600" dirty="0" smtClean="0"/>
              <a:t>Особи, що згадуються у поемі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1844824"/>
            <a:ext cx="51480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700" b="1" dirty="0" smtClean="0"/>
              <a:t>Кирило Григорович Розумовський</a:t>
            </a:r>
            <a:r>
              <a:rPr lang="uk-UA" sz="2700" dirty="0" smtClean="0"/>
              <a:t> ( 1728 —  1803) - український військовий, політичний і державний діяч. Останній гетьман Війська Запорозького, голова козацької держави на Лівобережній Україні (1750–1764).</a:t>
            </a:r>
            <a:endParaRPr lang="uk-UA" sz="2700" dirty="0"/>
          </a:p>
        </p:txBody>
      </p:sp>
      <p:pic>
        <p:nvPicPr>
          <p:cNvPr id="5" name="Рисунок 4" descr="4321c9b-28-ro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692696"/>
            <a:ext cx="4088497" cy="588616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per_texture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18864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Особи, що згадуються у поемі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44824"/>
            <a:ext cx="518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Антон Головатий</a:t>
            </a:r>
            <a:r>
              <a:rPr lang="uk-UA" sz="2400" dirty="0" smtClean="0"/>
              <a:t> (1744 - 1797) — козацький кошовий отаман, полковник Самарської паланки, бригадир, командувач Чорноморської козачої флотилії. Ім'я Антона Головатого оспівано в багатьох піснях в Україні, його згадував у віршах і листах Тарас Шевченко.</a:t>
            </a:r>
          </a:p>
          <a:p>
            <a:endParaRPr lang="uk-UA" sz="2400" dirty="0"/>
          </a:p>
        </p:txBody>
      </p:sp>
      <p:pic>
        <p:nvPicPr>
          <p:cNvPr id="5" name="Рисунок 4" descr="200px-Holovatyi.jpg"/>
          <p:cNvPicPr>
            <a:picLocks noChangeAspect="1"/>
          </p:cNvPicPr>
          <p:nvPr/>
        </p:nvPicPr>
        <p:blipFill>
          <a:blip r:embed="rId3" cstate="print"/>
          <a:srcRect l="-5556" t="-5413" r="-5556" b="-5698"/>
          <a:stretch>
            <a:fillRect/>
          </a:stretch>
        </p:blipFill>
        <p:spPr>
          <a:xfrm>
            <a:off x="4768129" y="692696"/>
            <a:ext cx="4375871" cy="5688632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527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</dc:creator>
  <cp:lastModifiedBy>Андрей</cp:lastModifiedBy>
  <cp:revision>37</cp:revision>
  <dcterms:created xsi:type="dcterms:W3CDTF">2014-03-20T19:19:26Z</dcterms:created>
  <dcterms:modified xsi:type="dcterms:W3CDTF">2014-03-21T17:46:26Z</dcterms:modified>
</cp:coreProperties>
</file>