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BD501-B004-4890-B0AC-A104199C3BB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05F191-79E3-4015-A089-3343D081AC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9;&#1088;&#1086;&#1082;&#1080;%20&#1090;&#1072;%20&#1079;&#1072;&#1093;&#1086;&#1076;&#1080;\Ghj\Doslid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851648" cy="2843234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7300" dirty="0" smtClean="0"/>
              <a:t>Вітродвигун із пластикової пляшки за 5 хвилин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/>
              <a:t>Виконав: </a:t>
            </a:r>
            <a:r>
              <a:rPr lang="uk-UA" dirty="0" smtClean="0"/>
              <a:t>Висоцький  Мефодій Тадейович, </a:t>
            </a:r>
            <a:endParaRPr lang="ru-RU" dirty="0" smtClean="0"/>
          </a:p>
          <a:p>
            <a:pPr algn="ctr">
              <a:buNone/>
            </a:pPr>
            <a:r>
              <a:rPr lang="uk-UA" dirty="0" smtClean="0"/>
              <a:t>ліцеїст 10-го класу</a:t>
            </a:r>
          </a:p>
          <a:p>
            <a:pPr algn="ctr">
              <a:buNone/>
            </a:pPr>
            <a:r>
              <a:rPr lang="uk-UA" dirty="0" smtClean="0"/>
              <a:t>Волинського обласного ліцею із посиленою військово-фізичною підготовкою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Керівник: </a:t>
            </a:r>
            <a:r>
              <a:rPr lang="az-Cyrl-AZ" dirty="0" smtClean="0"/>
              <a:t>Передрій Анатолій Кирилович, </a:t>
            </a:r>
          </a:p>
          <a:p>
            <a:pPr algn="ctr">
              <a:buNone/>
            </a:pPr>
            <a:r>
              <a:rPr lang="az-Cyrl-AZ" dirty="0" smtClean="0"/>
              <a:t>учитель фізики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5400" b="1" i="1" dirty="0" smtClean="0">
                <a:solidFill>
                  <a:srgbClr val="C00000"/>
                </a:solidFill>
              </a:rPr>
              <a:t>Опис проекту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8962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C00000"/>
                </a:solidFill>
              </a:rPr>
              <a:t>Поетапний перелік операцій при виготовленні вітродвигуна.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5500694" cy="55721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Вибрати циліндричну пластикову пляшку.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Маркером провести вздовж твірних 5 рівномірно розміщених ліній.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Ножицями зробити поздовжні розрізи згідно з мітками.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В кінці кожного розрізу зробити поперечні розрізи величиною </a:t>
            </a:r>
            <a:r>
              <a:rPr lang="uk-UA" sz="2000" dirty="0" err="1" smtClean="0"/>
              <a:t>величиною</a:t>
            </a:r>
            <a:r>
              <a:rPr lang="uk-UA" sz="2000" dirty="0" smtClean="0"/>
              <a:t> 4-5 см.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За дерев’яної планки відігнути вирізану частину  на кут.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У дні пляшки зробити отвір для розміщення осі обертання (дерев’яного чи металевого стрижня).</a:t>
            </a: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smtClean="0"/>
              <a:t>При наявності вітру двигун починає обертатись. Швидкість обертання залежить від швидкості вітру.</a:t>
            </a:r>
            <a:endParaRPr lang="ru-RU" sz="2000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428736"/>
            <a:ext cx="3857625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3600" dirty="0" smtClean="0">
                <a:solidFill>
                  <a:srgbClr val="C00000"/>
                </a:solidFill>
              </a:rPr>
              <a:t>Теоретичне пояснення вітродвигуна.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00552" cy="44348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	Обертання вітродвигуна пояснюється тим, що сила тиску повітря на крильця двигуна залежить від форми крилець і їх </a:t>
            </a:r>
            <a:r>
              <a:rPr lang="uk-UA" dirty="0" err="1" smtClean="0"/>
              <a:t>міделевого</a:t>
            </a:r>
            <a:r>
              <a:rPr lang="uk-UA" dirty="0" smtClean="0"/>
              <a:t> перерізу. Крильце 1 має більш обтічну форму, ніж крильце 2 і тиск повітряного потоку на нього менший.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357430"/>
            <a:ext cx="407483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uk-UA" sz="4000" dirty="0" smtClean="0">
                <a:solidFill>
                  <a:srgbClr val="C00000"/>
                </a:solidFill>
              </a:rPr>
              <a:t>Використання.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Шум, який виникає при обертанні вітродвигуна можна використати для відлякування мишей і кротів на присадибних ділянках.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З’єднавши гнучким валом вітродвигун з електричним мікродвигуном можна одержати електричний струм невеликої потужності.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Даний прилад може бути використаний як своєрідний флюгер під час проведення практичних занять на визначення напрямку і порівняння швидкості вітру на уроках географії, і як модель для демонстрації  дослідів при вивченні теми «Коливання та хвилі».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Даний прилад є цікавою іграшкою, до того ж виготовленою власними руками, для дітей молодшого та середнього віку.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oslid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00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208</Words>
  <Application>Microsoft Office PowerPoint</Application>
  <PresentationFormat>Экран (4:3)</PresentationFormat>
  <Paragraphs>23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Вітродвигун із пластикової пляшки за 5 хвилин </vt:lpstr>
      <vt:lpstr>Слайд 2</vt:lpstr>
      <vt:lpstr>Слайд 3</vt:lpstr>
      <vt:lpstr>Поетапний перелік операцій при виготовленні вітродвигуна.</vt:lpstr>
      <vt:lpstr>Теоретичне пояснення вітродвигуна.</vt:lpstr>
      <vt:lpstr>Використання. 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Вітродвигун із пластикової пляшки за 5 хвилин </dc:title>
  <dc:creator>UserXP</dc:creator>
  <cp:lastModifiedBy>UserXP</cp:lastModifiedBy>
  <cp:revision>8</cp:revision>
  <dcterms:created xsi:type="dcterms:W3CDTF">2013-04-11T14:59:26Z</dcterms:created>
  <dcterms:modified xsi:type="dcterms:W3CDTF">2013-04-11T17:41:22Z</dcterms:modified>
</cp:coreProperties>
</file>