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0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2059-17C2-4635-B369-BC81DF6F3B9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4B2F-5CCE-481D-9247-840D66F39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AF43-1D49-4DA9-A7A4-B2DCE5657AA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55D92-FE9D-43DB-89E1-0523C6348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41E4-95EB-4248-B9FE-B58A40113443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E62B-1021-4C40-8751-88AEF5BB8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F5BD-02F1-451F-B32F-1051F1458D09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51F3-2773-4864-B3FF-5D5D5BB8D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677E-BADC-4272-8237-9AD21188F142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6AF5-2A0D-4ED7-9B8C-A1BD27569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F596-B254-4594-9032-160FDECAFB79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34AE-94CB-49DA-BFC5-B535ECD3D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B63B-FD96-4FB1-831B-527ED84A243B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4A6F-7A42-4D93-A4E7-35BD23368D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F685-AA33-4A2F-9FAC-85B9955AD9B7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C533-E46F-45FA-8CB5-60309A3EFE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740B-5931-4DF7-9320-9CF61037F4DC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3E23-B568-4F74-BB6C-D24A4DC5A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B5BC-9941-4476-8031-77BDC502D346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24A0-B81D-4E3A-AB0A-36BE26198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1BEB-F908-412D-A43A-32DED2030F5E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B0ED-BAF4-4A64-831A-459508434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DE4D-A91A-41F6-A01B-4C45BB75E19D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8BFF-AEAB-46C2-978F-7FDF2D1A3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0292-7E14-4221-8836-486B253ED442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7FCE-18D9-4526-B909-0A662C765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5DCF-E30A-46D3-9780-B7D43AC6D5D0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65BA-831B-41F9-95CC-7721057AB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7EE9-CCE0-43AD-8039-643AC5590EC7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5502-6F56-4376-A539-04763C984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83DC-9D82-4411-B04F-243A8E4F46F7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2BA9-AE75-4CD1-BD37-6923E6F98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D522-5D00-4F40-B28D-E11F618CFF0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99433-CD24-4217-B63B-6CE5B9207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E711-ED51-4051-BCBE-701CDE0CD64B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20C4-ACD0-459C-A663-53DD5DB32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4FD2-CAE9-4F36-81B9-E99C6CC050F3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D0F7-5251-4326-8CEB-A58A93FC0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DF58-A57F-4879-B272-DA82359FC935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151B-6028-4FB5-BC02-F09B89504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0BE5-CFCC-4013-AACB-EBEF0D83004E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57D1-2D82-40F1-9244-BD0A06FF4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DC86-EF69-4EDB-887E-24736BF26898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CDD4-D27C-4147-A810-67199F02A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3C793-45E7-4A10-BA63-08F632E1BD5A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B8B6D-81AD-4AD6-B25B-DBEC10D09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09D2D-2525-4AE6-9345-B367746937EA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E52A8-1CA9-4C13-A83B-5664BBD39D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43292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3548" y="130215"/>
            <a:ext cx="813690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Расчёт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скорости удаления вещества от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поверхности Солнца в корональном выбросе массы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789040"/>
            <a:ext cx="6696744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Работу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выполнила: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Шаповаленко Виктория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учащаяся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6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класса ОШ 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I-III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ступеней 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г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. Симферополя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Научный руководитель: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Шац Наталья Владиленовна,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р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уководитель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кружка МАН «Искатель»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52262" y="44876"/>
            <a:ext cx="9263814" cy="690641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9925" y="333375"/>
            <a:ext cx="184150" cy="92233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5568" y="3941514"/>
            <a:ext cx="402313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3975"/>
            <a:ext cx="9144000" cy="68945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0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7" y="36566"/>
            <a:ext cx="7992889" cy="6786473"/>
          </a:xfrm>
          <a:prstGeom prst="rect">
            <a:avLst/>
          </a:prstGeom>
          <a:blipFill rotWithShape="1">
            <a:blip r:embed="rId2"/>
            <a:stretch>
              <a:fillRect l="-1144" t="-719" r="-30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63584"/>
            <a:ext cx="662473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/>
                </a:solidFill>
                <a:latin typeface="Arial" charset="0"/>
              </a:rPr>
              <a:t>вывод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indent="17463" algn="ctr">
              <a:buFont typeface="Arial" charset="0"/>
              <a:buNone/>
            </a:pPr>
            <a:r>
              <a:rPr lang="ru-RU" smtClean="0">
                <a:solidFill>
                  <a:schemeClr val="accent2"/>
                </a:solidFill>
                <a:latin typeface="Arial" charset="0"/>
              </a:rPr>
              <a:t>Я рассчитала скорость движения вещества в корональном выбросе массы. </a:t>
            </a:r>
          </a:p>
          <a:p>
            <a:pPr indent="17463" algn="ctr">
              <a:buFont typeface="Arial" charset="0"/>
              <a:buNone/>
            </a:pPr>
            <a:r>
              <a:rPr lang="ru-RU" smtClean="0">
                <a:solidFill>
                  <a:schemeClr val="accent2"/>
                </a:solidFill>
                <a:latin typeface="Arial" charset="0"/>
              </a:rPr>
              <a:t>Полученная мной величина соответствует диапазону скоростей в таких выбросах:</a:t>
            </a:r>
          </a:p>
          <a:p>
            <a:pPr indent="17463" algn="ctr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до 3200 км/с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F8083"/>
          <p:cNvPicPr>
            <a:picLocks noChangeAspect="1" noChangeArrowheads="1"/>
          </p:cNvPicPr>
          <p:nvPr/>
        </p:nvPicPr>
        <p:blipFill>
          <a:blip r:embed="rId2"/>
          <a:srcRect l="46068" t="1418" r="8949" b="47166"/>
          <a:stretch>
            <a:fillRect/>
          </a:stretch>
        </p:blipFill>
        <p:spPr bwMode="auto">
          <a:xfrm>
            <a:off x="611188" y="260350"/>
            <a:ext cx="3313112" cy="2838450"/>
          </a:xfrm>
          <a:prstGeom prst="rect">
            <a:avLst/>
          </a:prstGeom>
          <a:noFill/>
        </p:spPr>
      </p:pic>
      <p:sp>
        <p:nvSpPr>
          <p:cNvPr id="36867" name="AutoShape 3" descr="DSCF6569"/>
          <p:cNvSpPr>
            <a:spLocks noChangeAspect="1" noChangeArrowheads="1"/>
          </p:cNvSpPr>
          <p:nvPr/>
        </p:nvSpPr>
        <p:spPr bwMode="auto">
          <a:xfrm>
            <a:off x="2124075" y="3276600"/>
            <a:ext cx="2600325" cy="26003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38163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11188" y="3284538"/>
            <a:ext cx="78486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/>
              <a:t>Меня зовут Виктория Шаповаленко, я учусь в шестом классе. Четыре года я занимаюсь в Юношеской астрономической обсерватории РВУЗ МАН «Искатель» АРКрым. Каждый год мы выезжаем в летнюю астрономическую школу в НИИ «Крымская астрофизическая обсерватория» (п. Научный).</a:t>
            </a:r>
          </a:p>
          <a:p>
            <a:pPr algn="ctr">
              <a:spcBef>
                <a:spcPct val="50000"/>
              </a:spcBef>
            </a:pPr>
            <a:r>
              <a:rPr lang="ru-RU" i="1"/>
              <a:t>Ученые обсерватории рассказывали нам о Солнце, о солнечной активности, в телескоп мы наблюдали протуберанцы и солнечные пятна. На меня произвели сильное впечатление масштабы процессов, происходящих на Солнце, поэтому моя работа посвящена Солнцу.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7950" y="0"/>
            <a:ext cx="925195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33378" y="1196752"/>
            <a:ext cx="925252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Цель: рассчитать скорость удаления вещества от поверхности Солнца в корональном выбросе массы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E:\Шац\Солнце Вика\Солнце Вика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88913"/>
            <a:ext cx="4746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4932363" y="188913"/>
            <a:ext cx="41036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Calibri" pitchFamily="34" charset="0"/>
              </a:rPr>
              <a:t>	Извержения, происходящие на Солнце, очень разные. Одни ограничиваются солнечной вспышкой, другим сопутствует выброс корональной массы, а некоторые характеризуются образованием сложных движущихся структур и изменением линий магнитного поля, описывающих петли в солнечной атмосфере — короне. </a:t>
            </a:r>
          </a:p>
        </p:txBody>
      </p:sp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179388" y="4724400"/>
            <a:ext cx="88566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19 июля 2012 года произошло извержение, в котором было и то, и другое, и третье. Солнечная вспышка умеренной силы случилась в нижней правой части диска. Затем, ещё правее, можно было наблюдать выброс корональной массы. Напоследок Солнце подарило зрителям ослепительный магнитный спектакль — корональный дождь. 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1763713" y="1125538"/>
            <a:ext cx="59769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Calibri" pitchFamily="34" charset="0"/>
              </a:rPr>
              <a:t>	Видео вспышки на Солнце было получено 19 июля 2012 года с помощью прибора AIA (Atmospheric Imaging Assembly), установленного на борту космической обсерватории НАСА Solar Dynamics Observatory (Обсерватория солнечной динамики). Прибор получал один кадр в 12 с, а ролик проигрывается со скоростью 30 кадров в секунду, так что каждая его секунда соответствует шести минутам реального времени.</a:t>
            </a:r>
          </a:p>
          <a:p>
            <a:pPr algn="just"/>
            <a:endParaRPr lang="ru-RU" sz="2000" b="1">
              <a:latin typeface="Calibri" pitchFamily="34" charset="0"/>
            </a:endParaRPr>
          </a:p>
          <a:p>
            <a:pPr algn="just"/>
            <a:r>
              <a:rPr lang="ru-RU" sz="2000" b="1">
                <a:latin typeface="Calibri" pitchFamily="34" charset="0"/>
              </a:rPr>
              <a:t>	Я вырезала два кадра из фильма и произвела расчеты скорости удаления вещества в корональном выбросе массы.</a:t>
            </a:r>
          </a:p>
          <a:p>
            <a:pPr algn="just"/>
            <a:endParaRPr lang="ru-RU" sz="2000" b="1">
              <a:latin typeface="Calibri" pitchFamily="34" charset="0"/>
            </a:endParaRPr>
          </a:p>
          <a:p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15913" y="4868863"/>
            <a:ext cx="8229600" cy="1800225"/>
          </a:xfrm>
        </p:spPr>
        <p:txBody>
          <a:bodyPr/>
          <a:lstStyle/>
          <a:p>
            <a:pPr algn="just"/>
            <a:r>
              <a:rPr lang="ru-RU" sz="2000" smtClean="0"/>
              <a:t>Для расчетов мне необходимо было узнать реальные размеры коронального выброса. Для этого я рассчитала радиус Солнца на фотографии используя формулу расчета высоты сегмента</a:t>
            </a:r>
            <a:r>
              <a:rPr lang="ru-RU" sz="2400" smtClean="0"/>
              <a:t> </a:t>
            </a:r>
            <a:r>
              <a:rPr lang="ru-RU" sz="2400" b="1" smtClean="0"/>
              <a:t>h</a:t>
            </a:r>
            <a:r>
              <a:rPr lang="ru-RU" sz="2400" smtClean="0"/>
              <a:t> </a:t>
            </a:r>
            <a:r>
              <a:rPr lang="ru-RU" sz="2000" smtClean="0"/>
              <a:t>через радиус  окружности и хорду </a:t>
            </a:r>
            <a:r>
              <a:rPr lang="en-US" sz="2400" b="1" smtClean="0"/>
              <a:t>L</a:t>
            </a:r>
            <a:r>
              <a:rPr lang="ru-RU" sz="2000" smtClean="0"/>
              <a:t>:</a:t>
            </a:r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3438" y="-14288"/>
            <a:ext cx="7900987" cy="4721226"/>
          </a:xfrm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568825" y="2578100"/>
            <a:ext cx="3603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h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635375" y="318293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L</a:t>
            </a:r>
            <a:endParaRPr lang="ru-RU" sz="3600" b="1">
              <a:latin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029325"/>
            <a:ext cx="2733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6632"/>
            <a:ext cx="9144000" cy="7722242"/>
          </a:xfrm>
          <a:prstGeom prst="rect">
            <a:avLst/>
          </a:prstGeom>
          <a:blipFill rotWithShape="1">
            <a:blip r:embed="rId2"/>
            <a:stretch>
              <a:fillRect l="-2133" t="-126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650" y="5373688"/>
            <a:ext cx="21955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7313"/>
            <a:ext cx="9144000" cy="68580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5" y="64478"/>
            <a:ext cx="8856983" cy="8400056"/>
          </a:xfrm>
          <a:prstGeom prst="rect">
            <a:avLst/>
          </a:prstGeom>
          <a:blipFill rotWithShape="1">
            <a:blip r:embed="rId2"/>
            <a:stretch>
              <a:fillRect l="-2271" t="-72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7938"/>
            <a:ext cx="473075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00" y="3284538"/>
            <a:ext cx="474980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8012"/>
            <a:ext cx="4032202" cy="3127908"/>
          </a:xfrm>
          <a:prstGeom prst="rect">
            <a:avLst/>
          </a:prstGeom>
          <a:blipFill rotWithShape="1">
            <a:blip r:embed="rId4"/>
            <a:stretch>
              <a:fillRect l="-2870" t="-1754" r="-3172" b="-78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262" y="3514826"/>
            <a:ext cx="3851674" cy="2596737"/>
          </a:xfrm>
          <a:prstGeom prst="rect">
            <a:avLst/>
          </a:prstGeom>
          <a:blipFill rotWithShape="1">
            <a:blip r:embed="rId5"/>
            <a:stretch>
              <a:fillRect t="-2113" r="-300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269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Для расчетов мне необходимо было узнать реальные размеры коронального выброса. Для этого я рассчитала радиус Солнца на фотографии используя формулу расчета высоты сегмента h через радиус  окружности и хорду L:</vt:lpstr>
      <vt:lpstr>Слайд 7</vt:lpstr>
      <vt:lpstr>Слайд 8</vt:lpstr>
      <vt:lpstr>Слайд 9</vt:lpstr>
      <vt:lpstr>Слайд 10</vt:lpstr>
      <vt:lpstr>Слайд 11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astro</dc:creator>
  <cp:lastModifiedBy>Nat</cp:lastModifiedBy>
  <cp:revision>12</cp:revision>
  <dcterms:created xsi:type="dcterms:W3CDTF">2013-04-15T08:46:28Z</dcterms:created>
  <dcterms:modified xsi:type="dcterms:W3CDTF">2013-04-15T14:23:29Z</dcterms:modified>
</cp:coreProperties>
</file>