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1B1CC-6FD6-435C-AB96-D67D5C36FCA4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3618D-D0FA-4EA1-AEC9-4C9B2A8AD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BECAE-067F-428D-A862-6359F06A272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BECAE-067F-428D-A862-6359F06A272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996952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uk-UA" sz="1800" dirty="0" smtClean="0">
                <a:solidFill>
                  <a:srgbClr val="FF0000"/>
                </a:solidFill>
              </a:rPr>
              <a:t>                                                                                                   </a:t>
            </a:r>
            <a:r>
              <a:rPr lang="uk-UA" sz="2000" dirty="0" err="1" smtClean="0">
                <a:solidFill>
                  <a:srgbClr val="FF0000"/>
                </a:solidFill>
              </a:rPr>
              <a:t>виКОНАЛА</a:t>
            </a:r>
            <a:r>
              <a:rPr lang="uk-UA" sz="2000" dirty="0" smtClean="0">
                <a:solidFill>
                  <a:srgbClr val="FF0000"/>
                </a:solidFill>
              </a:rPr>
              <a:t>: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                                                                                        учениця 9 класу </a:t>
            </a:r>
            <a:br>
              <a:rPr lang="uk-UA" sz="2000" dirty="0" smtClean="0"/>
            </a:br>
            <a:r>
              <a:rPr lang="uk-UA" sz="2000" dirty="0" smtClean="0"/>
              <a:t>                                                                                        Білоцерківського колегіуму</a:t>
            </a:r>
            <a:br>
              <a:rPr lang="uk-UA" sz="2000" dirty="0" smtClean="0"/>
            </a:br>
            <a:r>
              <a:rPr lang="uk-UA" sz="2000" dirty="0" smtClean="0"/>
              <a:t>                                                                                        </a:t>
            </a:r>
            <a:r>
              <a:rPr lang="uk-UA" sz="2000" dirty="0" err="1" smtClean="0"/>
              <a:t>Шумська</a:t>
            </a:r>
            <a:r>
              <a:rPr lang="uk-UA" sz="2000" dirty="0" smtClean="0"/>
              <a:t> Анастасія</a:t>
            </a:r>
            <a:br>
              <a:rPr lang="uk-UA" sz="2000" dirty="0" smtClean="0"/>
            </a:br>
            <a:r>
              <a:rPr lang="uk-UA" sz="2000" dirty="0" smtClean="0">
                <a:solidFill>
                  <a:srgbClr val="FF0000"/>
                </a:solidFill>
              </a:rPr>
              <a:t>                                                                                        Науковий керівник: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                                                                                        вчитель історії </a:t>
            </a:r>
            <a:br>
              <a:rPr lang="uk-UA" sz="2000" dirty="0" smtClean="0"/>
            </a:br>
            <a:r>
              <a:rPr lang="uk-UA" sz="2000" dirty="0" smtClean="0"/>
              <a:t>                                                                                        </a:t>
            </a:r>
            <a:r>
              <a:rPr lang="uk-UA" sz="2000" dirty="0" err="1" smtClean="0"/>
              <a:t>пилипчук</a:t>
            </a:r>
            <a:r>
              <a:rPr lang="uk-UA" sz="2000" dirty="0" smtClean="0"/>
              <a:t> Алла Петрівна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642918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  <a:latin typeface="Comic Sans MS" pitchFamily="66" charset="0"/>
              </a:rPr>
              <a:t>Проект “МАН - ЮНІОР”</a:t>
            </a:r>
            <a:endParaRPr lang="ru-RU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04664"/>
            <a:ext cx="6012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хоробрість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мала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кілька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нагород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Прослуживши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майже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10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років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у 1816 р. в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чині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штаб-ротмістра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Дурова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вийшла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відставку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Потім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кілька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років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мешкала в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Санкт-Петербурзі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дядька, у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Москві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звідти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виїхала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до м.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Єлабуга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2736304" cy="322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869160"/>
            <a:ext cx="6112871" cy="181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7308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своїх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численних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походах Дурова вела записки,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що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згодом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стали основою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її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літературних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творів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Вона написала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спогади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«Кавалерист-девица» (1836),</a:t>
            </a: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високо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оцінив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О.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Пушкін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4303455"/>
            <a:ext cx="889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Померла Н. Дурова у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віці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83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років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Поховали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її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згідно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із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заповітом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у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чоловічому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вбранні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воїнськими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почестями на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Троїцькому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цвинтарі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Єлабуги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1718" y="1556792"/>
            <a:ext cx="2410113" cy="180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1475656" cy="22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Жінки у Великій Вітчизняній війні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776" y="4077072"/>
            <a:ext cx="88742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офіційними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цифрами,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загальна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чисельність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жінок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брали участь у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бойових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діях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становила 800000, 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понад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150 тис.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жінок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були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нагороджені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бойовими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орденами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медалями.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32048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398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Фортус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Марія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Олександрівна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56357"/>
            <a:ext cx="63001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Під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час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Великої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Вітчизняної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війни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була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начальником штабу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авіаполку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під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командуванням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прославленої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льотчиці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Марини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Раскової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потім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перебувала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партизанському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загоні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Дмитра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Медведєва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де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протягом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певного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часу </a:t>
            </a:r>
          </a:p>
          <a:p>
            <a:pPr algn="ctr"/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діяла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спільно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радянським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розвідником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Миколою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Кузнєцовим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836712"/>
            <a:ext cx="2544625" cy="220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435" y="3284984"/>
            <a:ext cx="2875539" cy="212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2940" y="3318570"/>
            <a:ext cx="92869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складі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розвідувального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відділу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штабу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3-го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Українського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фронту М.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Фортус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готувала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розвідувальні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групи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засилання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тил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противника. При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цьому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сама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неодноразово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десантувалася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виконання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спеціальних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завдань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територію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Румунії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й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Угорщини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9677"/>
            <a:ext cx="4572032" cy="303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71480"/>
            <a:ext cx="3442424" cy="219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676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Після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закінчення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війни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продовжувала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працювати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розвідці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Нагороджена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двома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орденами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Леніна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двома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орденами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Червоного Прапора, орденом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Червоної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Зірки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багатьма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іншими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нагородами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СРСР та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іноземних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країн.Померла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1980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році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278"/>
            <a:ext cx="3600400" cy="272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92484"/>
            <a:ext cx="3842412" cy="277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3685"/>
            <a:ext cx="8929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говорячи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про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чоловіків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війні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звикли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все-таки,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беручи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уваги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всі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обставини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головним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вважати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однак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те, як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воює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ця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людина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Про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жінок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війні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чомусь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іноді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починають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міркування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зовсім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іншого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Не думаю,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щоб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було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правильно. </a:t>
            </a:r>
          </a:p>
          <a:p>
            <a:pPr algn="r"/>
            <a:r>
              <a:rPr lang="ru-RU" sz="3600" dirty="0" err="1" smtClean="0">
                <a:latin typeface="Comic Sans MS" pitchFamily="66" charset="0"/>
              </a:rPr>
              <a:t>Костянтина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Сімонова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2928958" cy="22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57166"/>
            <a:ext cx="4600584" cy="197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Роль жінки у війні Росії з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Наполеоном </a:t>
            </a:r>
            <a:r>
              <a:rPr lang="uk-UA" dirty="0" smtClean="0"/>
              <a:t>1812 року та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Великій </a:t>
            </a:r>
            <a:r>
              <a:rPr lang="uk-UA" dirty="0" smtClean="0"/>
              <a:t>Вітчизняній війні 1941-1945 </a:t>
            </a:r>
            <a:r>
              <a:rPr lang="uk-UA" dirty="0" smtClean="0"/>
              <a:t>років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4259913" cy="292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417074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94116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8929718" cy="8412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Франко-російська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1812 року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воєн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проведених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Францією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Консульства (1799–1804)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Наполеона (1804–1814, 1815).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Закінчилася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знищенням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наполеонівської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перенесенням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1813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212976"/>
            <a:ext cx="2448272" cy="348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4320480" cy="308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786842" cy="84124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Велика Вітчизняна війна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(</a:t>
            </a:r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1941–1945 років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)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радянсько-німецький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збройний конфлікт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рамках Другої світової війни.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4417191" cy="29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510" y="2060848"/>
            <a:ext cx="3333730" cy="42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Війна Росії з Наполеоном і жіноча участь в ній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88840"/>
            <a:ext cx="2987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Дурова </a:t>
            </a:r>
            <a:r>
              <a:rPr lang="ru-RU" b="1" i="1" dirty="0" err="1" smtClean="0"/>
              <a:t>Надія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Андріївна</a:t>
            </a: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2132856"/>
            <a:ext cx="5004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Перша в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Росії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жінка-офіцер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(«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кавалерист-дівиця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»),перша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жінка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яка за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бойову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відвагу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нагороджена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солдатським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знаком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військового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ордена,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письменниця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Народилася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сім’ї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відставного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гусарського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офіцера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згодом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 чиновника,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городничого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Андрія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Дурова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3805848" cy="328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5382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1807 р.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Надія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була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прийнята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товаришем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рядовим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із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дворян)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кінного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Польського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полку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під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чоловічим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ім’ям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Олександра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Соколова. Полк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наприкінці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березня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направили до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Пруссії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620688"/>
            <a:ext cx="2857641" cy="401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828446"/>
            <a:ext cx="3024336" cy="186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48680"/>
            <a:ext cx="8964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повелінням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государя Н. Дурову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було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залишено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службі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присвоєнням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їй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імені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Олександра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Андрійовича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Александрова (яке вона носила до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смерті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36912"/>
            <a:ext cx="2952328" cy="402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536" y="764704"/>
            <a:ext cx="65527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1811 р. Дурова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перейшла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Литовського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уланського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полку, у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складі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брала участь у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бойових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діях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Вітчизняної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війни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1812 р. Поручик (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командувала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взводом,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напівескадроном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виконувала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обов’язки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чергового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дорученця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П.Кановніцина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936954" cy="400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404664"/>
            <a:ext cx="6372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Бородінській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битві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її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контужено,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проте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вона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залишилася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у лавах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Збройних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сил.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Невдовзі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стала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ад’ютантом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(ординарцем) фельдмаршала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М. Кутузова.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2548396" cy="363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919987"/>
            <a:ext cx="3240360" cy="26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</TotalTime>
  <Words>520</Words>
  <Application>Microsoft Office PowerPoint</Application>
  <PresentationFormat>Экран (4:3)</PresentationFormat>
  <Paragraphs>31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                                                                                                  виКОНАЛА:                                                                                         учениця 9 класу                                                                                          Білоцерківського колегіуму                                                                                         Шумська Анастасія                                                                                         Науковий керівник:                                                                                         вчитель історії                                                                                          пилипчук Алла Петрівна</vt:lpstr>
      <vt:lpstr>Роль жінки у війні Росії з  Наполеоном 1812 року та  Великій Вітчизняній війні 1941-1945 років</vt:lpstr>
      <vt:lpstr>Франко-російська війна 1812 року одна з кількох воєн, проведених Францією в період Консульства (1799–1804) і імперії Наполеона (1804–1814, 1815). Закінчилася майже повним знищенням наполеонівської армії і перенесенням військових дій на територію Польщі та Німеччини в 1813 році.</vt:lpstr>
      <vt:lpstr>Велика Вітчизняна війна  (1941–1945 років ) —   радянсько-німецький збройний конфлікт у рамках Другої світової війни.  </vt:lpstr>
      <vt:lpstr>Війна Росії з Наполеоном і жіноча участь в ній</vt:lpstr>
      <vt:lpstr>Слайд 6</vt:lpstr>
      <vt:lpstr>Слайд 7</vt:lpstr>
      <vt:lpstr>Слайд 8</vt:lpstr>
      <vt:lpstr>Слайд 9</vt:lpstr>
      <vt:lpstr>Слайд 10</vt:lpstr>
      <vt:lpstr>Слайд 11</vt:lpstr>
      <vt:lpstr>Жінки у Великій Вітчизняній війні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</dc:creator>
  <cp:lastModifiedBy>Admin</cp:lastModifiedBy>
  <cp:revision>7</cp:revision>
  <dcterms:created xsi:type="dcterms:W3CDTF">2013-04-04T14:48:11Z</dcterms:created>
  <dcterms:modified xsi:type="dcterms:W3CDTF">2013-04-09T08:42:14Z</dcterms:modified>
</cp:coreProperties>
</file>