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0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8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86462" autoAdjust="0"/>
  </p:normalViewPr>
  <p:slideViewPr>
    <p:cSldViewPr>
      <p:cViewPr varScale="1">
        <p:scale>
          <a:sx n="62" d="100"/>
          <a:sy n="62" d="100"/>
        </p:scale>
        <p:origin x="-14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14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/>
          <a:lstStyle/>
          <a:p>
            <a:pPr>
              <a:buNone/>
            </a:pP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uk-UA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Дем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яненко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Владислав  Анатолійович,    учень 9 класу Остап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євської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ЗОШ І – ІІІ ступенів.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uk-UA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Керівник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Глущенко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Олександр Миколайович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4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Тема</a:t>
            </a:r>
            <a:r>
              <a:rPr lang="en-US" sz="44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uk-UA" sz="4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Дослідження  </a:t>
            </a:r>
            <a:br>
              <a:rPr lang="uk-UA" sz="4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якості води річки Псел</a:t>
            </a:r>
            <a:endParaRPr lang="ru-RU" sz="4400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виступ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засіданні</a:t>
            </a:r>
            <a:r>
              <a:rPr lang="uk-UA" dirty="0" smtClean="0"/>
              <a:t> </a:t>
            </a:r>
            <a:r>
              <a:rPr lang="en-US" dirty="0" err="1" smtClean="0"/>
              <a:t>методичного</a:t>
            </a:r>
            <a:r>
              <a:rPr lang="en-US" dirty="0" smtClean="0"/>
              <a:t> </a:t>
            </a:r>
            <a:r>
              <a:rPr lang="en-US" dirty="0" err="1" smtClean="0"/>
              <a:t>об’єднання</a:t>
            </a:r>
            <a:r>
              <a:rPr lang="en-US" dirty="0" smtClean="0"/>
              <a:t> </a:t>
            </a:r>
            <a:r>
              <a:rPr lang="uk-UA" dirty="0" smtClean="0"/>
              <a:t>вчителів </a:t>
            </a:r>
            <a:r>
              <a:rPr lang="en-US" dirty="0" err="1" smtClean="0"/>
              <a:t>природничо</a:t>
            </a:r>
            <a:r>
              <a:rPr lang="en-US" dirty="0" smtClean="0"/>
              <a:t>- </a:t>
            </a:r>
            <a:r>
              <a:rPr lang="uk-UA" dirty="0" smtClean="0"/>
              <a:t> </a:t>
            </a:r>
            <a:r>
              <a:rPr lang="en-US" dirty="0" err="1" smtClean="0"/>
              <a:t>математичного</a:t>
            </a:r>
            <a:r>
              <a:rPr lang="en-US" dirty="0" smtClean="0"/>
              <a:t> </a:t>
            </a:r>
            <a:r>
              <a:rPr lang="en-US" dirty="0" err="1" smtClean="0"/>
              <a:t>циклу</a:t>
            </a:r>
            <a:r>
              <a:rPr lang="ru-RU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виступ</a:t>
            </a:r>
            <a:r>
              <a:rPr lang="ru-RU" dirty="0" smtClean="0"/>
              <a:t> на </a:t>
            </a:r>
            <a:r>
              <a:rPr lang="ru-RU" dirty="0" err="1" smtClean="0"/>
              <a:t>уроц</a:t>
            </a:r>
            <a:r>
              <a:rPr lang="uk-UA" dirty="0" smtClean="0"/>
              <a:t>і хімії</a:t>
            </a:r>
            <a:r>
              <a:rPr lang="en-US" dirty="0" smtClean="0"/>
              <a:t> </a:t>
            </a:r>
            <a:r>
              <a:rPr lang="uk-UA" dirty="0" smtClean="0"/>
              <a:t> про особливості процесу титрування.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Апробація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4043362" cy="33666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7451"/>
                <a:gridCol w="1885911"/>
              </a:tblGrid>
              <a:tr h="1766401">
                <a:tc>
                  <a:txBody>
                    <a:bodyPr/>
                    <a:lstStyle/>
                    <a:p>
                      <a:r>
                        <a:rPr lang="uk-UA" dirty="0" smtClean="0"/>
                        <a:t>Об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єм</a:t>
                      </a:r>
                      <a:r>
                        <a:rPr lang="uk-UA" dirty="0" smtClean="0"/>
                        <a:t> розчину </a:t>
                      </a:r>
                      <a:r>
                        <a:rPr lang="uk-UA" dirty="0" err="1" smtClean="0"/>
                        <a:t>Трилону</a:t>
                      </a:r>
                      <a:r>
                        <a:rPr lang="uk-UA" dirty="0" smtClean="0"/>
                        <a:t> Б, витраченого</a:t>
                      </a:r>
                      <a:r>
                        <a:rPr lang="uk-UA" baseline="0" dirty="0" smtClean="0"/>
                        <a:t> на титрування, </a:t>
                      </a:r>
                      <a:r>
                        <a:rPr lang="en-US" baseline="0" dirty="0" smtClean="0"/>
                        <a:t>V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мл</a:t>
                      </a:r>
                      <a:r>
                        <a:rPr lang="uk-UA" baseline="0" dirty="0" smtClean="0"/>
                        <a:t> </a:t>
                      </a:r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Жор</a:t>
                      </a:r>
                      <a:r>
                        <a:rPr lang="en-US" dirty="0" smtClean="0"/>
                        <a:t>c</a:t>
                      </a:r>
                      <a:r>
                        <a:rPr lang="uk-UA" dirty="0" err="1" smtClean="0"/>
                        <a:t>ткість</a:t>
                      </a:r>
                      <a:r>
                        <a:rPr lang="uk-UA" dirty="0" smtClean="0"/>
                        <a:t> , </a:t>
                      </a:r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</a:tr>
              <a:tr h="591053"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7,3</a:t>
                      </a:r>
                      <a:endParaRPr lang="ru-RU" dirty="0"/>
                    </a:p>
                  </a:txBody>
                  <a:tcPr/>
                </a:tc>
              </a:tr>
              <a:tr h="439153"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</a:t>
                      </a:r>
                      <a:r>
                        <a:rPr lang="uk-UA" baseline="0" dirty="0" smtClean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7,5</a:t>
                      </a:r>
                      <a:endParaRPr lang="ru-RU" dirty="0"/>
                    </a:p>
                  </a:txBody>
                  <a:tcPr/>
                </a:tc>
              </a:tr>
              <a:tr h="570003"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7,7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 досліджень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43438" y="1571612"/>
          <a:ext cx="4071966" cy="33575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2813"/>
                <a:gridCol w="1959153"/>
              </a:tblGrid>
              <a:tr h="1779108">
                <a:tc>
                  <a:txBody>
                    <a:bodyPr/>
                    <a:lstStyle/>
                    <a:p>
                      <a:r>
                        <a:rPr lang="uk-UA" dirty="0" smtClean="0"/>
                        <a:t>Об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єм</a:t>
                      </a:r>
                      <a:r>
                        <a:rPr lang="uk-UA" dirty="0" smtClean="0"/>
                        <a:t> розчину</a:t>
                      </a:r>
                      <a:r>
                        <a:rPr lang="uk-UA" baseline="0" dirty="0" smtClean="0"/>
                        <a:t> </a:t>
                      </a:r>
                      <a:r>
                        <a:rPr lang="en-US" baseline="0" dirty="0" err="1" smtClean="0"/>
                        <a:t>AgNO</a:t>
                      </a:r>
                      <a:r>
                        <a:rPr lang="en-US" baseline="0" dirty="0" smtClean="0"/>
                        <a:t>₃</a:t>
                      </a:r>
                      <a:r>
                        <a:rPr lang="uk-UA" baseline="0" dirty="0" smtClean="0"/>
                        <a:t>,втраченого на титрування, </a:t>
                      </a:r>
                      <a:r>
                        <a:rPr lang="en-US" baseline="0" dirty="0" smtClean="0"/>
                        <a:t>V</a:t>
                      </a:r>
                      <a:r>
                        <a:rPr lang="uk-UA" baseline="0" dirty="0" smtClean="0"/>
                        <a:t>, </a:t>
                      </a:r>
                      <a:r>
                        <a:rPr lang="uk-UA" baseline="0" dirty="0" err="1" smtClean="0"/>
                        <a:t>мл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Вміст хлоридів</a:t>
                      </a:r>
                      <a:endParaRPr lang="ru-RU" dirty="0"/>
                    </a:p>
                  </a:txBody>
                  <a:tcPr/>
                </a:tc>
              </a:tr>
              <a:tr h="56808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28,2</a:t>
                      </a:r>
                      <a:endParaRPr lang="ru-RU" dirty="0"/>
                    </a:p>
                  </a:txBody>
                  <a:tcPr/>
                </a:tc>
              </a:tr>
              <a:tr h="43376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35.2</a:t>
                      </a:r>
                      <a:endParaRPr lang="ru-RU" dirty="0"/>
                    </a:p>
                  </a:txBody>
                  <a:tcPr/>
                </a:tc>
              </a:tr>
              <a:tr h="57663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42,3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3357554" y="1417638"/>
            <a:ext cx="2928958" cy="1154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ТАЧКА\Рабочий стол\P1020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276372" cy="5240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2071678"/>
          <a:ext cx="6500858" cy="24288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0429"/>
                <a:gridCol w="3250429"/>
              </a:tblGrid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Каламутність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Кольоровість</a:t>
                      </a:r>
                      <a:endParaRPr lang="ru-RU" sz="3200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pPr algn="ctr"/>
                      <a:r>
                        <a:rPr lang="uk-UA" sz="3200" dirty="0" smtClean="0"/>
                        <a:t>0,210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3200" smtClean="0"/>
                        <a:t>0,351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 досліджень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гідросфера,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біосфера,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експеримент,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титрування.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поняття роботи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4" name="Picture 2" descr="F:\фото в МАН\P1020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285992"/>
            <a:ext cx="4500594" cy="3506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/>
              <a:t> в основі гігієнічного нормування якості води лежить відповідність її санітарним умовам безпеки. </a:t>
            </a:r>
            <a:r>
              <a:rPr lang="ru-RU" dirty="0" err="1" smtClean="0"/>
              <a:t>Експериментальна</a:t>
            </a:r>
            <a:r>
              <a:rPr lang="ru-RU" dirty="0" smtClean="0"/>
              <a:t> робота показала, </a:t>
            </a:r>
            <a:r>
              <a:rPr lang="ru-RU" dirty="0" err="1" smtClean="0"/>
              <a:t>що</a:t>
            </a:r>
            <a:r>
              <a:rPr lang="ru-RU" dirty="0" smtClean="0"/>
              <a:t> вода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державного стандарту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  води;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uk-UA" dirty="0" smtClean="0"/>
              <a:t> досліджень показали, що кольоровість, каламутність, жорсткість та вміст хлоридів дозволяє користуватися нею в рекреаційних цілях;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 та все ж необхідно задуматись щодо правильного користування водою    для задоволення власних потреб, оскільки з кожним роком річка Псел дедалі більше </a:t>
            </a:r>
            <a:r>
              <a:rPr lang="ru-RU" dirty="0" smtClean="0"/>
              <a:t>’’</a:t>
            </a:r>
            <a:r>
              <a:rPr lang="uk-UA" dirty="0" smtClean="0"/>
              <a:t>зацвітає</a:t>
            </a:r>
            <a:r>
              <a:rPr lang="ru-RU" dirty="0" smtClean="0"/>
              <a:t>’’, особливо </a:t>
            </a:r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купального сезону.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/>
              <a:t>на сьогодні в Україні і світі окреслилися два суттєво різні розуміння якості води, які умовно можна назвати екологічним</a:t>
            </a:r>
            <a:r>
              <a:rPr lang="en-US" dirty="0" smtClean="0"/>
              <a:t> </a:t>
            </a:r>
            <a:r>
              <a:rPr lang="uk-UA" dirty="0" smtClean="0"/>
              <a:t>і</a:t>
            </a:r>
            <a:r>
              <a:rPr lang="en-US" dirty="0" smtClean="0"/>
              <a:t> </a:t>
            </a:r>
            <a:r>
              <a:rPr lang="uk-UA" dirty="0" err="1" smtClean="0"/>
              <a:t>водоспоживацьким</a:t>
            </a:r>
            <a:r>
              <a:rPr lang="uk-UA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існує розбіжність вимірів, екологічної якості води, які представляють аналітики різних відомчих лабораторій, щодо одного і того ж показника в одному й тому ж пункті;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ця обставина ускладнює аналіз динаміки змін якості води річок повздовж течії, виявлення конкретних джерел забруднення води і їх вплив на самоочисну спроможність водних об’єктів, контроль за ефективністю здійснених водоохоронних заходів.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Актуальність роботи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/>
              <a:t>дослідити якість води та стан річкового басейну річки Псел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роботи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1026" name="Picture 2" descr="C:\Documents and Settings\ТАЧКА\Рабочий стол\Фото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00306"/>
            <a:ext cx="6072230" cy="3457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олина р.Псел біля Великої Багач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 вода річкового басейну річки </a:t>
            </a:r>
            <a:r>
              <a:rPr lang="ru-RU" dirty="0" smtClean="0"/>
              <a:t>П</a:t>
            </a:r>
            <a:r>
              <a:rPr lang="uk-UA" dirty="0" err="1" smtClean="0"/>
              <a:t>сел</a:t>
            </a:r>
            <a:r>
              <a:rPr lang="uk-UA" dirty="0" smtClean="0"/>
              <a:t> біля села Остап</a:t>
            </a:r>
            <a:r>
              <a:rPr lang="en-US" dirty="0" smtClean="0"/>
              <a:t>’</a:t>
            </a:r>
            <a:r>
              <a:rPr lang="uk-UA" dirty="0" smtClean="0"/>
              <a:t>є.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3600" dirty="0" smtClean="0"/>
              <a:t>Предмет  дослідження</a:t>
            </a:r>
            <a:r>
              <a:rPr lang="uk-UA" b="1" dirty="0" smtClean="0"/>
              <a:t> </a:t>
            </a:r>
            <a:r>
              <a:rPr lang="en-US" b="1" dirty="0" smtClean="0"/>
              <a:t>:</a:t>
            </a:r>
            <a:r>
              <a:rPr lang="uk-UA" b="1" dirty="0" smtClean="0"/>
              <a:t>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якісний</a:t>
            </a:r>
            <a:r>
              <a:rPr lang="en-US" dirty="0" smtClean="0"/>
              <a:t> </a:t>
            </a:r>
            <a:r>
              <a:rPr lang="uk-UA" dirty="0" smtClean="0"/>
              <a:t>склад водойми.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</a:t>
            </a:r>
            <a:r>
              <a:rPr lang="uk-UA" dirty="0" smtClean="0"/>
              <a:t>   дослідження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/>
              <a:t>визначити якість води досліджуваного об</a:t>
            </a:r>
            <a:r>
              <a:rPr lang="en-US" dirty="0" smtClean="0"/>
              <a:t>’</a:t>
            </a:r>
            <a:r>
              <a:rPr lang="uk-UA" dirty="0" err="1" smtClean="0"/>
              <a:t>єкту</a:t>
            </a:r>
            <a:r>
              <a:rPr lang="uk-UA" dirty="0" smtClean="0"/>
              <a:t> в процесі спостереження за певний період часу</a:t>
            </a:r>
            <a:r>
              <a:rPr lang="en-US" dirty="0" smtClean="0"/>
              <a:t>;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dirty="0" smtClean="0"/>
              <a:t>проаналізувати та узагальнити </a:t>
            </a:r>
            <a:r>
              <a:rPr lang="uk-UA" dirty="0" err="1" smtClean="0"/>
              <a:t>гідроекологічну</a:t>
            </a:r>
            <a:r>
              <a:rPr lang="uk-UA" dirty="0" smtClean="0"/>
              <a:t> інформацію про якість води річки Псел біля села Остап</a:t>
            </a:r>
            <a:r>
              <a:rPr lang="en-US" dirty="0" smtClean="0"/>
              <a:t>’</a:t>
            </a:r>
            <a:r>
              <a:rPr lang="uk-UA" dirty="0" smtClean="0"/>
              <a:t>є </a:t>
            </a:r>
            <a:r>
              <a:rPr lang="uk-UA" dirty="0" err="1" smtClean="0"/>
              <a:t>Великобаганського</a:t>
            </a:r>
            <a:r>
              <a:rPr lang="uk-UA" dirty="0" smtClean="0"/>
              <a:t> району Полтавської області.</a:t>
            </a:r>
          </a:p>
          <a:p>
            <a:pPr algn="just">
              <a:buFontTx/>
              <a:buChar char="-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Завдання</a:t>
            </a:r>
            <a:r>
              <a:rPr lang="en-US" dirty="0" smtClean="0"/>
              <a:t>: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теоретичний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історичної</a:t>
            </a:r>
            <a:r>
              <a:rPr lang="ru-RU" dirty="0" smtClean="0"/>
              <a:t>, </a:t>
            </a:r>
            <a:r>
              <a:rPr lang="ru-RU" dirty="0" err="1" smtClean="0"/>
              <a:t>методичної</a:t>
            </a:r>
            <a:r>
              <a:rPr lang="ru-RU" dirty="0" smtClean="0"/>
              <a:t>,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при </a:t>
            </a:r>
            <a:r>
              <a:rPr lang="ru-RU" dirty="0" err="1" smtClean="0"/>
              <a:t>обґрунтуванні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теоретичних</a:t>
            </a:r>
            <a:r>
              <a:rPr lang="ru-RU" dirty="0" smtClean="0"/>
              <a:t> </a:t>
            </a:r>
            <a:r>
              <a:rPr lang="ru-RU" dirty="0" err="1" smtClean="0"/>
              <a:t>положень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вивчення стану якості води в умовах санепідемстанції;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статистичні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 </a:t>
            </a:r>
            <a:r>
              <a:rPr lang="ru-RU" dirty="0" err="1" smtClean="0"/>
              <a:t>результатів</a:t>
            </a:r>
            <a:r>
              <a:rPr lang="ru-RU" dirty="0" smtClean="0"/>
              <a:t>   </a:t>
            </a:r>
            <a:r>
              <a:rPr lang="ru-RU" dirty="0" err="1" smtClean="0"/>
              <a:t>аналізу</a:t>
            </a:r>
            <a:r>
              <a:rPr lang="ru-RU" dirty="0" smtClean="0"/>
              <a:t>  води.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дослідження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н</a:t>
            </a:r>
            <a:r>
              <a:rPr lang="en-US" dirty="0" err="1" smtClean="0"/>
              <a:t>ами</a:t>
            </a:r>
            <a:r>
              <a:rPr lang="en-US" dirty="0" smtClean="0"/>
              <a:t> </a:t>
            </a:r>
            <a:r>
              <a:rPr lang="en-US" dirty="0" err="1" smtClean="0"/>
              <a:t>вперше</a:t>
            </a:r>
            <a:r>
              <a:rPr lang="en-US" dirty="0" smtClean="0"/>
              <a:t> </a:t>
            </a:r>
            <a:r>
              <a:rPr lang="en-US" dirty="0" err="1" smtClean="0"/>
              <a:t>було</a:t>
            </a:r>
            <a:r>
              <a:rPr lang="en-US" dirty="0" smtClean="0"/>
              <a:t> </a:t>
            </a:r>
            <a:r>
              <a:rPr lang="en-US" dirty="0" err="1" smtClean="0"/>
              <a:t>визначено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жорсткість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</a:t>
            </a:r>
            <a:r>
              <a:rPr lang="en-US" dirty="0" err="1" smtClean="0"/>
              <a:t>аламутність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кольоровість</a:t>
            </a:r>
            <a:r>
              <a:rPr lang="en-US" dirty="0" smtClean="0"/>
              <a:t> 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вміст</a:t>
            </a:r>
            <a:r>
              <a:rPr lang="en-US" dirty="0" smtClean="0"/>
              <a:t> </a:t>
            </a:r>
            <a:r>
              <a:rPr lang="en-US" dirty="0" err="1" smtClean="0"/>
              <a:t>хлоридів</a:t>
            </a:r>
            <a:r>
              <a:rPr lang="en-US" dirty="0" smtClean="0"/>
              <a:t> у </a:t>
            </a:r>
            <a:r>
              <a:rPr lang="en-US" dirty="0" err="1" smtClean="0"/>
              <a:t>річці</a:t>
            </a:r>
            <a:r>
              <a:rPr lang="en-US" dirty="0" smtClean="0"/>
              <a:t> </a:t>
            </a:r>
            <a:r>
              <a:rPr lang="en-US" dirty="0" err="1" smtClean="0"/>
              <a:t>Псел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Наукова новизна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результати</a:t>
            </a:r>
            <a:r>
              <a:rPr lang="en-US" dirty="0" smtClean="0"/>
              <a:t> </a:t>
            </a:r>
            <a:r>
              <a:rPr lang="en-US" dirty="0" err="1" smtClean="0"/>
              <a:t>експериментальних</a:t>
            </a:r>
            <a:r>
              <a:rPr lang="en-US" dirty="0" smtClean="0"/>
              <a:t> </a:t>
            </a:r>
            <a:r>
              <a:rPr lang="en-US" dirty="0" err="1" smtClean="0"/>
              <a:t>досліджень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ru-RU" dirty="0" smtClean="0"/>
              <a:t>к</a:t>
            </a:r>
            <a:r>
              <a:rPr lang="en-US" dirty="0" err="1" smtClean="0"/>
              <a:t>азали</a:t>
            </a:r>
            <a:r>
              <a:rPr lang="en-US" dirty="0" smtClean="0"/>
              <a:t>, </a:t>
            </a:r>
            <a:r>
              <a:rPr lang="en-US" dirty="0" err="1" smtClean="0"/>
              <a:t>що</a:t>
            </a:r>
            <a:r>
              <a:rPr lang="en-US" dirty="0" smtClean="0"/>
              <a:t> </a:t>
            </a:r>
            <a:r>
              <a:rPr lang="en-US" dirty="0" err="1" smtClean="0"/>
              <a:t>вода</a:t>
            </a:r>
            <a:r>
              <a:rPr lang="en-US" dirty="0" smtClean="0"/>
              <a:t> </a:t>
            </a:r>
            <a:r>
              <a:rPr lang="en-US" dirty="0" err="1" smtClean="0"/>
              <a:t>нашої</a:t>
            </a:r>
            <a:r>
              <a:rPr lang="en-US" dirty="0" smtClean="0"/>
              <a:t> </a:t>
            </a:r>
            <a:r>
              <a:rPr lang="en-US" dirty="0" err="1" smtClean="0"/>
              <a:t>річки</a:t>
            </a:r>
            <a:r>
              <a:rPr lang="en-US" dirty="0" smtClean="0"/>
              <a:t> </a:t>
            </a:r>
            <a:r>
              <a:rPr lang="en-US" dirty="0" err="1" smtClean="0"/>
              <a:t>придатна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купання</a:t>
            </a:r>
            <a:r>
              <a:rPr lang="en-US" dirty="0" smtClean="0"/>
              <a:t>.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Практичне значення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442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      Тема:Дослідження   якості води річки Псел</vt:lpstr>
      <vt:lpstr>Актуальність роботи:</vt:lpstr>
      <vt:lpstr>Мета роботи:</vt:lpstr>
      <vt:lpstr>Слайд 4</vt:lpstr>
      <vt:lpstr>Об’єкт   дослідження:</vt:lpstr>
      <vt:lpstr>Завдання: </vt:lpstr>
      <vt:lpstr>Методи дослідження:</vt:lpstr>
      <vt:lpstr>Наукова новизна:</vt:lpstr>
      <vt:lpstr>Практичне значення:</vt:lpstr>
      <vt:lpstr>Апробація:</vt:lpstr>
      <vt:lpstr>Результати досліджень</vt:lpstr>
      <vt:lpstr>Слайд 12</vt:lpstr>
      <vt:lpstr>Результати досліджень</vt:lpstr>
      <vt:lpstr>Основні поняття роботи:</vt:lpstr>
      <vt:lpstr>Висновок: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Тема:Дослідження якості води річки Псел</dc:title>
  <cp:lastModifiedBy>ОЗОШ</cp:lastModifiedBy>
  <cp:revision>60</cp:revision>
  <dcterms:modified xsi:type="dcterms:W3CDTF">2013-04-05T08:05:57Z</dcterms:modified>
</cp:coreProperties>
</file>