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0929" autoAdjust="0"/>
  </p:normalViewPr>
  <p:slideViewPr>
    <p:cSldViewPr>
      <p:cViewPr varScale="1">
        <p:scale>
          <a:sx n="75" d="100"/>
          <a:sy n="75" d="100"/>
        </p:scale>
        <p:origin x="-9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99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8768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9436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95821-247D-4AA9-A560-DD83A11749A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0F384-E9A3-4E04-B6EF-3659F6BA09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3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D4F7E-5F8E-4F06-BD77-D8885C7A41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4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5FA78-298C-4075-A6F7-17F721A81C4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73AEA-D6EE-43B5-94C0-8B0E8304F2C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8BFFA-853F-4B0C-9855-0FB383E666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6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49959-BF96-4D3E-9FB5-7E8F8148736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2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01C1D-CC17-4F16-A4B9-C76427FEF24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3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CCCE6-BB17-44AF-9ED3-B1E420632FA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8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81328-E6FE-464D-A468-53FB972ACEB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55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EBCC1C-1C5D-490B-BFE9-837771F103E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vk.com/fight_with_trash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196752"/>
            <a:ext cx="8208912" cy="2376264"/>
          </a:xfrm>
        </p:spPr>
        <p:txBody>
          <a:bodyPr anchor="ctr"/>
          <a:lstStyle/>
          <a:p>
            <a:pPr marL="342900"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en-US" sz="4000" b="1" dirty="0" smtClean="0">
                <a:solidFill>
                  <a:schemeClr val="bg1"/>
                </a:solidFill>
              </a:rPr>
              <a:t>Науково-дослідницький проект на тему: </a:t>
            </a:r>
            <a:r>
              <a:rPr lang="uk-UA" sz="4000" b="1" dirty="0" smtClean="0">
                <a:solidFill>
                  <a:schemeClr val="bg1"/>
                </a:solidFill>
              </a:rPr>
              <a:t/>
            </a:r>
            <a:br>
              <a:rPr lang="uk-UA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"Екологічний стан річки Гнилий Тікич"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59832" y="4293096"/>
            <a:ext cx="5608712" cy="1800200"/>
          </a:xfrm>
        </p:spPr>
        <p:txBody>
          <a:bodyPr anchor="ctr"/>
          <a:lstStyle/>
          <a:p>
            <a:pPr marL="342900" indent="-341313" algn="l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en-US" sz="2000" b="1" dirty="0" smtClean="0"/>
              <a:t>Виконала:</a:t>
            </a:r>
            <a:r>
              <a:rPr lang="en-US" sz="2000" b="1" dirty="0"/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Ястремська </a:t>
            </a:r>
            <a:r>
              <a:rPr lang="en-US" sz="2000" dirty="0">
                <a:solidFill>
                  <a:schemeClr val="bg1"/>
                </a:solidFill>
              </a:rPr>
              <a:t>Карина Леонідівна, </a:t>
            </a:r>
            <a:r>
              <a:rPr lang="en-US" sz="2000" dirty="0" smtClean="0">
                <a:solidFill>
                  <a:schemeClr val="bg1"/>
                </a:solidFill>
              </a:rPr>
              <a:t>учениця</a:t>
            </a: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Звенигородської </a:t>
            </a:r>
            <a:r>
              <a:rPr lang="en-US" sz="2000" dirty="0">
                <a:solidFill>
                  <a:schemeClr val="bg1"/>
                </a:solidFill>
              </a:rPr>
              <a:t>спеціалізованої школи І-ІІІ ступенів №1 </a:t>
            </a:r>
          </a:p>
          <a:p>
            <a:pPr marL="342900" indent="-341313" algn="l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en-US" sz="2000" b="1" dirty="0" smtClean="0"/>
              <a:t>Керівник проекту</a:t>
            </a:r>
            <a:r>
              <a:rPr lang="en-US" sz="2000" dirty="0" smtClean="0"/>
              <a:t>:</a:t>
            </a:r>
            <a:r>
              <a:rPr lang="en-US" sz="2000" dirty="0"/>
              <a:t> </a:t>
            </a:r>
            <a:endParaRPr lang="uk-UA" sz="2000" dirty="0" smtClean="0"/>
          </a:p>
          <a:p>
            <a:pPr marL="342900" indent="-341313" algn="l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uk-UA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Осадча </a:t>
            </a:r>
            <a:r>
              <a:rPr lang="en-US" sz="2000" dirty="0">
                <a:solidFill>
                  <a:schemeClr val="bg1"/>
                </a:solidFill>
              </a:rPr>
              <a:t>Валерія Петрівна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76672"/>
            <a:ext cx="8136904" cy="5832648"/>
          </a:xfrm>
        </p:spPr>
        <p:txBody>
          <a:bodyPr anchor="ctr"/>
          <a:lstStyle/>
          <a:p>
            <a:pPr algn="just">
              <a:buClrTx/>
              <a:buFontTx/>
              <a:buNone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Попри те,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"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Регіональній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доповіді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стан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навколишнього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природного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середовища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Черкаській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2011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стан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річки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описаний як "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задовільний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", ми на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власні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очі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очі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можемо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переконатися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протилежному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Через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недбалість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ігнорування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місцевої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стан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річки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Гнилий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Тікич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кожним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роком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погіршується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Дно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заболочується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річка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поступово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міліє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очисні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заходи,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передбачені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законом, не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проводяться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016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Не так давно річка виглядала так:</a:t>
            </a:r>
            <a:endParaRPr lang="uk-UA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00" y="2012136"/>
            <a:ext cx="7315765" cy="199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00" y="4172375"/>
            <a:ext cx="4032448" cy="213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9" y="4172375"/>
            <a:ext cx="3002776" cy="21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743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Ситуація на даний момент</a:t>
            </a:r>
            <a:endParaRPr lang="uk-UA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64" y="1896486"/>
            <a:ext cx="3247228" cy="2051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73058"/>
            <a:ext cx="3205162" cy="2098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20" y="4077021"/>
            <a:ext cx="3247228" cy="2163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34089"/>
            <a:ext cx="3205162" cy="2049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86" y="2680864"/>
            <a:ext cx="3925888" cy="2459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960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76672"/>
            <a:ext cx="8136904" cy="5832648"/>
          </a:xfrm>
        </p:spPr>
        <p:txBody>
          <a:bodyPr anchor="ctr"/>
          <a:lstStyle/>
          <a:p>
            <a:pPr algn="ctr">
              <a:buClrTx/>
              <a:buFontTx/>
              <a:buNone/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Молодіжною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організацією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Fight with Trash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pPr algn="ctr">
              <a:buClrTx/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адреса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мережі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http://vk.com/fight_with_trash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>
              <a:buClrTx/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проведено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buSzPct val="45000"/>
              <a:buFont typeface="StarSymbol" charset="0"/>
              <a:buChar char="●"/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низку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заходів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усуненню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м.Звенигородки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зокрема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р. Гнилий Тікич</a:t>
            </a:r>
          </a:p>
          <a:p>
            <a:pPr>
              <a:buSzPct val="45000"/>
              <a:buFont typeface="StarSymbol" charset="0"/>
              <a:buChar char="●"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бір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сміття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пляжній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території та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прибережних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ділянках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45000"/>
              <a:buFont typeface="StarSymbol" charset="0"/>
              <a:buChar char="●"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елику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флешмобів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задля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привернення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уваги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екологічних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45000"/>
              <a:buFont typeface="StarSymbol" charset="0"/>
              <a:buChar char="●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гітація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здорового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способу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45000"/>
              <a:buFont typeface="StarSymbol" charset="0"/>
              <a:buChar char="●"/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заклик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молоді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бережливого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стану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природи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45000"/>
              <a:buFont typeface="StarSymbol" charset="0"/>
              <a:buChar char="●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изки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соціальних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акцій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990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Основні</a:t>
            </a:r>
            <a:r>
              <a:rPr lang="en-US" b="1" dirty="0" smtClean="0"/>
              <a:t> </a:t>
            </a:r>
            <a:r>
              <a:rPr lang="en-US" b="1" dirty="0" err="1" smtClean="0"/>
              <a:t>результати</a:t>
            </a:r>
            <a:r>
              <a:rPr lang="en-US" b="1" dirty="0" smtClean="0"/>
              <a:t> </a:t>
            </a:r>
            <a:r>
              <a:rPr lang="en-US" b="1" dirty="0" err="1" smtClean="0"/>
              <a:t>роботи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30213" indent="-323850">
              <a:buSzPct val="45000"/>
              <a:buFont typeface="StarSymbol" charset="0"/>
              <a:buChar char="●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Сформульовані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пропозиції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щодо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поліпшення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екологічного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стану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р. Гнилий Тікич</a:t>
            </a:r>
          </a:p>
          <a:p>
            <a:pPr marL="430213" indent="-323850">
              <a:buSzPct val="45000"/>
              <a:buFont typeface="StarSymbol" charset="0"/>
              <a:buChar char="●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Проведений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ряд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заходів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очистці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прибережної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пляжної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територій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30213" indent="-323850">
              <a:buSzPct val="45000"/>
              <a:buFont typeface="StarSymbol" charset="0"/>
              <a:buChar char="●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Створена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група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соціальній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мережі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заснована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активною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молоддю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30213" indent="-323850">
              <a:buSzPct val="45000"/>
              <a:buFont typeface="StarSymbol" charset="0"/>
              <a:buChar char="●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Проведені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соціальні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акції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захисту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природи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538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Висновки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30213" indent="-323850" algn="just">
              <a:buSzPct val="45000"/>
              <a:buFont typeface="StarSymbol" charset="0"/>
              <a:buChar char="●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бути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започатковано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нових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підходів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сучасної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ідеології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30213" indent="-323850" algn="just">
              <a:buSzPct val="45000"/>
              <a:buFont typeface="StarSymbol" charset="0"/>
              <a:buChar char="●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підтримки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належному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стані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річки Гнилий Тікич, на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громадських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засадах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потрібно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створити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волонтерські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30213" indent="-323850" algn="just">
              <a:buSzPct val="45000"/>
              <a:buFont typeface="StarSymbol" charset="0"/>
              <a:buChar char="●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Вивчаючи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статистичні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стверджувати,що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річки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зростати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тому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держава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повинна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передбачити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програми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захисту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малих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річок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748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76672"/>
            <a:ext cx="8136904" cy="5832648"/>
          </a:xfrm>
        </p:spPr>
        <p:txBody>
          <a:bodyPr anchor="ctr"/>
          <a:lstStyle/>
          <a:p>
            <a:pPr algn="just">
              <a:buNone/>
            </a:pP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Важливу роль у житті кожного із нас відіграє вода — друга за значимістю речовина після кисню. Вона формує все живе і визначає існування організмів на планеті. Та стрімкий розвиток цивілізації приніс погіршення екологічного стану навколишнього природного середовища.</a:t>
            </a:r>
          </a:p>
          <a:p>
            <a:pPr algn="just">
              <a:buNone/>
            </a:pPr>
            <a:endParaRPr lang="uk-UA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Tx/>
              <a:buFontTx/>
              <a:buNone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території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Черкаської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області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протікає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1037 річок, найбільша з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них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Дніпро, 7 середніх річок - Рось, Тясмин, Гнилий Тікич, Гірський Тікич, </a:t>
            </a:r>
            <a:r>
              <a:rPr lang="uk-UA" sz="240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Супій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Ятрань, Велика Вись, малі річки,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струмки,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водоймищ та 2984 ставків.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Мета</a:t>
            </a:r>
            <a:r>
              <a:rPr lang="en-US" b="1" dirty="0" smtClean="0"/>
              <a:t> і </a:t>
            </a:r>
            <a:r>
              <a:rPr lang="en-US" b="1" dirty="0" err="1" smtClean="0"/>
              <a:t>завдання</a:t>
            </a:r>
            <a:r>
              <a:rPr lang="en-US" b="1" dirty="0" smtClean="0"/>
              <a:t> </a:t>
            </a:r>
            <a:r>
              <a:rPr lang="en-US" b="1" dirty="0" err="1" smtClean="0"/>
              <a:t>наукової</a:t>
            </a:r>
            <a:r>
              <a:rPr lang="en-US" b="1" dirty="0" smtClean="0"/>
              <a:t> </a:t>
            </a:r>
            <a:r>
              <a:rPr lang="en-US" b="1" dirty="0" err="1" smtClean="0"/>
              <a:t>роботи</a:t>
            </a:r>
            <a:r>
              <a:rPr lang="en-US" b="1" dirty="0" smtClean="0"/>
              <a:t>.</a:t>
            </a:r>
            <a:endParaRPr lang="uk-UA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56112"/>
          </a:xfrm>
        </p:spPr>
        <p:txBody>
          <a:bodyPr>
            <a:normAutofit lnSpcReduction="10000"/>
          </a:bodyPr>
          <a:lstStyle/>
          <a:p>
            <a:pPr marL="344487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Залучити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громадськість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регіональну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владу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вирішення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екологічної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uk-UA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4487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привернути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увагу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ЗМІ; </a:t>
            </a:r>
          </a:p>
          <a:p>
            <a:pPr marL="344487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з'ясувати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можливості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впливу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стан річки; </a:t>
            </a:r>
          </a:p>
          <a:p>
            <a:pPr marL="344487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провести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власне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спостереження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річкою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Гнилий Тікич;</a:t>
            </a:r>
          </a:p>
          <a:p>
            <a:pPr marL="344487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Дослідити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води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р. Гнилий Тікич;</a:t>
            </a:r>
          </a:p>
          <a:p>
            <a:pPr marL="344487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дослідити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статистичні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сформулювати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пропозиції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щодо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поліпшення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ситуації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uk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Об'єкт дослідження</a:t>
            </a:r>
            <a:endParaRPr lang="uk-UA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56112"/>
          </a:xfrm>
        </p:spPr>
        <p:txBody>
          <a:bodyPr>
            <a:normAutofit/>
          </a:bodyPr>
          <a:lstStyle/>
          <a:p>
            <a:pPr marL="1587" indent="0" algn="just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1587" indent="0" algn="just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Річка Гнилий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Тікич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що бере початок з джерел поблизу м. Сніжки. Зливається з Гірським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Тікичем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даючи початок річці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Тікич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що впадає у Синюху.</a:t>
            </a:r>
          </a:p>
          <a:p>
            <a:pPr marL="344487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uk-UA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4487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дослідження</a:t>
            </a:r>
          </a:p>
          <a:p>
            <a:pPr marL="1587" indent="0" algn="just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Екологічний аналіз і оцінка комплексу чинників, що впливають на забруднення р. Гнилий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Тікич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3894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 Структура використання водних ресурсів, млн. м </a:t>
            </a:r>
            <a:endParaRPr lang="uk-UA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01" y="1916832"/>
            <a:ext cx="6943892" cy="42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24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Джерела забруднення:</a:t>
            </a:r>
            <a:endParaRPr lang="uk-UA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72816"/>
            <a:ext cx="7772400" cy="4112096"/>
          </a:xfrm>
        </p:spPr>
        <p:txBody>
          <a:bodyPr anchor="ctr">
            <a:normAutofit/>
          </a:bodyPr>
          <a:lstStyle/>
          <a:p>
            <a:pPr marL="0" indent="0" algn="ctr"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Побутові відходи</a:t>
            </a:r>
          </a:p>
          <a:p>
            <a:pPr marL="0" indent="0" algn="ctr"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uk-UA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Твереді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полімерні відходи</a:t>
            </a:r>
          </a:p>
          <a:p>
            <a:pPr marL="0" indent="0" algn="ctr"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Викиди</a:t>
            </a:r>
          </a:p>
          <a:p>
            <a:pPr marL="0" indent="0" algn="ctr"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Фосфати</a:t>
            </a:r>
          </a:p>
          <a:p>
            <a:pPr marL="0" indent="0" algn="ctr"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Нітрати/нітрити</a:t>
            </a:r>
          </a:p>
          <a:p>
            <a:pPr marL="0" indent="0" algn="ctr"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Нафтопродукти</a:t>
            </a:r>
          </a:p>
        </p:txBody>
      </p:sp>
    </p:spTree>
    <p:extLst>
      <p:ext uri="{BB962C8B-B14F-4D97-AF65-F5344CB8AC3E}">
        <p14:creationId xmlns:p14="http://schemas.microsoft.com/office/powerpoint/2010/main" val="4117809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Примарна</a:t>
            </a:r>
            <a:r>
              <a:rPr lang="en-US" b="1" dirty="0" smtClean="0"/>
              <a:t> </a:t>
            </a:r>
            <a:r>
              <a:rPr lang="en-US" b="1" dirty="0" err="1" smtClean="0"/>
              <a:t>реальність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радує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реальність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шокує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31800" indent="-322263" algn="just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"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Регіональної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доповіді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навколишнього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природного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середовища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Черкаській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області у 2011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537" indent="0"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uk-UA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537" indent="0" algn="just"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хімічних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аналізів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річкової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води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відповідають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нормам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ГДК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СанПиН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 4630-88 "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Охрана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поверхностных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загрязнений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 В 2011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санітарний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 р. Гнилий Тікич </a:t>
            </a:r>
            <a:r>
              <a:rPr lang="en-US" sz="2400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задовільний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</a:t>
            </a:r>
          </a:p>
          <a:p>
            <a:endParaRPr lang="uk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51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76672"/>
            <a:ext cx="8136904" cy="5832648"/>
          </a:xfrm>
        </p:spPr>
        <p:txBody>
          <a:bodyPr anchor="ctr"/>
          <a:lstStyle/>
          <a:p>
            <a:pPr algn="ctr">
              <a:buClrTx/>
              <a:buFontTx/>
              <a:buNone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Мікробіологічна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оцінка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якості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огляду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епідемічну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ситуацію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даними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2011 р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Tx/>
              <a:buFontTx/>
              <a:buNone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Tx/>
              <a:buFontTx/>
              <a:buNone/>
            </a:pP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даними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ВООЗ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80 %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інфекційних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неінфекційних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захворювань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пов’язані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вживанням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недоброякісної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питної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води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20-35 %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випадків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захворювання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онкологічна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патологія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товстого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кишечника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сечового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міхура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виключно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пов’язані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вживанням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недоброякісної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питної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води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Перевищення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показників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жорсткості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питній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воді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сприяє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різного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роду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дерматитів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погіршує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перебіг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сечокам’яної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жовчокам’яної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хвороби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створює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додаткове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навантаження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серцево-судинну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систему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Надлишок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марганцю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питній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воді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пригнічує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функцію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щитовидної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залози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221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76672"/>
            <a:ext cx="8136904" cy="5832648"/>
          </a:xfrm>
        </p:spPr>
        <p:txBody>
          <a:bodyPr anchor="ctr"/>
          <a:lstStyle/>
          <a:p>
            <a:pPr algn="just">
              <a:buClrTx/>
              <a:buFontTx/>
              <a:buNone/>
            </a:pP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За останні 3 роки в структурі загальної захворюваності населення області переважали: новоутворення, хвороби ендокринної системи, ішемічної хвороби серця тощо. За вказаний період інтенсивні показники захворюваності на 10 тис. дорослого населення мали стійку тенденцію до збільшення, зокрема, на новоутворення з 469,7 до 488,9, хвороби ендокринної системи з 915,3 до 938,1, ішемічної хвороби серця з 2430,4 до 2489,2, що не в останню чергу пов’язано із вживанням недоброякісної питної води. Випадків інфекційних захворювань, пов’язаних із вживанням питної води або іншим водокористуванням в області не зареєстровано.</a:t>
            </a:r>
          </a:p>
        </p:txBody>
      </p:sp>
    </p:spTree>
    <p:extLst>
      <p:ext uri="{BB962C8B-B14F-4D97-AF65-F5344CB8AC3E}">
        <p14:creationId xmlns:p14="http://schemas.microsoft.com/office/powerpoint/2010/main" val="1283920088"/>
      </p:ext>
    </p:extLst>
  </p:cSld>
  <p:clrMapOvr>
    <a:masterClrMapping/>
  </p:clrMapOvr>
</p:sld>
</file>

<file path=ppt/theme/theme1.xml><?xml version="1.0" encoding="utf-8"?>
<a:theme xmlns:a="http://schemas.openxmlformats.org/drawingml/2006/main" name="prairie_grass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prairie_grass</Template>
  <TotalTime>132</TotalTime>
  <Words>310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Times New Roman</vt:lpstr>
      <vt:lpstr>Tahoma</vt:lpstr>
      <vt:lpstr>prairie_grass</vt:lpstr>
      <vt:lpstr>Науково-дослідницький проект на тему:  "Екологічний стан річки Гнилий Тікич"</vt:lpstr>
      <vt:lpstr>Презентация PowerPoint</vt:lpstr>
      <vt:lpstr>Мета і завдання наукової роботи.</vt:lpstr>
      <vt:lpstr>Об'єкт дослідження</vt:lpstr>
      <vt:lpstr> Структура використання водних ресурсів, млн. м </vt:lpstr>
      <vt:lpstr>Джерела забруднення:</vt:lpstr>
      <vt:lpstr>Примарна реальність</vt:lpstr>
      <vt:lpstr>Презентация PowerPoint</vt:lpstr>
      <vt:lpstr>Презентация PowerPoint</vt:lpstr>
      <vt:lpstr>Презентация PowerPoint</vt:lpstr>
      <vt:lpstr>Не так давно річка виглядала так:</vt:lpstr>
      <vt:lpstr>Ситуація на даний момент</vt:lpstr>
      <vt:lpstr>Презентация PowerPoint</vt:lpstr>
      <vt:lpstr>Основні результати роботи</vt:lpstr>
      <vt:lpstr>Висновки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PRAIRIE GRASS</dc:title>
  <cp:lastModifiedBy>Lex</cp:lastModifiedBy>
  <cp:revision>28</cp:revision>
  <dcterms:created xsi:type="dcterms:W3CDTF">2013-04-10T05:21:08Z</dcterms:created>
  <dcterms:modified xsi:type="dcterms:W3CDTF">2013-04-10T07:33:17Z</dcterms:modified>
</cp:coreProperties>
</file>