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7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94660"/>
  </p:normalViewPr>
  <p:slideViewPr>
    <p:cSldViewPr>
      <p:cViewPr>
        <p:scale>
          <a:sx n="81" d="100"/>
          <a:sy n="81" d="100"/>
        </p:scale>
        <p:origin x="-9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357298"/>
            <a:ext cx="7772400" cy="720079"/>
          </a:xfrm>
        </p:spPr>
        <p:txBody>
          <a:bodyPr>
            <a:noAutofit/>
          </a:bodyPr>
          <a:lstStyle/>
          <a:p>
            <a:r>
              <a:rPr lang="uk-UA" sz="4000" dirty="0" smtClean="0"/>
              <a:t>Робота учня 7 класу</a:t>
            </a:r>
            <a:br>
              <a:rPr lang="uk-UA" sz="40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57161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Вишнівської</a:t>
            </a:r>
            <a:r>
              <a:rPr lang="uk-UA" sz="2800" dirty="0" smtClean="0"/>
              <a:t> </a:t>
            </a:r>
            <a:r>
              <a:rPr lang="uk-UA" sz="2800" dirty="0" err="1" smtClean="0"/>
              <a:t>загальньоосвітньої</a:t>
            </a:r>
            <a:r>
              <a:rPr lang="uk-UA" sz="2800" dirty="0" smtClean="0"/>
              <a:t> школи </a:t>
            </a:r>
            <a:r>
              <a:rPr lang="en-US" sz="2800" dirty="0" smtClean="0"/>
              <a:t>|-||| </a:t>
            </a:r>
            <a:r>
              <a:rPr lang="uk-UA" sz="2800" dirty="0" smtClean="0"/>
              <a:t>ступенів №3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357562"/>
            <a:ext cx="3600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Київської </a:t>
            </a:r>
            <a:r>
              <a:rPr lang="uk-UA" sz="2800" dirty="0" smtClean="0"/>
              <a:t>області</a:t>
            </a:r>
            <a:endParaRPr lang="en-US" sz="2800" dirty="0" smtClean="0"/>
          </a:p>
          <a:p>
            <a:r>
              <a:rPr lang="uk-UA" sz="2800" dirty="0" smtClean="0"/>
              <a:t> </a:t>
            </a:r>
            <a:r>
              <a:rPr lang="en-US" sz="2800" dirty="0" smtClean="0"/>
              <a:t>    </a:t>
            </a:r>
            <a:r>
              <a:rPr lang="ru-RU" sz="2800" dirty="0" smtClean="0"/>
              <a:t>Гончар Валер</a:t>
            </a:r>
            <a:r>
              <a:rPr lang="uk-UA" sz="2800" dirty="0" err="1" smtClean="0"/>
              <a:t>ії</a:t>
            </a:r>
            <a:r>
              <a:rPr lang="uk-UA" sz="2800" dirty="0" smtClean="0"/>
              <a:t>                                  Олександрівни</a:t>
            </a:r>
          </a:p>
          <a:p>
            <a:r>
              <a:rPr lang="uk-UA" sz="2800" dirty="0" smtClean="0"/>
              <a:t>Вчитель історії:Кравчук О.О.</a:t>
            </a:r>
            <a:r>
              <a:rPr lang="uk-UA" sz="2800" dirty="0" smtClean="0"/>
              <a:t>                     </a:t>
            </a:r>
            <a:r>
              <a:rPr lang="en-US" sz="2800" dirty="0" smtClean="0"/>
              <a:t>                                                            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9021" y="4905998"/>
            <a:ext cx="3746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/>
          </a:p>
          <a:p>
            <a:endParaRPr lang="uk-UA" sz="2800" dirty="0"/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714620"/>
            <a:ext cx="494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Києво-Святошинського району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930822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500306"/>
            <a:ext cx="347185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Карта Москви 1941 року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58365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186525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786478"/>
          </a:xfrm>
        </p:spPr>
        <p:txBody>
          <a:bodyPr>
            <a:normAutofit/>
          </a:bodyPr>
          <a:lstStyle/>
          <a:p>
            <a:r>
              <a:rPr lang="ru-RU" sz="1100" dirty="0"/>
              <a:t>Таким чином, оборона </a:t>
            </a:r>
            <a:r>
              <a:rPr lang="ru-RU" sz="1100" dirty="0" err="1"/>
              <a:t>міста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 у </a:t>
            </a:r>
            <a:r>
              <a:rPr lang="ru-RU" sz="1100" dirty="0" err="1"/>
              <a:t>Вітчизняній</a:t>
            </a:r>
            <a:r>
              <a:rPr lang="ru-RU" sz="1100" dirty="0"/>
              <a:t> </a:t>
            </a:r>
            <a:r>
              <a:rPr lang="ru-RU" sz="1100" dirty="0" err="1"/>
              <a:t>Війні</a:t>
            </a:r>
            <a:r>
              <a:rPr lang="ru-RU" sz="1100" dirty="0"/>
              <a:t> 1812 р. Наполеона з </a:t>
            </a:r>
            <a:r>
              <a:rPr lang="ru-RU" sz="1100" dirty="0" err="1"/>
              <a:t>Росією</a:t>
            </a:r>
            <a:r>
              <a:rPr lang="ru-RU" sz="1100" dirty="0"/>
              <a:t> і оборона </a:t>
            </a:r>
            <a:r>
              <a:rPr lang="ru-RU" sz="1100" dirty="0" err="1"/>
              <a:t>міста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 у </a:t>
            </a:r>
            <a:r>
              <a:rPr lang="ru-RU" sz="1100" dirty="0" err="1"/>
              <a:t>війні</a:t>
            </a:r>
            <a:r>
              <a:rPr lang="ru-RU" sz="1100" dirty="0"/>
              <a:t> </a:t>
            </a:r>
            <a:r>
              <a:rPr lang="ru-RU" sz="1100" dirty="0" err="1"/>
              <a:t>Радянського</a:t>
            </a:r>
            <a:r>
              <a:rPr lang="ru-RU" sz="1100" dirty="0"/>
              <a:t> Союзу з </a:t>
            </a:r>
            <a:r>
              <a:rPr lang="ru-RU" sz="1100" dirty="0" err="1"/>
              <a:t>фашистською</a:t>
            </a:r>
            <a:r>
              <a:rPr lang="ru-RU" sz="1100" dirty="0"/>
              <a:t> </a:t>
            </a:r>
            <a:r>
              <a:rPr lang="ru-RU" sz="1100" dirty="0" err="1"/>
              <a:t>Німеччиною</a:t>
            </a:r>
            <a:r>
              <a:rPr lang="ru-RU" sz="1100" dirty="0"/>
              <a:t> у 1941-1945р.р. </a:t>
            </a:r>
            <a:r>
              <a:rPr lang="ru-RU" sz="1100" dirty="0" err="1"/>
              <a:t>мали</a:t>
            </a:r>
            <a:r>
              <a:rPr lang="ru-RU" sz="1100" dirty="0"/>
              <a:t>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спільного</a:t>
            </a:r>
            <a:r>
              <a:rPr lang="ru-RU" sz="1100" dirty="0"/>
              <a:t>.</a:t>
            </a:r>
          </a:p>
          <a:p>
            <a:r>
              <a:rPr lang="ru-RU" sz="1100" dirty="0"/>
              <a:t>В першу </a:t>
            </a:r>
            <a:r>
              <a:rPr lang="ru-RU" sz="1100" dirty="0" err="1"/>
              <a:t>чергу</a:t>
            </a:r>
            <a:r>
              <a:rPr lang="ru-RU" sz="1100" dirty="0"/>
              <a:t>,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патріотизм</a:t>
            </a:r>
            <a:r>
              <a:rPr lang="ru-RU" sz="1100" dirty="0"/>
              <a:t> </a:t>
            </a:r>
            <a:r>
              <a:rPr lang="ru-RU" sz="1100" dirty="0" err="1"/>
              <a:t>жителів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 в </a:t>
            </a:r>
            <a:r>
              <a:rPr lang="ru-RU" sz="1100" dirty="0" err="1"/>
              <a:t>обох</a:t>
            </a:r>
            <a:r>
              <a:rPr lang="ru-RU" sz="1100" dirty="0"/>
              <a:t> </a:t>
            </a:r>
            <a:r>
              <a:rPr lang="ru-RU" sz="1100" dirty="0" err="1"/>
              <a:t>війнах</a:t>
            </a:r>
            <a:r>
              <a:rPr lang="ru-RU" sz="1100" dirty="0"/>
              <a:t>. І Наполеон і Адольф </a:t>
            </a:r>
            <a:r>
              <a:rPr lang="ru-RU" sz="1100" dirty="0" err="1"/>
              <a:t>Гітлер</a:t>
            </a:r>
            <a:r>
              <a:rPr lang="ru-RU" sz="1100" dirty="0"/>
              <a:t> </a:t>
            </a:r>
            <a:r>
              <a:rPr lang="ru-RU" sz="1100" dirty="0" err="1"/>
              <a:t>розраховували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їхні</a:t>
            </a:r>
            <a:r>
              <a:rPr lang="ru-RU" sz="1100" dirty="0"/>
              <a:t> </a:t>
            </a:r>
            <a:r>
              <a:rPr lang="ru-RU" sz="1100" dirty="0" err="1"/>
              <a:t>війська</a:t>
            </a:r>
            <a:r>
              <a:rPr lang="ru-RU" sz="1100" dirty="0"/>
              <a:t> </a:t>
            </a:r>
            <a:r>
              <a:rPr lang="ru-RU" sz="1100" dirty="0" err="1"/>
              <a:t>швидко</a:t>
            </a:r>
            <a:r>
              <a:rPr lang="ru-RU" sz="1100" dirty="0"/>
              <a:t> </a:t>
            </a:r>
            <a:r>
              <a:rPr lang="ru-RU" sz="1100" dirty="0" err="1"/>
              <a:t>зламають</a:t>
            </a:r>
            <a:r>
              <a:rPr lang="ru-RU" sz="1100" dirty="0"/>
              <a:t> </a:t>
            </a:r>
            <a:r>
              <a:rPr lang="ru-RU" sz="1100" dirty="0" err="1"/>
              <a:t>опір</a:t>
            </a:r>
            <a:r>
              <a:rPr lang="ru-RU" sz="1100" dirty="0"/>
              <a:t> </a:t>
            </a:r>
            <a:r>
              <a:rPr lang="ru-RU" sz="1100" dirty="0" err="1"/>
              <a:t>захисників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 і </a:t>
            </a:r>
            <a:r>
              <a:rPr lang="ru-RU" sz="1100" dirty="0" err="1"/>
              <a:t>оволодіють</a:t>
            </a:r>
            <a:r>
              <a:rPr lang="ru-RU" sz="1100" dirty="0"/>
              <a:t> столицею, але </a:t>
            </a:r>
            <a:r>
              <a:rPr lang="ru-RU" sz="1100" dirty="0" err="1"/>
              <a:t>обидва</a:t>
            </a:r>
            <a:r>
              <a:rPr lang="ru-RU" sz="1100" dirty="0"/>
              <a:t> </a:t>
            </a:r>
            <a:r>
              <a:rPr lang="ru-RU" sz="1100" dirty="0" err="1"/>
              <a:t>глибоко</a:t>
            </a:r>
            <a:r>
              <a:rPr lang="ru-RU" sz="1100" dirty="0"/>
              <a:t> </a:t>
            </a:r>
            <a:r>
              <a:rPr lang="ru-RU" sz="1100" dirty="0" err="1"/>
              <a:t>помилилися</a:t>
            </a:r>
            <a:r>
              <a:rPr lang="ru-RU" sz="1100" dirty="0"/>
              <a:t>. </a:t>
            </a:r>
            <a:r>
              <a:rPr lang="ru-RU" sz="1100" dirty="0" err="1"/>
              <a:t>Провалилися</a:t>
            </a:r>
            <a:r>
              <a:rPr lang="ru-RU" sz="1100" dirty="0"/>
              <a:t> </a:t>
            </a:r>
            <a:r>
              <a:rPr lang="ru-RU" sz="1100" dirty="0" err="1"/>
              <a:t>розрахунки</a:t>
            </a:r>
            <a:r>
              <a:rPr lang="ru-RU" sz="1100" dirty="0"/>
              <a:t> Адольфа </a:t>
            </a:r>
            <a:r>
              <a:rPr lang="ru-RU" sz="1100" dirty="0" err="1"/>
              <a:t>Гітлера</a:t>
            </a:r>
            <a:r>
              <a:rPr lang="ru-RU" sz="1100" dirty="0"/>
              <a:t> і Наполеона про </a:t>
            </a:r>
            <a:r>
              <a:rPr lang="ru-RU" sz="1100" dirty="0" err="1"/>
              <a:t>непереможність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 «Великих </a:t>
            </a:r>
            <a:r>
              <a:rPr lang="ru-RU" sz="1100" dirty="0" err="1"/>
              <a:t>армій</a:t>
            </a:r>
            <a:r>
              <a:rPr lang="ru-RU" sz="1100" dirty="0"/>
              <a:t>».</a:t>
            </a:r>
          </a:p>
          <a:p>
            <a:r>
              <a:rPr lang="ru-RU" sz="1100" dirty="0"/>
              <a:t>І у </a:t>
            </a:r>
            <a:r>
              <a:rPr lang="ru-RU" sz="1100" dirty="0" err="1"/>
              <a:t>війні</a:t>
            </a:r>
            <a:r>
              <a:rPr lang="ru-RU" sz="1100" dirty="0"/>
              <a:t> 1812 р. і у </a:t>
            </a:r>
            <a:r>
              <a:rPr lang="ru-RU" sz="1100" dirty="0" err="1"/>
              <a:t>війні</a:t>
            </a:r>
            <a:r>
              <a:rPr lang="ru-RU" sz="1100" dirty="0"/>
              <a:t> 1941 – 1945 р. р. ворог </a:t>
            </a:r>
            <a:r>
              <a:rPr lang="ru-RU" sz="1100" dirty="0" err="1"/>
              <a:t>мав</a:t>
            </a:r>
            <a:r>
              <a:rPr lang="ru-RU" sz="1100" dirty="0"/>
              <a:t> </a:t>
            </a:r>
            <a:r>
              <a:rPr lang="ru-RU" sz="1100" dirty="0" err="1"/>
              <a:t>військову</a:t>
            </a:r>
            <a:r>
              <a:rPr lang="ru-RU" sz="1100" dirty="0"/>
              <a:t> </a:t>
            </a:r>
            <a:r>
              <a:rPr lang="ru-RU" sz="1100" dirty="0" err="1"/>
              <a:t>перевагу</a:t>
            </a:r>
            <a:r>
              <a:rPr lang="ru-RU" sz="1100" dirty="0"/>
              <a:t>, але </a:t>
            </a:r>
            <a:r>
              <a:rPr lang="ru-RU" sz="1100" dirty="0" err="1"/>
              <a:t>віра</a:t>
            </a:r>
            <a:r>
              <a:rPr lang="ru-RU" sz="1100" dirty="0"/>
              <a:t> у перемогу </a:t>
            </a:r>
            <a:r>
              <a:rPr lang="ru-RU" sz="1100" dirty="0" err="1"/>
              <a:t>захисників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, </a:t>
            </a:r>
            <a:r>
              <a:rPr lang="ru-RU" sz="1100" dirty="0" err="1"/>
              <a:t>партизанська</a:t>
            </a:r>
            <a:r>
              <a:rPr lang="ru-RU" sz="1100" dirty="0"/>
              <a:t> </a:t>
            </a:r>
            <a:r>
              <a:rPr lang="ru-RU" sz="1100" dirty="0" err="1"/>
              <a:t>боротьба</a:t>
            </a:r>
            <a:r>
              <a:rPr lang="ru-RU" sz="1100" dirty="0"/>
              <a:t>, </a:t>
            </a:r>
            <a:r>
              <a:rPr lang="ru-RU" sz="1100" dirty="0" err="1"/>
              <a:t>діяльність</a:t>
            </a:r>
            <a:r>
              <a:rPr lang="ru-RU" sz="1100" dirty="0"/>
              <a:t> </a:t>
            </a:r>
            <a:r>
              <a:rPr lang="ru-RU" sz="1100" dirty="0" err="1"/>
              <a:t>підпільних</a:t>
            </a:r>
            <a:r>
              <a:rPr lang="ru-RU" sz="1100" dirty="0"/>
              <a:t> </a:t>
            </a:r>
            <a:r>
              <a:rPr lang="ru-RU" sz="1100" dirty="0" err="1"/>
              <a:t>організацій</a:t>
            </a:r>
            <a:r>
              <a:rPr lang="ru-RU" sz="1100" dirty="0"/>
              <a:t> привели до </a:t>
            </a:r>
            <a:r>
              <a:rPr lang="ru-RU" sz="1100" dirty="0" err="1"/>
              <a:t>поразки</a:t>
            </a:r>
            <a:r>
              <a:rPr lang="ru-RU" sz="1100" dirty="0"/>
              <a:t> 640 </a:t>
            </a:r>
            <a:r>
              <a:rPr lang="ru-RU" sz="1100" dirty="0" err="1"/>
              <a:t>тисячну</a:t>
            </a:r>
            <a:r>
              <a:rPr lang="ru-RU" sz="1100" dirty="0"/>
              <a:t> </a:t>
            </a:r>
            <a:r>
              <a:rPr lang="ru-RU" sz="1100" dirty="0" err="1"/>
              <a:t>армію</a:t>
            </a:r>
            <a:r>
              <a:rPr lang="ru-RU" sz="1100" dirty="0"/>
              <a:t> Наполеона у </a:t>
            </a:r>
            <a:r>
              <a:rPr lang="ru-RU" sz="1100" dirty="0" err="1"/>
              <a:t>Вітчизняній</a:t>
            </a:r>
            <a:r>
              <a:rPr lang="ru-RU" sz="1100" dirty="0"/>
              <a:t> </a:t>
            </a:r>
            <a:r>
              <a:rPr lang="ru-RU" sz="1100" dirty="0" err="1"/>
              <a:t>війні</a:t>
            </a:r>
            <a:r>
              <a:rPr lang="ru-RU" sz="1100" dirty="0"/>
              <a:t> 1812 р. у </a:t>
            </a:r>
            <a:r>
              <a:rPr lang="ru-RU" sz="1100" dirty="0" err="1"/>
              <a:t>битві</a:t>
            </a:r>
            <a:r>
              <a:rPr lang="ru-RU" sz="1100" dirty="0"/>
              <a:t> за Москву і до </a:t>
            </a:r>
            <a:r>
              <a:rPr lang="ru-RU" sz="1100" dirty="0" err="1"/>
              <a:t>зубів</a:t>
            </a:r>
            <a:r>
              <a:rPr lang="ru-RU" sz="1100" dirty="0"/>
              <a:t> </a:t>
            </a:r>
            <a:r>
              <a:rPr lang="ru-RU" sz="1100" dirty="0" err="1"/>
              <a:t>озброєну</a:t>
            </a:r>
            <a:r>
              <a:rPr lang="ru-RU" sz="1100" dirty="0"/>
              <a:t> </a:t>
            </a:r>
            <a:r>
              <a:rPr lang="ru-RU" sz="1100" dirty="0" err="1"/>
              <a:t>армію</a:t>
            </a:r>
            <a:r>
              <a:rPr lang="ru-RU" sz="1100" dirty="0"/>
              <a:t> Адольфа </a:t>
            </a:r>
            <a:r>
              <a:rPr lang="ru-RU" sz="1100" dirty="0" err="1"/>
              <a:t>Гітлера</a:t>
            </a:r>
            <a:r>
              <a:rPr lang="ru-RU" sz="1100" dirty="0"/>
              <a:t>.</a:t>
            </a:r>
          </a:p>
          <a:p>
            <a:r>
              <a:rPr lang="ru-RU" sz="1100" dirty="0" err="1"/>
              <a:t>Сотні</a:t>
            </a:r>
            <a:r>
              <a:rPr lang="ru-RU" sz="1100" dirty="0"/>
              <a:t> </a:t>
            </a:r>
            <a:r>
              <a:rPr lang="ru-RU" sz="1100" dirty="0" err="1"/>
              <a:t>тисяч</a:t>
            </a:r>
            <a:r>
              <a:rPr lang="ru-RU" sz="1100" dirty="0"/>
              <a:t> </a:t>
            </a:r>
            <a:r>
              <a:rPr lang="ru-RU" sz="1100" dirty="0" err="1"/>
              <a:t>москвичів</a:t>
            </a:r>
            <a:r>
              <a:rPr lang="ru-RU" sz="1100" dirty="0"/>
              <a:t> </a:t>
            </a:r>
            <a:r>
              <a:rPr lang="ru-RU" sz="1100" dirty="0" err="1"/>
              <a:t>будували</a:t>
            </a:r>
            <a:r>
              <a:rPr lang="ru-RU" sz="1100" dirty="0"/>
              <a:t> </a:t>
            </a:r>
            <a:r>
              <a:rPr lang="ru-RU" sz="1100" dirty="0" err="1"/>
              <a:t>оборонні</a:t>
            </a:r>
            <a:r>
              <a:rPr lang="ru-RU" sz="1100" dirty="0"/>
              <a:t> </a:t>
            </a:r>
            <a:r>
              <a:rPr lang="ru-RU" sz="1100" dirty="0" err="1"/>
              <a:t>споруди</a:t>
            </a:r>
            <a:r>
              <a:rPr lang="ru-RU" sz="1100" dirty="0"/>
              <a:t> </a:t>
            </a:r>
            <a:r>
              <a:rPr lang="ru-RU" sz="1100" dirty="0" err="1"/>
              <a:t>барикади</a:t>
            </a:r>
            <a:r>
              <a:rPr lang="ru-RU" sz="1100" dirty="0"/>
              <a:t> у 1812 р. і у 1941р.</a:t>
            </a:r>
          </a:p>
          <a:p>
            <a:endParaRPr lang="ru-RU" sz="1100" dirty="0"/>
          </a:p>
          <a:p>
            <a:r>
              <a:rPr lang="ru-RU" sz="1100" dirty="0" err="1"/>
              <a:t>Порівняльний</a:t>
            </a:r>
            <a:r>
              <a:rPr lang="ru-RU" sz="1100" dirty="0"/>
              <a:t> </a:t>
            </a:r>
            <a:r>
              <a:rPr lang="ru-RU" sz="1100" dirty="0" err="1"/>
              <a:t>аналіз</a:t>
            </a:r>
            <a:r>
              <a:rPr lang="ru-RU" sz="1100" dirty="0"/>
              <a:t> </a:t>
            </a:r>
            <a:r>
              <a:rPr lang="ru-RU" sz="1100" dirty="0" err="1"/>
              <a:t>битви</a:t>
            </a:r>
            <a:r>
              <a:rPr lang="ru-RU" sz="1100" dirty="0"/>
              <a:t> за Москву у 1812 </a:t>
            </a:r>
            <a:r>
              <a:rPr lang="ru-RU" sz="1100" dirty="0" err="1"/>
              <a:t>році</a:t>
            </a:r>
            <a:r>
              <a:rPr lang="ru-RU" sz="1100" dirty="0"/>
              <a:t> у </a:t>
            </a:r>
            <a:r>
              <a:rPr lang="ru-RU" sz="1100" dirty="0" err="1"/>
              <a:t>період</a:t>
            </a:r>
            <a:r>
              <a:rPr lang="ru-RU" sz="1100" dirty="0"/>
              <a:t> </a:t>
            </a:r>
            <a:r>
              <a:rPr lang="ru-RU" sz="1100" dirty="0" err="1"/>
              <a:t>війни</a:t>
            </a:r>
            <a:r>
              <a:rPr lang="ru-RU" sz="1100" dirty="0"/>
              <a:t> </a:t>
            </a:r>
            <a:r>
              <a:rPr lang="ru-RU" sz="1100" dirty="0" err="1"/>
              <a:t>Росії</a:t>
            </a:r>
            <a:r>
              <a:rPr lang="ru-RU" sz="1100" dirty="0"/>
              <a:t> з Наполеоном і </a:t>
            </a:r>
            <a:r>
              <a:rPr lang="ru-RU" sz="1100" dirty="0" err="1"/>
              <a:t>битви</a:t>
            </a:r>
            <a:r>
              <a:rPr lang="ru-RU" sz="1100" dirty="0"/>
              <a:t> за Москву у </a:t>
            </a:r>
            <a:r>
              <a:rPr lang="ru-RU" sz="1100" dirty="0" err="1"/>
              <a:t>війні</a:t>
            </a:r>
            <a:r>
              <a:rPr lang="ru-RU" sz="1100" dirty="0"/>
              <a:t> з </a:t>
            </a:r>
            <a:r>
              <a:rPr lang="ru-RU" sz="1100" dirty="0" err="1"/>
              <a:t>фашистською</a:t>
            </a:r>
            <a:r>
              <a:rPr lang="ru-RU" sz="1100" dirty="0"/>
              <a:t> </a:t>
            </a:r>
            <a:r>
              <a:rPr lang="ru-RU" sz="1100" dirty="0" err="1"/>
              <a:t>Німеччиною</a:t>
            </a:r>
            <a:r>
              <a:rPr lang="ru-RU" sz="1100" dirty="0"/>
              <a:t> на </a:t>
            </a:r>
            <a:r>
              <a:rPr lang="ru-RU" sz="1100" dirty="0" err="1"/>
              <a:t>території</a:t>
            </a:r>
            <a:r>
              <a:rPr lang="ru-RU" sz="1100" dirty="0"/>
              <a:t> </a:t>
            </a:r>
            <a:r>
              <a:rPr lang="ru-RU" sz="1100" dirty="0" err="1"/>
              <a:t>Радянського</a:t>
            </a:r>
            <a:r>
              <a:rPr lang="ru-RU" sz="1100" dirty="0"/>
              <a:t> Союзу 1941-1945 </a:t>
            </a:r>
            <a:r>
              <a:rPr lang="ru-RU" sz="1100" dirty="0" err="1"/>
              <a:t>р.р</a:t>
            </a:r>
            <a:r>
              <a:rPr lang="ru-RU" sz="1100" dirty="0"/>
              <a:t>. – </a:t>
            </a:r>
            <a:r>
              <a:rPr lang="ru-RU" sz="1100" dirty="0" err="1"/>
              <a:t>Великої</a:t>
            </a:r>
            <a:r>
              <a:rPr lang="ru-RU" sz="1100" dirty="0"/>
              <a:t> </a:t>
            </a:r>
            <a:r>
              <a:rPr lang="ru-RU" sz="1100" dirty="0" err="1"/>
              <a:t>Вітчизняної</a:t>
            </a:r>
            <a:r>
              <a:rPr lang="ru-RU" sz="1100" dirty="0"/>
              <a:t> </a:t>
            </a:r>
            <a:r>
              <a:rPr lang="ru-RU" sz="1100" dirty="0" err="1"/>
              <a:t>війни</a:t>
            </a:r>
            <a:r>
              <a:rPr lang="ru-RU" sz="1100" dirty="0"/>
              <a:t>.</a:t>
            </a:r>
          </a:p>
          <a:p>
            <a:r>
              <a:rPr lang="ru-RU" sz="1100" dirty="0"/>
              <a:t>У </a:t>
            </a:r>
            <a:r>
              <a:rPr lang="ru-RU" sz="1100" dirty="0" err="1"/>
              <a:t>червні</a:t>
            </a:r>
            <a:r>
              <a:rPr lang="ru-RU" sz="1100" dirty="0"/>
              <a:t> 1812року, </a:t>
            </a:r>
            <a:r>
              <a:rPr lang="ru-RU" sz="1100" dirty="0" err="1"/>
              <a:t>зібравши</a:t>
            </a:r>
            <a:r>
              <a:rPr lang="ru-RU" sz="1100" dirty="0"/>
              <a:t> 640-тисячну «</a:t>
            </a:r>
            <a:r>
              <a:rPr lang="ru-RU" sz="1100" dirty="0" err="1"/>
              <a:t>Велику</a:t>
            </a:r>
            <a:r>
              <a:rPr lang="ru-RU" sz="1100" dirty="0"/>
              <a:t> </a:t>
            </a:r>
            <a:r>
              <a:rPr lang="ru-RU" sz="1100" dirty="0" err="1"/>
              <a:t>армію</a:t>
            </a:r>
            <a:r>
              <a:rPr lang="ru-RU" sz="1100" dirty="0"/>
              <a:t>»,Наполеон рушив на </a:t>
            </a:r>
            <a:r>
              <a:rPr lang="ru-RU" sz="1100" dirty="0" err="1"/>
              <a:t>Росію</a:t>
            </a:r>
            <a:r>
              <a:rPr lang="ru-RU" sz="1100" dirty="0"/>
              <a:t> і </a:t>
            </a:r>
            <a:r>
              <a:rPr lang="ru-RU" sz="1100" dirty="0" err="1"/>
              <a:t>рвався</a:t>
            </a:r>
            <a:r>
              <a:rPr lang="ru-RU" sz="1100" dirty="0"/>
              <a:t> до </a:t>
            </a:r>
            <a:r>
              <a:rPr lang="ru-RU" sz="1100" dirty="0" err="1"/>
              <a:t>Москви</a:t>
            </a:r>
            <a:r>
              <a:rPr lang="ru-RU" sz="1100" dirty="0"/>
              <a:t>, </a:t>
            </a:r>
            <a:r>
              <a:rPr lang="ru-RU" sz="1100" dirty="0" err="1"/>
              <a:t>сподіваючись,що</a:t>
            </a:r>
            <a:r>
              <a:rPr lang="ru-RU" sz="1100" dirty="0"/>
              <a:t> </a:t>
            </a:r>
            <a:r>
              <a:rPr lang="ru-RU" sz="1100" dirty="0" err="1"/>
              <a:t>захоплення</a:t>
            </a:r>
            <a:r>
              <a:rPr lang="ru-RU" sz="1100" dirty="0"/>
              <a:t> </a:t>
            </a:r>
            <a:r>
              <a:rPr lang="ru-RU" sz="1100" dirty="0" err="1"/>
              <a:t>другої</a:t>
            </a:r>
            <a:r>
              <a:rPr lang="ru-RU" sz="1100" dirty="0"/>
              <a:t> </a:t>
            </a:r>
            <a:r>
              <a:rPr lang="ru-RU" sz="1100" dirty="0" err="1"/>
              <a:t>російської</a:t>
            </a:r>
            <a:r>
              <a:rPr lang="ru-RU" sz="1100" dirty="0"/>
              <a:t> </a:t>
            </a:r>
            <a:r>
              <a:rPr lang="ru-RU" sz="1100" dirty="0" err="1"/>
              <a:t>столиці</a:t>
            </a:r>
            <a:r>
              <a:rPr lang="ru-RU" sz="1100" dirty="0"/>
              <a:t> </a:t>
            </a:r>
            <a:r>
              <a:rPr lang="ru-RU" sz="1100" dirty="0" err="1"/>
              <a:t>змусить</a:t>
            </a:r>
            <a:r>
              <a:rPr lang="ru-RU" sz="1100" dirty="0"/>
              <a:t> царя </a:t>
            </a:r>
            <a:r>
              <a:rPr lang="ru-RU" sz="1100" dirty="0" err="1"/>
              <a:t>Олександра</a:t>
            </a:r>
            <a:r>
              <a:rPr lang="ru-RU" sz="1100" dirty="0"/>
              <a:t> І </a:t>
            </a:r>
            <a:r>
              <a:rPr lang="ru-RU" sz="1100" dirty="0" err="1"/>
              <a:t>капітулювати</a:t>
            </a:r>
            <a:r>
              <a:rPr lang="ru-RU" sz="1100" dirty="0"/>
              <a:t>. </a:t>
            </a:r>
            <a:r>
              <a:rPr lang="ru-RU" sz="1100" dirty="0" err="1"/>
              <a:t>Жителі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 </a:t>
            </a:r>
            <a:r>
              <a:rPr lang="ru-RU" sz="1100" dirty="0" err="1"/>
              <a:t>пішли</a:t>
            </a:r>
            <a:r>
              <a:rPr lang="ru-RU" sz="1100" dirty="0"/>
              <a:t> у </a:t>
            </a:r>
            <a:r>
              <a:rPr lang="ru-RU" sz="1100" dirty="0" err="1"/>
              <a:t>партизанські</a:t>
            </a:r>
            <a:r>
              <a:rPr lang="ru-RU" sz="1100" dirty="0"/>
              <a:t> загони, </a:t>
            </a:r>
            <a:r>
              <a:rPr lang="ru-RU" sz="1100" dirty="0" err="1"/>
              <a:t>розпочалася</a:t>
            </a:r>
            <a:r>
              <a:rPr lang="ru-RU" sz="1100" dirty="0"/>
              <a:t> </a:t>
            </a:r>
            <a:r>
              <a:rPr lang="ru-RU" sz="1100" dirty="0" err="1"/>
              <a:t>по-справжньому</a:t>
            </a:r>
            <a:r>
              <a:rPr lang="ru-RU" sz="1100" dirty="0"/>
              <a:t> народна </a:t>
            </a:r>
            <a:r>
              <a:rPr lang="ru-RU" sz="1100" dirty="0" err="1"/>
              <a:t>війна,яка</a:t>
            </a:r>
            <a:r>
              <a:rPr lang="ru-RU" sz="1100" dirty="0"/>
              <a:t> </a:t>
            </a:r>
            <a:r>
              <a:rPr lang="ru-RU" sz="1100" dirty="0" err="1"/>
              <a:t>підривала</a:t>
            </a:r>
            <a:r>
              <a:rPr lang="ru-RU" sz="1100" dirty="0"/>
              <a:t> </a:t>
            </a:r>
            <a:r>
              <a:rPr lang="ru-RU" sz="1100" dirty="0" err="1"/>
              <a:t>сили</a:t>
            </a:r>
            <a:r>
              <a:rPr lang="ru-RU" sz="1100" dirty="0"/>
              <a:t> противника. </a:t>
            </a:r>
            <a:r>
              <a:rPr lang="ru-RU" sz="1100" dirty="0" err="1"/>
              <a:t>Партизани</a:t>
            </a:r>
            <a:r>
              <a:rPr lang="ru-RU" sz="1100" dirty="0"/>
              <a:t> </a:t>
            </a:r>
            <a:r>
              <a:rPr lang="ru-RU" sz="1100" dirty="0" err="1"/>
              <a:t>створювали</a:t>
            </a:r>
            <a:r>
              <a:rPr lang="ru-RU" sz="1100" dirty="0"/>
              <a:t> </a:t>
            </a:r>
            <a:r>
              <a:rPr lang="ru-RU" sz="1100" dirty="0" err="1"/>
              <a:t>цілі</a:t>
            </a:r>
            <a:r>
              <a:rPr lang="ru-RU" sz="1100" dirty="0"/>
              <a:t> загони, </a:t>
            </a:r>
            <a:r>
              <a:rPr lang="ru-RU" sz="1100" dirty="0" err="1"/>
              <a:t>ворожих</a:t>
            </a:r>
            <a:r>
              <a:rPr lang="ru-RU" sz="1100" dirty="0"/>
              <a:t> </a:t>
            </a:r>
            <a:r>
              <a:rPr lang="ru-RU" sz="1100" dirty="0" err="1"/>
              <a:t>фуражирів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не могли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забезпечити</a:t>
            </a:r>
            <a:r>
              <a:rPr lang="ru-RU" sz="1100" dirty="0"/>
              <a:t> </a:t>
            </a:r>
            <a:r>
              <a:rPr lang="ru-RU" sz="1100" dirty="0" err="1"/>
              <a:t>армію</a:t>
            </a:r>
            <a:r>
              <a:rPr lang="ru-RU" sz="1100" dirty="0"/>
              <a:t> </a:t>
            </a:r>
            <a:r>
              <a:rPr lang="ru-RU" sz="1100" dirty="0" err="1"/>
              <a:t>французів</a:t>
            </a:r>
            <a:r>
              <a:rPr lang="ru-RU" sz="1100" dirty="0"/>
              <a:t> </a:t>
            </a:r>
            <a:r>
              <a:rPr lang="ru-RU" sz="1100" dirty="0" err="1"/>
              <a:t>продовольством</a:t>
            </a:r>
            <a:r>
              <a:rPr lang="ru-RU" sz="1100" dirty="0"/>
              <a:t>. Наполеон </a:t>
            </a:r>
            <a:r>
              <a:rPr lang="ru-RU" sz="1100" dirty="0" err="1"/>
              <a:t>засвідчив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кожного дня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армія</a:t>
            </a:r>
            <a:r>
              <a:rPr lang="ru-RU" sz="1100" dirty="0"/>
              <a:t> </a:t>
            </a:r>
            <a:r>
              <a:rPr lang="ru-RU" sz="1100" dirty="0" err="1"/>
              <a:t>втрачає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нападів</a:t>
            </a:r>
            <a:r>
              <a:rPr lang="ru-RU" sz="1100" dirty="0"/>
              <a:t> партизан </a:t>
            </a:r>
            <a:r>
              <a:rPr lang="ru-RU" sz="1100" dirty="0" err="1"/>
              <a:t>більше</a:t>
            </a:r>
            <a:r>
              <a:rPr lang="ru-RU" sz="1100" dirty="0"/>
              <a:t>, </a:t>
            </a:r>
            <a:r>
              <a:rPr lang="ru-RU" sz="1100" dirty="0" err="1"/>
              <a:t>ніж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боїв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регулярною </a:t>
            </a:r>
            <a:r>
              <a:rPr lang="ru-RU" sz="1100" dirty="0" err="1"/>
              <a:t>армією</a:t>
            </a:r>
            <a:r>
              <a:rPr lang="ru-RU" sz="1100" dirty="0"/>
              <a:t>. </a:t>
            </a:r>
            <a:r>
              <a:rPr lang="ru-RU" sz="1100" dirty="0" err="1"/>
              <a:t>Війна</a:t>
            </a:r>
            <a:r>
              <a:rPr lang="ru-RU" sz="1100" dirty="0"/>
              <a:t> стала </a:t>
            </a:r>
            <a:r>
              <a:rPr lang="ru-RU" sz="1100" dirty="0" err="1"/>
              <a:t>по-справжньому</a:t>
            </a:r>
            <a:r>
              <a:rPr lang="ru-RU" sz="1100" dirty="0"/>
              <a:t> </a:t>
            </a:r>
            <a:r>
              <a:rPr lang="ru-RU" sz="1100" dirty="0" err="1"/>
              <a:t>Вітчизняною</a:t>
            </a:r>
            <a:r>
              <a:rPr lang="ru-RU" sz="1100" dirty="0"/>
              <a:t> в </a:t>
            </a:r>
            <a:r>
              <a:rPr lang="ru-RU" sz="1100" dirty="0" err="1"/>
              <a:t>ході</a:t>
            </a:r>
            <a:r>
              <a:rPr lang="ru-RU" sz="1100" dirty="0"/>
              <a:t> </a:t>
            </a:r>
            <a:r>
              <a:rPr lang="ru-RU" sz="1100" dirty="0" err="1"/>
              <a:t>битви</a:t>
            </a:r>
            <a:r>
              <a:rPr lang="ru-RU" sz="1100" dirty="0"/>
              <a:t> за Москву.</a:t>
            </a:r>
          </a:p>
          <a:p>
            <a:r>
              <a:rPr lang="ru-RU" sz="1100" dirty="0" err="1"/>
              <a:t>Залишаючи</a:t>
            </a:r>
            <a:r>
              <a:rPr lang="ru-RU" sz="1100" dirty="0"/>
              <a:t> Москву, Наполеон </a:t>
            </a:r>
            <a:r>
              <a:rPr lang="ru-RU" sz="1100" dirty="0" err="1"/>
              <a:t>вимовив</a:t>
            </a:r>
            <a:r>
              <a:rPr lang="ru-RU" sz="1100" dirty="0"/>
              <a:t> </a:t>
            </a:r>
            <a:r>
              <a:rPr lang="ru-RU" sz="1100" dirty="0" err="1"/>
              <a:t>грізні</a:t>
            </a:r>
            <a:r>
              <a:rPr lang="ru-RU" sz="1100" dirty="0"/>
              <a:t> слова: «Горе, </a:t>
            </a:r>
            <a:r>
              <a:rPr lang="ru-RU" sz="1100" dirty="0" err="1"/>
              <a:t>тим,хто</a:t>
            </a:r>
            <a:r>
              <a:rPr lang="ru-RU" sz="1100" dirty="0"/>
              <a:t> стане на </a:t>
            </a:r>
            <a:r>
              <a:rPr lang="ru-RU" sz="1100" dirty="0" err="1"/>
              <a:t>моєму</a:t>
            </a:r>
            <a:r>
              <a:rPr lang="ru-RU" sz="1100" dirty="0"/>
              <a:t> шляху». У </a:t>
            </a:r>
            <a:r>
              <a:rPr lang="ru-RU" sz="1100" dirty="0" err="1"/>
              <a:t>цих</a:t>
            </a:r>
            <a:r>
              <a:rPr lang="ru-RU" sz="1100" dirty="0"/>
              <a:t> словах </a:t>
            </a:r>
            <a:r>
              <a:rPr lang="ru-RU" sz="1100" dirty="0" err="1"/>
              <a:t>поєдналася</a:t>
            </a:r>
            <a:r>
              <a:rPr lang="ru-RU" sz="1100" dirty="0"/>
              <a:t> вся </a:t>
            </a:r>
            <a:r>
              <a:rPr lang="ru-RU" sz="1100" dirty="0" err="1"/>
              <a:t>гіркота</a:t>
            </a:r>
            <a:r>
              <a:rPr lang="ru-RU" sz="1100" dirty="0"/>
              <a:t> і </a:t>
            </a:r>
            <a:r>
              <a:rPr lang="ru-RU" sz="1100" dirty="0" err="1"/>
              <a:t>лють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усвідомлених</a:t>
            </a:r>
            <a:r>
              <a:rPr lang="ru-RU" sz="1100" dirty="0"/>
              <a:t> </a:t>
            </a:r>
            <a:r>
              <a:rPr lang="ru-RU" sz="1100" dirty="0" err="1"/>
              <a:t>фатальних</a:t>
            </a:r>
            <a:r>
              <a:rPr lang="ru-RU" sz="1100" dirty="0"/>
              <a:t> </a:t>
            </a:r>
            <a:r>
              <a:rPr lang="ru-RU" sz="1100" dirty="0" err="1"/>
              <a:t>прорахунків</a:t>
            </a:r>
            <a:r>
              <a:rPr lang="ru-RU" sz="1100" dirty="0"/>
              <a:t>. </a:t>
            </a:r>
            <a:r>
              <a:rPr lang="ru-RU" sz="1100" dirty="0" err="1"/>
              <a:t>Розгром</a:t>
            </a:r>
            <a:r>
              <a:rPr lang="ru-RU" sz="1100" dirty="0"/>
              <a:t> </a:t>
            </a:r>
            <a:r>
              <a:rPr lang="ru-RU" sz="1100" dirty="0" err="1"/>
              <a:t>армії</a:t>
            </a:r>
            <a:r>
              <a:rPr lang="ru-RU" sz="1100" dirty="0"/>
              <a:t> Наполеона І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Москвою</a:t>
            </a:r>
            <a:r>
              <a:rPr lang="ru-RU" sz="1100" dirty="0"/>
              <a:t>, </a:t>
            </a:r>
            <a:r>
              <a:rPr lang="ru-RU" sz="1100" dirty="0" err="1"/>
              <a:t>втрата</a:t>
            </a:r>
            <a:r>
              <a:rPr lang="ru-RU" sz="1100" dirty="0"/>
              <a:t> 29 </a:t>
            </a:r>
            <a:r>
              <a:rPr lang="ru-RU" sz="1100" dirty="0" err="1"/>
              <a:t>тисяч</a:t>
            </a:r>
            <a:r>
              <a:rPr lang="ru-RU" sz="1100" dirty="0"/>
              <a:t> </a:t>
            </a:r>
            <a:r>
              <a:rPr lang="ru-RU" sz="1100" dirty="0" err="1"/>
              <a:t>французьких</a:t>
            </a:r>
            <a:r>
              <a:rPr lang="ru-RU" sz="1100" dirty="0"/>
              <a:t> солдат став </a:t>
            </a:r>
            <a:r>
              <a:rPr lang="ru-RU" sz="1100" dirty="0" err="1"/>
              <a:t>важливою</a:t>
            </a:r>
            <a:r>
              <a:rPr lang="ru-RU" sz="1100" dirty="0"/>
              <a:t> </a:t>
            </a:r>
            <a:r>
              <a:rPr lang="ru-RU" sz="1100" dirty="0" err="1"/>
              <a:t>подією</a:t>
            </a:r>
            <a:r>
              <a:rPr lang="ru-RU" sz="1100" dirty="0"/>
              <a:t> </a:t>
            </a:r>
            <a:r>
              <a:rPr lang="ru-RU" sz="1100" dirty="0" err="1"/>
              <a:t>визвольного</a:t>
            </a:r>
            <a:r>
              <a:rPr lang="ru-RU" sz="1100" dirty="0"/>
              <a:t> </a:t>
            </a:r>
            <a:r>
              <a:rPr lang="ru-RU" sz="1100" dirty="0" err="1"/>
              <a:t>руху</a:t>
            </a:r>
            <a:r>
              <a:rPr lang="ru-RU" sz="1100" dirty="0"/>
              <a:t> </a:t>
            </a:r>
            <a:r>
              <a:rPr lang="ru-RU" sz="1100" dirty="0" err="1"/>
              <a:t>європейських</a:t>
            </a:r>
            <a:r>
              <a:rPr lang="ru-RU" sz="1100" dirty="0"/>
              <a:t> </a:t>
            </a:r>
            <a:r>
              <a:rPr lang="ru-RU" sz="1100" dirty="0" err="1"/>
              <a:t>народів</a:t>
            </a:r>
            <a:r>
              <a:rPr lang="ru-RU" sz="1100" dirty="0"/>
              <a:t> </a:t>
            </a:r>
            <a:r>
              <a:rPr lang="ru-RU" sz="1100" dirty="0" err="1"/>
              <a:t>проти</a:t>
            </a:r>
            <a:r>
              <a:rPr lang="ru-RU" sz="1100" dirty="0"/>
              <a:t> </a:t>
            </a:r>
            <a:r>
              <a:rPr lang="ru-RU" sz="1100" dirty="0" err="1"/>
              <a:t>наполеонівського</a:t>
            </a:r>
            <a:r>
              <a:rPr lang="ru-RU" sz="1100" dirty="0"/>
              <a:t> </a:t>
            </a:r>
            <a:r>
              <a:rPr lang="ru-RU" sz="1100" dirty="0" err="1"/>
              <a:t>панування</a:t>
            </a:r>
            <a:r>
              <a:rPr lang="ru-RU" sz="1100" dirty="0"/>
              <a:t>. </a:t>
            </a:r>
            <a:r>
              <a:rPr lang="ru-RU" sz="1100" dirty="0" err="1"/>
              <a:t>Зі</a:t>
            </a:r>
            <a:r>
              <a:rPr lang="ru-RU" sz="1100" dirty="0"/>
              <a:t> </a:t>
            </a:r>
            <a:r>
              <a:rPr lang="ru-RU" sz="1100" dirty="0" err="1"/>
              <a:t>вступом</a:t>
            </a:r>
            <a:r>
              <a:rPr lang="ru-RU" sz="1100" dirty="0"/>
              <a:t> до </a:t>
            </a:r>
            <a:r>
              <a:rPr lang="ru-RU" sz="1100" dirty="0" err="1"/>
              <a:t>Москви</a:t>
            </a:r>
            <a:r>
              <a:rPr lang="ru-RU" sz="1100" dirty="0"/>
              <a:t> </a:t>
            </a:r>
            <a:r>
              <a:rPr lang="ru-RU" sz="1100" dirty="0" err="1"/>
              <a:t>завершився</a:t>
            </a:r>
            <a:r>
              <a:rPr lang="ru-RU" sz="1100" dirty="0"/>
              <a:t> </a:t>
            </a:r>
            <a:r>
              <a:rPr lang="ru-RU" sz="1100" dirty="0" err="1"/>
              <a:t>процес</a:t>
            </a:r>
            <a:r>
              <a:rPr lang="ru-RU" sz="1100" dirty="0"/>
              <a:t> морального </a:t>
            </a:r>
            <a:r>
              <a:rPr lang="ru-RU" sz="1100" dirty="0" err="1"/>
              <a:t>занепаду</a:t>
            </a:r>
            <a:r>
              <a:rPr lang="ru-RU" sz="1100" dirty="0"/>
              <a:t>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національної</a:t>
            </a:r>
            <a:r>
              <a:rPr lang="ru-RU" sz="1100" dirty="0"/>
              <a:t> </a:t>
            </a:r>
            <a:r>
              <a:rPr lang="ru-RU" sz="1100" dirty="0" err="1"/>
              <a:t>армії</a:t>
            </a:r>
            <a:r>
              <a:rPr lang="ru-RU" sz="1100" dirty="0"/>
              <a:t> Наполеона І. </a:t>
            </a:r>
            <a:r>
              <a:rPr lang="ru-RU" sz="1100" dirty="0" err="1"/>
              <a:t>Вимушений</a:t>
            </a:r>
            <a:r>
              <a:rPr lang="ru-RU" sz="1100" dirty="0"/>
              <a:t> </a:t>
            </a:r>
            <a:r>
              <a:rPr lang="ru-RU" sz="1100" dirty="0" err="1"/>
              <a:t>відступати</a:t>
            </a:r>
            <a:r>
              <a:rPr lang="ru-RU" sz="1100" dirty="0"/>
              <a:t> за </a:t>
            </a:r>
            <a:r>
              <a:rPr lang="ru-RU" sz="1100" dirty="0" err="1"/>
              <a:t>обставин</a:t>
            </a:r>
            <a:r>
              <a:rPr lang="ru-RU" sz="1100" dirty="0"/>
              <a:t> </a:t>
            </a:r>
            <a:r>
              <a:rPr lang="ru-RU" sz="1100" dirty="0" err="1"/>
              <a:t>народної</a:t>
            </a:r>
            <a:r>
              <a:rPr lang="ru-RU" sz="1100" dirty="0"/>
              <a:t> </a:t>
            </a:r>
            <a:r>
              <a:rPr lang="ru-RU" sz="1100" dirty="0" err="1"/>
              <a:t>партизанської</a:t>
            </a:r>
            <a:r>
              <a:rPr lang="ru-RU" sz="1100" dirty="0"/>
              <a:t> </a:t>
            </a:r>
            <a:r>
              <a:rPr lang="ru-RU" sz="1100" dirty="0" err="1"/>
              <a:t>війни</a:t>
            </a:r>
            <a:r>
              <a:rPr lang="ru-RU" sz="1100" dirty="0"/>
              <a:t> Наполеон І сам назвав </a:t>
            </a:r>
            <a:r>
              <a:rPr lang="ru-RU" sz="1100" dirty="0" err="1"/>
              <a:t>свій</a:t>
            </a:r>
            <a:r>
              <a:rPr lang="ru-RU" sz="1100" dirty="0"/>
              <a:t> </a:t>
            </a:r>
            <a:r>
              <a:rPr lang="ru-RU" sz="1100" dirty="0" err="1"/>
              <a:t>похід</a:t>
            </a:r>
            <a:r>
              <a:rPr lang="ru-RU" sz="1100" dirty="0"/>
              <a:t> на Москву «Фатальною </a:t>
            </a:r>
            <a:r>
              <a:rPr lang="ru-RU" sz="1100" dirty="0" err="1"/>
              <a:t>помилкою</a:t>
            </a:r>
            <a:r>
              <a:rPr lang="ru-RU" sz="11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4533740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 (продовження)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Москва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стратегічним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в планах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захопленням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. </a:t>
            </a:r>
            <a:r>
              <a:rPr lang="ru-RU" dirty="0" err="1"/>
              <a:t>Фашистське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сконцентрувало</a:t>
            </a:r>
            <a:r>
              <a:rPr lang="ru-RU" dirty="0"/>
              <a:t> на </a:t>
            </a:r>
            <a:r>
              <a:rPr lang="ru-RU" dirty="0" err="1"/>
              <a:t>московському</a:t>
            </a:r>
            <a:r>
              <a:rPr lang="ru-RU" dirty="0"/>
              <a:t>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повітряне</a:t>
            </a:r>
            <a:r>
              <a:rPr lang="ru-RU" dirty="0"/>
              <a:t> і </a:t>
            </a:r>
            <a:r>
              <a:rPr lang="ru-RU" dirty="0" err="1"/>
              <a:t>сухопутне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– 51 </a:t>
            </a:r>
            <a:r>
              <a:rPr lang="ru-RU" dirty="0" err="1"/>
              <a:t>дивізію</a:t>
            </a:r>
            <a:r>
              <a:rPr lang="ru-RU" dirty="0"/>
              <a:t> і 20 </a:t>
            </a:r>
            <a:r>
              <a:rPr lang="ru-RU" dirty="0" err="1"/>
              <a:t>танкових</a:t>
            </a:r>
            <a:r>
              <a:rPr lang="ru-RU" dirty="0"/>
              <a:t> </a:t>
            </a:r>
            <a:r>
              <a:rPr lang="ru-RU" dirty="0" err="1"/>
              <a:t>дивізій</a:t>
            </a:r>
            <a:r>
              <a:rPr lang="ru-RU" dirty="0"/>
              <a:t>. </a:t>
            </a:r>
            <a:r>
              <a:rPr lang="ru-RU" dirty="0" err="1"/>
              <a:t>Захисники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проявили </a:t>
            </a:r>
            <a:r>
              <a:rPr lang="ru-RU" dirty="0" err="1"/>
              <a:t>мужність</a:t>
            </a:r>
            <a:r>
              <a:rPr lang="ru-RU" dirty="0"/>
              <a:t> і </a:t>
            </a:r>
            <a:r>
              <a:rPr lang="ru-RU" dirty="0" err="1"/>
              <a:t>героїзм</a:t>
            </a:r>
            <a:r>
              <a:rPr lang="ru-RU" dirty="0"/>
              <a:t> у </a:t>
            </a:r>
            <a:r>
              <a:rPr lang="ru-RU" dirty="0" err="1"/>
              <a:t>битві</a:t>
            </a:r>
            <a:r>
              <a:rPr lang="ru-RU" dirty="0"/>
              <a:t> за Москву. </a:t>
            </a:r>
            <a:r>
              <a:rPr lang="ru-RU" dirty="0" err="1"/>
              <a:t>Червона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в </a:t>
            </a:r>
            <a:r>
              <a:rPr lang="ru-RU" dirty="0" err="1"/>
              <a:t>битві</a:t>
            </a:r>
            <a:r>
              <a:rPr lang="ru-RU" dirty="0"/>
              <a:t> за </a:t>
            </a:r>
            <a:r>
              <a:rPr lang="ru-RU" dirty="0" err="1"/>
              <a:t>столицю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нанесла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поразку</a:t>
            </a:r>
            <a:r>
              <a:rPr lang="ru-RU" dirty="0"/>
              <a:t> основному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угрупуванню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. В </a:t>
            </a:r>
            <a:r>
              <a:rPr lang="ru-RU" dirty="0" err="1"/>
              <a:t>битві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Москвою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закладено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фундамент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розгрому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</a:p>
          <a:p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на фронт,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москвичів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сформовано 12 </a:t>
            </a:r>
            <a:r>
              <a:rPr lang="ru-RU" dirty="0" err="1"/>
              <a:t>дивізій</a:t>
            </a:r>
            <a:r>
              <a:rPr lang="ru-RU" dirty="0"/>
              <a:t>.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укріплення</a:t>
            </a:r>
            <a:r>
              <a:rPr lang="ru-RU" dirty="0"/>
              <a:t> </a:t>
            </a:r>
            <a:r>
              <a:rPr lang="ru-RU" dirty="0" err="1"/>
              <a:t>барикади</a:t>
            </a:r>
            <a:r>
              <a:rPr lang="ru-RU" dirty="0"/>
              <a:t>. Битва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Москвою</a:t>
            </a:r>
            <a:r>
              <a:rPr lang="ru-RU" dirty="0"/>
              <a:t> </a:t>
            </a:r>
            <a:r>
              <a:rPr lang="ru-RU" dirty="0" err="1"/>
              <a:t>розвіяла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 про </a:t>
            </a:r>
            <a:r>
              <a:rPr lang="ru-RU" dirty="0" err="1"/>
              <a:t>непереможність</a:t>
            </a:r>
            <a:r>
              <a:rPr lang="ru-RU" dirty="0"/>
              <a:t> </a:t>
            </a:r>
            <a:r>
              <a:rPr lang="ru-RU" dirty="0" err="1"/>
              <a:t>німецько-фашистської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напружені</a:t>
            </a:r>
            <a:r>
              <a:rPr lang="ru-RU" dirty="0"/>
              <a:t> для </a:t>
            </a:r>
            <a:r>
              <a:rPr lang="ru-RU" dirty="0" err="1"/>
              <a:t>Москви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партизани</a:t>
            </a:r>
            <a:r>
              <a:rPr lang="ru-RU" dirty="0"/>
              <a:t> і </a:t>
            </a:r>
            <a:r>
              <a:rPr lang="ru-RU" dirty="0" err="1"/>
              <a:t>підпільники</a:t>
            </a:r>
            <a:r>
              <a:rPr lang="ru-RU" dirty="0"/>
              <a:t> пустили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укіс</a:t>
            </a:r>
            <a:r>
              <a:rPr lang="ru-RU" dirty="0"/>
              <a:t> 224 </a:t>
            </a:r>
            <a:r>
              <a:rPr lang="ru-RU" dirty="0" err="1"/>
              <a:t>поїзди</a:t>
            </a:r>
            <a:r>
              <a:rPr lang="ru-RU" dirty="0"/>
              <a:t>, </a:t>
            </a:r>
            <a:r>
              <a:rPr lang="ru-RU" dirty="0" err="1"/>
              <a:t>дезорганізували</a:t>
            </a:r>
            <a:r>
              <a:rPr lang="ru-RU" dirty="0"/>
              <a:t> </a:t>
            </a:r>
            <a:r>
              <a:rPr lang="ru-RU" dirty="0" err="1"/>
              <a:t>підвіз</a:t>
            </a:r>
            <a:r>
              <a:rPr lang="ru-RU" dirty="0"/>
              <a:t> </a:t>
            </a:r>
            <a:r>
              <a:rPr lang="ru-RU" dirty="0" err="1"/>
              <a:t>боєприпасів</a:t>
            </a:r>
            <a:r>
              <a:rPr lang="ru-RU" dirty="0"/>
              <a:t>,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обмундирування</a:t>
            </a:r>
            <a:r>
              <a:rPr lang="ru-RU" dirty="0"/>
              <a:t>.</a:t>
            </a:r>
          </a:p>
          <a:p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москвичів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на </a:t>
            </a:r>
            <a:r>
              <a:rPr lang="ru-RU" dirty="0" err="1"/>
              <a:t>окраїнах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протитанкову</a:t>
            </a:r>
            <a:r>
              <a:rPr lang="ru-RU" dirty="0"/>
              <a:t> оборону.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жінками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підлітки</a:t>
            </a:r>
            <a:r>
              <a:rPr lang="ru-RU" dirty="0"/>
              <a:t>.</a:t>
            </a:r>
          </a:p>
          <a:p>
            <a:r>
              <a:rPr lang="ru-RU" dirty="0"/>
              <a:t>Ворог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відкинутий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на 250кілометрів.</a:t>
            </a:r>
          </a:p>
          <a:p>
            <a:r>
              <a:rPr lang="ru-RU" dirty="0" err="1"/>
              <a:t>Контрнаступ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Москвою</a:t>
            </a:r>
            <a:r>
              <a:rPr lang="ru-RU" dirty="0"/>
              <a:t> </a:t>
            </a:r>
            <a:r>
              <a:rPr lang="ru-RU" dirty="0" err="1"/>
              <a:t>переріс</a:t>
            </a:r>
            <a:r>
              <a:rPr lang="ru-RU" dirty="0"/>
              <a:t> у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03124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Проект на тему: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Порівняльний аналіз історичних подій:</a:t>
            </a:r>
          </a:p>
          <a:p>
            <a:pPr marL="0" indent="0">
              <a:buNone/>
            </a:pPr>
            <a:r>
              <a:rPr lang="uk-UA" sz="2800" dirty="0" smtClean="0"/>
              <a:t>1)Війни Росії з Наполеоном(1812 року),що відбулися 200</a:t>
            </a:r>
            <a:r>
              <a:rPr lang="en-US" sz="2800" dirty="0" smtClean="0"/>
              <a:t> </a:t>
            </a:r>
            <a:r>
              <a:rPr lang="uk-UA" sz="2800" dirty="0" smtClean="0"/>
              <a:t>років тому.</a:t>
            </a:r>
          </a:p>
          <a:p>
            <a:pPr marL="0" indent="0">
              <a:buNone/>
            </a:pPr>
            <a:r>
              <a:rPr lang="uk-UA" sz="2800" dirty="0" smtClean="0"/>
              <a:t>2)Війни з Фашистською Німеччиною на території Радянського Союзу 1941-1945 років-Великої Вітчизняної війни</a:t>
            </a:r>
          </a:p>
          <a:p>
            <a:pPr marL="0" indent="0">
              <a:buNone/>
            </a:pPr>
            <a:r>
              <a:rPr lang="uk-UA" sz="2800" dirty="0" smtClean="0"/>
              <a:t>Для порівняння обрано фрагменти битви за Москву.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316998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1)Наполеон Бонапарт та його план відносно Москви.</a:t>
            </a:r>
          </a:p>
          <a:p>
            <a:pPr marL="0" indent="0">
              <a:buNone/>
            </a:pPr>
            <a:r>
              <a:rPr lang="uk-UA" sz="2000" dirty="0" smtClean="0"/>
              <a:t>2)Партизанський рух та його підпільна боротьба жителів Москви.</a:t>
            </a:r>
          </a:p>
          <a:p>
            <a:pPr marL="0" indent="0">
              <a:buNone/>
            </a:pPr>
            <a:r>
              <a:rPr lang="uk-UA" sz="2000" dirty="0" smtClean="0"/>
              <a:t>3)Розгром Армії з Наполеоном у 1812 році під Москвою.</a:t>
            </a:r>
          </a:p>
          <a:p>
            <a:pPr marL="0" indent="0">
              <a:buNone/>
            </a:pPr>
            <a:r>
              <a:rPr lang="uk-UA" sz="2000" dirty="0" smtClean="0"/>
              <a:t>4)Плани Адольфа Гітлера відносно Москви у 1941 році</a:t>
            </a:r>
          </a:p>
          <a:p>
            <a:pPr marL="0" indent="0">
              <a:buNone/>
            </a:pPr>
            <a:r>
              <a:rPr lang="uk-UA" sz="2000" dirty="0" smtClean="0"/>
              <a:t>5)Мужність і героїзм захисників Москви.</a:t>
            </a:r>
          </a:p>
          <a:p>
            <a:pPr marL="0" indent="0">
              <a:buNone/>
            </a:pPr>
            <a:r>
              <a:rPr lang="uk-UA" sz="2000" dirty="0" smtClean="0"/>
              <a:t>6)Кінець міфу про непереможність Німецької фашистської армії під Москвою.</a:t>
            </a:r>
          </a:p>
          <a:p>
            <a:pPr marL="0" indent="0">
              <a:buNone/>
            </a:pPr>
            <a:r>
              <a:rPr lang="uk-UA" sz="2800" dirty="0" smtClean="0"/>
              <a:t>Висновки:</a:t>
            </a:r>
          </a:p>
          <a:p>
            <a:pPr marL="0" indent="0">
              <a:buNone/>
            </a:pPr>
            <a:r>
              <a:rPr lang="uk-UA" sz="2000" dirty="0" smtClean="0"/>
              <a:t>А)поразка Армії Наполеона стала важливою подією визволеного руху Європейських народів проти Наполеонівського панування.</a:t>
            </a:r>
          </a:p>
          <a:p>
            <a:pPr marL="0" indent="0">
              <a:buNone/>
            </a:pPr>
            <a:r>
              <a:rPr lang="uk-UA" sz="2000" dirty="0" smtClean="0"/>
              <a:t>Б)Перемога червоної армії у битві під Москвою у 1941 році, розвіяла міф про непереможність </a:t>
            </a:r>
            <a:r>
              <a:rPr lang="uk-UA" sz="2000" dirty="0" err="1" smtClean="0"/>
              <a:t>німецько</a:t>
            </a:r>
            <a:r>
              <a:rPr lang="uk-UA" sz="2000" dirty="0"/>
              <a:t> </a:t>
            </a:r>
            <a:r>
              <a:rPr lang="uk-UA" sz="2000" dirty="0" err="1" smtClean="0"/>
              <a:t>–фашистської</a:t>
            </a:r>
            <a:r>
              <a:rPr lang="uk-UA" sz="2000" dirty="0" smtClean="0"/>
              <a:t> армії.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254171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uk-UA" dirty="0" smtClean="0"/>
              <a:t>Наполеон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764704"/>
            <a:ext cx="5436096" cy="5904656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vi-VN" sz="1200" dirty="0" smtClean="0"/>
              <a:t>Наполеон Бонапарт І— </a:t>
            </a:r>
            <a:r>
              <a:rPr lang="vi-VN" sz="1200" dirty="0"/>
              <a:t>французький імператор у 1804—1814 і 1815</a:t>
            </a:r>
            <a:r>
              <a:rPr lang="vi-VN" sz="1200" dirty="0" smtClean="0"/>
              <a:t>.</a:t>
            </a:r>
            <a:endParaRPr lang="vi-VN" sz="1200" dirty="0"/>
          </a:p>
          <a:p>
            <a:pPr marL="0" indent="0" algn="just">
              <a:buNone/>
            </a:pPr>
            <a:r>
              <a:rPr lang="vi-VN" sz="1200" dirty="0"/>
              <a:t>Генерал революційної армії з 1796, 1799 року повалив владу Директорії, ставши консулом, а згодом — імператором. З 1803 завоював майже всю Європу, створивши на її території маріонеткові королівства для своїх братів. Зазнавши поразки у битві під Лейпцигом (1813), після вступу армії союзників до Парижа, був змушений зректися престолу, після чого його було заслано на острів Ельбу. В березні 1815 знову захопив владу, але зазнав поразки від англійських військ біля Ватерлоо, після чого його було заслано на Острів Святої Єлени. Встановлені ним закони понині діють у Франції</a:t>
            </a:r>
            <a:r>
              <a:rPr lang="vi-VN" sz="1200" dirty="0" smtClean="0"/>
              <a:t>.</a:t>
            </a:r>
            <a:r>
              <a:rPr lang="ru-RU" sz="1200" dirty="0"/>
              <a:t> Наполеон Бонапарт походив з </a:t>
            </a:r>
            <a:r>
              <a:rPr lang="ru-RU" sz="1200" dirty="0" err="1"/>
              <a:t>небагатої</a:t>
            </a:r>
            <a:r>
              <a:rPr lang="ru-RU" sz="1200" dirty="0"/>
              <a:t> </a:t>
            </a:r>
            <a:r>
              <a:rPr lang="ru-RU" sz="1200" dirty="0" err="1"/>
              <a:t>корсиканської</a:t>
            </a:r>
            <a:r>
              <a:rPr lang="ru-RU" sz="1200" dirty="0"/>
              <a:t> </a:t>
            </a:r>
            <a:r>
              <a:rPr lang="ru-RU" sz="1200" dirty="0" err="1"/>
              <a:t>дворянської</a:t>
            </a:r>
            <a:r>
              <a:rPr lang="ru-RU" sz="1200" dirty="0"/>
              <a:t> </a:t>
            </a:r>
            <a:r>
              <a:rPr lang="ru-RU" sz="1200" dirty="0" err="1"/>
              <a:t>родини</a:t>
            </a:r>
            <a:r>
              <a:rPr lang="ru-RU" sz="1200" dirty="0"/>
              <a:t> Шарля та </a:t>
            </a:r>
            <a:r>
              <a:rPr lang="ru-RU" sz="1200" dirty="0" err="1"/>
              <a:t>Летиції</a:t>
            </a:r>
            <a:r>
              <a:rPr lang="ru-RU" sz="1200" dirty="0"/>
              <a:t> </a:t>
            </a:r>
            <a:r>
              <a:rPr lang="ru-RU" sz="1200" dirty="0" err="1"/>
              <a:t>Буонапарте</a:t>
            </a:r>
            <a:r>
              <a:rPr lang="ru-RU" sz="1200" dirty="0"/>
              <a:t> (</a:t>
            </a:r>
            <a:r>
              <a:rPr lang="ru-RU" sz="1200" dirty="0" err="1"/>
              <a:t>всього</a:t>
            </a:r>
            <a:r>
              <a:rPr lang="ru-RU" sz="1200" dirty="0"/>
              <a:t> в </a:t>
            </a:r>
            <a:r>
              <a:rPr lang="ru-RU" sz="1200" dirty="0" err="1"/>
              <a:t>сім'ї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5 </a:t>
            </a:r>
            <a:r>
              <a:rPr lang="ru-RU" sz="1200" dirty="0" err="1"/>
              <a:t>синів</a:t>
            </a:r>
            <a:r>
              <a:rPr lang="ru-RU" sz="1200" dirty="0"/>
              <a:t> і 3 </a:t>
            </a:r>
            <a:r>
              <a:rPr lang="ru-RU" sz="1200" dirty="0" err="1"/>
              <a:t>доньки</a:t>
            </a:r>
            <a:r>
              <a:rPr lang="ru-RU" sz="1200" dirty="0" smtClean="0"/>
              <a:t>).</a:t>
            </a: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Коли </a:t>
            </a:r>
            <a:r>
              <a:rPr lang="ru-RU" sz="1200" dirty="0" err="1"/>
              <a:t>Людовік</a:t>
            </a:r>
            <a:r>
              <a:rPr lang="ru-RU" sz="1200" dirty="0"/>
              <a:t> </a:t>
            </a:r>
            <a:r>
              <a:rPr lang="vi-VN" sz="1200" dirty="0"/>
              <a:t>XVI </a:t>
            </a:r>
            <a:r>
              <a:rPr lang="ru-RU" sz="1200" dirty="0" err="1"/>
              <a:t>надав</a:t>
            </a:r>
            <a:r>
              <a:rPr lang="ru-RU" sz="1200" dirty="0"/>
              <a:t> </a:t>
            </a:r>
            <a:r>
              <a:rPr lang="ru-RU" sz="1200" dirty="0" err="1"/>
              <a:t>дітям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збіднілих</a:t>
            </a:r>
            <a:r>
              <a:rPr lang="ru-RU" sz="1200" dirty="0"/>
              <a:t> </a:t>
            </a:r>
            <a:r>
              <a:rPr lang="ru-RU" sz="1200" dirty="0" err="1"/>
              <a:t>дворянських</a:t>
            </a:r>
            <a:r>
              <a:rPr lang="ru-RU" sz="1200" dirty="0"/>
              <a:t> </a:t>
            </a:r>
            <a:r>
              <a:rPr lang="ru-RU" sz="1200" dirty="0" err="1"/>
              <a:t>сімей</a:t>
            </a:r>
            <a:r>
              <a:rPr lang="ru-RU" sz="1200" dirty="0"/>
              <a:t> право </a:t>
            </a:r>
            <a:r>
              <a:rPr lang="ru-RU" sz="1200" dirty="0" err="1"/>
              <a:t>безкоштовно</a:t>
            </a:r>
            <a:r>
              <a:rPr lang="ru-RU" sz="1200" dirty="0"/>
              <a:t> </a:t>
            </a:r>
            <a:r>
              <a:rPr lang="ru-RU" sz="1200" dirty="0" err="1"/>
              <a:t>здобувати</a:t>
            </a:r>
            <a:r>
              <a:rPr lang="ru-RU" sz="1200" dirty="0"/>
              <a:t> </a:t>
            </a:r>
            <a:r>
              <a:rPr lang="ru-RU" sz="1200" dirty="0" err="1"/>
              <a:t>освіту</a:t>
            </a:r>
            <a:r>
              <a:rPr lang="ru-RU" sz="1200" dirty="0"/>
              <a:t>, </a:t>
            </a:r>
            <a:r>
              <a:rPr lang="ru-RU" sz="1200" dirty="0" err="1"/>
              <a:t>цим</a:t>
            </a:r>
            <a:r>
              <a:rPr lang="ru-RU" sz="1200" dirty="0"/>
              <a:t> </a:t>
            </a:r>
            <a:r>
              <a:rPr lang="ru-RU" sz="1200" dirty="0" err="1"/>
              <a:t>скористалися</a:t>
            </a:r>
            <a:r>
              <a:rPr lang="ru-RU" sz="1200" dirty="0"/>
              <a:t> і </a:t>
            </a:r>
            <a:r>
              <a:rPr lang="ru-RU" sz="1200" dirty="0" err="1"/>
              <a:t>корсиканці</a:t>
            </a:r>
            <a:r>
              <a:rPr lang="ru-RU" sz="1200" dirty="0"/>
              <a:t>, </a:t>
            </a:r>
            <a:r>
              <a:rPr lang="ru-RU" sz="1200" dirty="0" err="1"/>
              <a:t>зокрема</a:t>
            </a:r>
            <a:r>
              <a:rPr lang="ru-RU" sz="1200" dirty="0"/>
              <a:t> </a:t>
            </a:r>
            <a:r>
              <a:rPr lang="ru-RU" sz="1200" dirty="0" err="1"/>
              <a:t>декілька</a:t>
            </a:r>
            <a:r>
              <a:rPr lang="ru-RU" sz="1200" dirty="0"/>
              <a:t> </a:t>
            </a:r>
            <a:r>
              <a:rPr lang="ru-RU" sz="1200" dirty="0" err="1"/>
              <a:t>синів</a:t>
            </a:r>
            <a:r>
              <a:rPr lang="ru-RU" sz="1200" dirty="0"/>
              <a:t> і </a:t>
            </a:r>
            <a:r>
              <a:rPr lang="ru-RU" sz="1200" dirty="0" err="1"/>
              <a:t>дочок</a:t>
            </a:r>
            <a:r>
              <a:rPr lang="ru-RU" sz="1200" dirty="0"/>
              <a:t> Шарля, </a:t>
            </a:r>
            <a:r>
              <a:rPr lang="ru-RU" sz="1200" dirty="0" err="1"/>
              <a:t>включно</a:t>
            </a:r>
            <a:r>
              <a:rPr lang="ru-RU" sz="1200" dirty="0"/>
              <a:t> з Наполеоном. 1779 року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декількох</a:t>
            </a:r>
            <a:r>
              <a:rPr lang="ru-RU" sz="1200" dirty="0"/>
              <a:t> </a:t>
            </a:r>
            <a:r>
              <a:rPr lang="ru-RU" sz="1200" dirty="0" err="1"/>
              <a:t>місяців</a:t>
            </a:r>
            <a:r>
              <a:rPr lang="ru-RU" sz="1200" dirty="0"/>
              <a:t> </a:t>
            </a:r>
            <a:r>
              <a:rPr lang="ru-RU" sz="1200" dirty="0" err="1"/>
              <a:t>вдосконалення</a:t>
            </a:r>
            <a:r>
              <a:rPr lang="ru-RU" sz="1200" dirty="0"/>
              <a:t> </a:t>
            </a:r>
            <a:r>
              <a:rPr lang="ru-RU" sz="1200" dirty="0" err="1"/>
              <a:t>своєї</a:t>
            </a:r>
            <a:r>
              <a:rPr lang="ru-RU" sz="1200" dirty="0"/>
              <a:t> </a:t>
            </a:r>
            <a:r>
              <a:rPr lang="ru-RU" sz="1200" dirty="0" err="1"/>
              <a:t>французької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в </a:t>
            </a:r>
            <a:r>
              <a:rPr lang="ru-RU" sz="1200" dirty="0" err="1"/>
              <a:t>коледжі</a:t>
            </a:r>
            <a:r>
              <a:rPr lang="ru-RU" sz="1200" dirty="0"/>
              <a:t> </a:t>
            </a:r>
            <a:r>
              <a:rPr lang="ru-RU" sz="1200" dirty="0" err="1"/>
              <a:t>Отена</a:t>
            </a:r>
            <a:r>
              <a:rPr lang="ru-RU" sz="1200" dirty="0"/>
              <a:t>, Наполеон вступив до </a:t>
            </a:r>
            <a:r>
              <a:rPr lang="ru-RU" sz="1200" dirty="0" err="1"/>
              <a:t>військової</a:t>
            </a:r>
            <a:r>
              <a:rPr lang="ru-RU" sz="1200" dirty="0"/>
              <a:t> </a:t>
            </a:r>
            <a:r>
              <a:rPr lang="ru-RU" sz="1200" dirty="0" err="1"/>
              <a:t>академії</a:t>
            </a:r>
            <a:r>
              <a:rPr lang="ru-RU" sz="1200" dirty="0"/>
              <a:t> в </a:t>
            </a:r>
            <a:r>
              <a:rPr lang="ru-RU" sz="1200" dirty="0" err="1"/>
              <a:t>Брієнні</a:t>
            </a:r>
            <a:r>
              <a:rPr lang="ru-RU" sz="1200" dirty="0"/>
              <a:t>. </a:t>
            </a:r>
            <a:r>
              <a:rPr lang="ru-RU" sz="1200" dirty="0" err="1"/>
              <a:t>Висміюваний</a:t>
            </a:r>
            <a:r>
              <a:rPr lang="ru-RU" sz="1200" dirty="0"/>
              <a:t> </a:t>
            </a:r>
            <a:r>
              <a:rPr lang="ru-RU" sz="1200" dirty="0" err="1"/>
              <a:t>товаришами</a:t>
            </a:r>
            <a:r>
              <a:rPr lang="ru-RU" sz="1200" dirty="0"/>
              <a:t> по </a:t>
            </a:r>
            <a:r>
              <a:rPr lang="ru-RU" sz="1200" dirty="0" err="1"/>
              <a:t>навчанню</a:t>
            </a:r>
            <a:r>
              <a:rPr lang="ru-RU" sz="1200" dirty="0"/>
              <a:t> за </a:t>
            </a:r>
            <a:r>
              <a:rPr lang="ru-RU" sz="1200" dirty="0" err="1"/>
              <a:t>провінціалізм</a:t>
            </a:r>
            <a:r>
              <a:rPr lang="ru-RU" sz="1200" dirty="0"/>
              <a:t> і </a:t>
            </a:r>
            <a:r>
              <a:rPr lang="ru-RU" sz="1200" dirty="0" err="1"/>
              <a:t>незграбність</a:t>
            </a:r>
            <a:r>
              <a:rPr lang="ru-RU" sz="1200" dirty="0"/>
              <a:t>, будучи </a:t>
            </a:r>
            <a:r>
              <a:rPr lang="ru-RU" sz="1200" dirty="0" err="1"/>
              <a:t>найбіднішим</a:t>
            </a:r>
            <a:r>
              <a:rPr lang="ru-RU" sz="1200" dirty="0"/>
              <a:t> </a:t>
            </a:r>
            <a:r>
              <a:rPr lang="ru-RU" sz="1200" dirty="0" err="1"/>
              <a:t>навіть</a:t>
            </a:r>
            <a:r>
              <a:rPr lang="ru-RU" sz="1200" dirty="0"/>
              <a:t>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/>
              <a:t>учнів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не </a:t>
            </a:r>
            <a:r>
              <a:rPr lang="ru-RU" sz="1200" dirty="0" err="1"/>
              <a:t>були</a:t>
            </a:r>
            <a:r>
              <a:rPr lang="ru-RU" sz="1200" dirty="0"/>
              <a:t> аристократами, </a:t>
            </a:r>
            <a:r>
              <a:rPr lang="ru-RU" sz="1200" dirty="0" err="1"/>
              <a:t>він</a:t>
            </a:r>
            <a:r>
              <a:rPr lang="ru-RU" sz="1200" dirty="0"/>
              <a:t> активно </a:t>
            </a:r>
            <a:r>
              <a:rPr lang="ru-RU" sz="1200" dirty="0" err="1"/>
              <a:t>сповідував</a:t>
            </a:r>
            <a:r>
              <a:rPr lang="ru-RU" sz="1200" dirty="0"/>
              <a:t> </a:t>
            </a:r>
            <a:r>
              <a:rPr lang="ru-RU" sz="1200" dirty="0" err="1"/>
              <a:t>ідеї</a:t>
            </a:r>
            <a:r>
              <a:rPr lang="ru-RU" sz="1200" dirty="0"/>
              <a:t> </a:t>
            </a:r>
            <a:r>
              <a:rPr lang="ru-RU" sz="1200" dirty="0" err="1"/>
              <a:t>корсиканського</a:t>
            </a:r>
            <a:r>
              <a:rPr lang="ru-RU" sz="1200" dirty="0"/>
              <a:t> </a:t>
            </a:r>
            <a:r>
              <a:rPr lang="ru-RU" sz="1200" dirty="0" err="1"/>
              <a:t>патріотизму</a:t>
            </a:r>
            <a:r>
              <a:rPr lang="ru-RU" sz="1200" dirty="0"/>
              <a:t>. 1784 року Наполеона перевели в </a:t>
            </a:r>
            <a:r>
              <a:rPr lang="ru-RU" sz="1200" dirty="0" err="1"/>
              <a:t>паризьку</a:t>
            </a:r>
            <a:r>
              <a:rPr lang="ru-RU" sz="1200" dirty="0"/>
              <a:t> </a:t>
            </a:r>
            <a:r>
              <a:rPr lang="ru-RU" sz="1200" dirty="0" err="1"/>
              <a:t>Військову</a:t>
            </a:r>
            <a:r>
              <a:rPr lang="ru-RU" sz="1200" dirty="0"/>
              <a:t> школу. Бонапарт </a:t>
            </a:r>
            <a:r>
              <a:rPr lang="ru-RU" sz="1200" dirty="0" err="1"/>
              <a:t>виявив</a:t>
            </a:r>
            <a:r>
              <a:rPr lang="ru-RU" sz="1200" dirty="0"/>
              <a:t> себе </a:t>
            </a:r>
            <a:r>
              <a:rPr lang="ru-RU" sz="1200" dirty="0" err="1"/>
              <a:t>посереднім</a:t>
            </a:r>
            <a:r>
              <a:rPr lang="ru-RU" sz="1200" dirty="0"/>
              <a:t> </a:t>
            </a:r>
            <a:r>
              <a:rPr lang="ru-RU" sz="1200" dirty="0" err="1"/>
              <a:t>учнем</a:t>
            </a:r>
            <a:r>
              <a:rPr lang="ru-RU" sz="1200" dirty="0"/>
              <a:t>, </a:t>
            </a:r>
            <a:r>
              <a:rPr lang="ru-RU" sz="1200" dirty="0" err="1"/>
              <a:t>закінчивши</a:t>
            </a:r>
            <a:r>
              <a:rPr lang="ru-RU" sz="1200" dirty="0"/>
              <a:t> школу сорок другим </a:t>
            </a:r>
            <a:r>
              <a:rPr lang="ru-RU" sz="1200" dirty="0" err="1"/>
              <a:t>із</a:t>
            </a:r>
            <a:r>
              <a:rPr lang="ru-RU" sz="1200" dirty="0"/>
              <a:t> 58 </a:t>
            </a:r>
            <a:r>
              <a:rPr lang="ru-RU" sz="1200" dirty="0" err="1"/>
              <a:t>учнів</a:t>
            </a:r>
            <a:r>
              <a:rPr lang="ru-RU" sz="1200" dirty="0"/>
              <a:t>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1785 року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здобуття</a:t>
            </a:r>
            <a:r>
              <a:rPr lang="ru-RU" sz="1200" dirty="0"/>
              <a:t> </a:t>
            </a:r>
            <a:r>
              <a:rPr lang="ru-RU" sz="1200" dirty="0" err="1"/>
              <a:t>звання</a:t>
            </a:r>
            <a:r>
              <a:rPr lang="ru-RU" sz="1200" dirty="0"/>
              <a:t> </a:t>
            </a:r>
            <a:r>
              <a:rPr lang="ru-RU" sz="1200" dirty="0" err="1"/>
              <a:t>молодшого</a:t>
            </a:r>
            <a:r>
              <a:rPr lang="ru-RU" sz="1200" dirty="0"/>
              <a:t> лейтенанта </a:t>
            </a:r>
            <a:r>
              <a:rPr lang="ru-RU" sz="1200" dirty="0" err="1"/>
              <a:t>артилерії</a:t>
            </a:r>
            <a:r>
              <a:rPr lang="ru-RU" sz="1200" dirty="0"/>
              <a:t> Наполеона </a:t>
            </a:r>
            <a:r>
              <a:rPr lang="ru-RU" sz="1200" dirty="0" err="1"/>
              <a:t>було</a:t>
            </a:r>
            <a:r>
              <a:rPr lang="ru-RU" sz="1200" dirty="0"/>
              <a:t> направлено у </a:t>
            </a:r>
            <a:r>
              <a:rPr lang="ru-RU" sz="1200" dirty="0" err="1"/>
              <a:t>Валанс</a:t>
            </a:r>
            <a:r>
              <a:rPr lang="ru-RU" sz="1200" dirty="0"/>
              <a:t> на </a:t>
            </a:r>
            <a:r>
              <a:rPr lang="ru-RU" sz="1200" dirty="0" err="1"/>
              <a:t>південь</a:t>
            </a:r>
            <a:r>
              <a:rPr lang="ru-RU" sz="1200" dirty="0"/>
              <a:t> </a:t>
            </a:r>
            <a:r>
              <a:rPr lang="ru-RU" sz="1200" dirty="0" err="1"/>
              <a:t>Франції</a:t>
            </a:r>
            <a:r>
              <a:rPr lang="ru-RU" sz="1200" dirty="0"/>
              <a:t>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У </a:t>
            </a:r>
            <a:r>
              <a:rPr lang="ru-RU" sz="1200" dirty="0" err="1"/>
              <a:t>вересні</a:t>
            </a:r>
            <a:r>
              <a:rPr lang="ru-RU" sz="1200" dirty="0"/>
              <a:t> 1793 року Бонапарта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призначено</a:t>
            </a:r>
            <a:r>
              <a:rPr lang="ru-RU" sz="1200" dirty="0"/>
              <a:t> начальником </a:t>
            </a:r>
            <a:r>
              <a:rPr lang="ru-RU" sz="1200" dirty="0" err="1"/>
              <a:t>артилерії</a:t>
            </a:r>
            <a:r>
              <a:rPr lang="ru-RU" sz="1200" dirty="0"/>
              <a:t> в </a:t>
            </a:r>
            <a:r>
              <a:rPr lang="ru-RU" sz="1200" dirty="0" err="1"/>
              <a:t>армію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облягала</a:t>
            </a:r>
            <a:r>
              <a:rPr lang="ru-RU" sz="1200" dirty="0"/>
              <a:t> </a:t>
            </a:r>
            <a:r>
              <a:rPr lang="ru-RU" sz="1200" dirty="0" err="1"/>
              <a:t>зайнятий</a:t>
            </a:r>
            <a:r>
              <a:rPr lang="ru-RU" sz="1200" dirty="0"/>
              <a:t> </a:t>
            </a:r>
            <a:r>
              <a:rPr lang="ru-RU" sz="1200" dirty="0" err="1"/>
              <a:t>англійцями</a:t>
            </a:r>
            <a:r>
              <a:rPr lang="ru-RU" sz="1200" dirty="0"/>
              <a:t> Тулон. Тулон </a:t>
            </a:r>
            <a:r>
              <a:rPr lang="ru-RU" sz="1200" dirty="0" err="1"/>
              <a:t>було</a:t>
            </a:r>
            <a:r>
              <a:rPr lang="ru-RU" sz="1200" dirty="0"/>
              <a:t> взято, а сам Наполеон </a:t>
            </a:r>
            <a:r>
              <a:rPr lang="ru-RU" sz="1200" dirty="0" err="1"/>
              <a:t>отримав</a:t>
            </a:r>
            <a:r>
              <a:rPr lang="ru-RU" sz="1200" dirty="0"/>
              <a:t> </a:t>
            </a:r>
            <a:r>
              <a:rPr lang="ru-RU" sz="1200" dirty="0" err="1"/>
              <a:t>звання</a:t>
            </a:r>
            <a:r>
              <a:rPr lang="ru-RU" sz="1200" dirty="0"/>
              <a:t> бригадного генерала за </a:t>
            </a:r>
            <a:r>
              <a:rPr lang="ru-RU" sz="1200" dirty="0" err="1"/>
              <a:t>внесок</a:t>
            </a:r>
            <a:r>
              <a:rPr lang="ru-RU" sz="1200" dirty="0"/>
              <a:t> у </a:t>
            </a:r>
            <a:r>
              <a:rPr lang="ru-RU" sz="1200" dirty="0" err="1"/>
              <a:t>підсумковий</a:t>
            </a:r>
            <a:r>
              <a:rPr lang="ru-RU" sz="1200" dirty="0"/>
              <a:t> </a:t>
            </a:r>
            <a:r>
              <a:rPr lang="ru-RU" sz="1200" dirty="0" err="1"/>
              <a:t>успіх</a:t>
            </a:r>
            <a:r>
              <a:rPr lang="ru-RU" sz="1200" dirty="0"/>
              <a:t> облоги. На той час Наполеону </a:t>
            </a:r>
            <a:r>
              <a:rPr lang="ru-RU" sz="1200" dirty="0" err="1"/>
              <a:t>було</a:t>
            </a:r>
            <a:r>
              <a:rPr lang="ru-RU" sz="1200" dirty="0"/>
              <a:t> 24 роки.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692696"/>
            <a:ext cx="3350066" cy="487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5107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83632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sz="3100" dirty="0"/>
              <a:t>В червні 1812 року Наполеон розпочав похід у Росію. Він розраховував розгромити російську армію в генеральній битві недалеко біля західного кордону, але не зміг розгромити армію </a:t>
            </a:r>
            <a:r>
              <a:rPr lang="uk-UA" sz="3100" dirty="0" err="1"/>
              <a:t>Барклая-де-Толі</a:t>
            </a:r>
            <a:r>
              <a:rPr lang="uk-UA" sz="3100" dirty="0"/>
              <a:t> і примусити імператора Олександра І укласти мир. Наполеону довго не вдавалось нав'язати росіянам генеральну битву, армія, ведучи бої, втяглась глибоко в Росію. В битві під селом Бородіно французи завдали поразки російським військам, але не змогли їх остаточно розгромити.</a:t>
            </a:r>
          </a:p>
          <a:p>
            <a:endParaRPr lang="uk-UA" sz="3100" dirty="0"/>
          </a:p>
          <a:p>
            <a:r>
              <a:rPr lang="uk-UA" sz="3100" dirty="0"/>
              <a:t>Після битви французи зайняли Москву, але так і не дочекавшись мирних пропозицій росіян, Велика армія була вимушена розпочати відступ на захід, який завершився майже повною її загибеллю. Партизанська війна, російська армія і суворі морози призвели до повної катастрофи військ Наполеона. До Франції повернулось трохи більше 100 тисяч людей!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8995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Адольф Гітлер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1071546"/>
            <a:ext cx="5585312" cy="5500726"/>
          </a:xfrm>
        </p:spPr>
        <p:txBody>
          <a:bodyPr>
            <a:noAutofit/>
          </a:bodyPr>
          <a:lstStyle/>
          <a:p>
            <a:r>
              <a:rPr lang="vi-VN" sz="1000" dirty="0" smtClean="0"/>
              <a:t>Адольф Гітлер</a:t>
            </a:r>
            <a:r>
              <a:rPr lang="uk-UA" sz="1000" dirty="0" smtClean="0"/>
              <a:t> </a:t>
            </a:r>
            <a:r>
              <a:rPr lang="ru-RU" sz="1000" dirty="0" smtClean="0"/>
              <a:t>20 </a:t>
            </a:r>
            <a:r>
              <a:rPr lang="ru-RU" sz="1000" dirty="0" err="1"/>
              <a:t>квітня</a:t>
            </a:r>
            <a:r>
              <a:rPr lang="ru-RU" sz="1000" dirty="0"/>
              <a:t> 1889, </a:t>
            </a:r>
            <a:r>
              <a:rPr lang="ru-RU" sz="1000" dirty="0" err="1"/>
              <a:t>Браунау</a:t>
            </a:r>
            <a:r>
              <a:rPr lang="ru-RU" sz="1000" dirty="0"/>
              <a:t>-на-</a:t>
            </a:r>
            <a:r>
              <a:rPr lang="ru-RU" sz="1000" dirty="0" err="1"/>
              <a:t>Інні</a:t>
            </a:r>
            <a:r>
              <a:rPr lang="ru-RU" sz="1000" dirty="0"/>
              <a:t>, </a:t>
            </a:r>
            <a:r>
              <a:rPr lang="ru-RU" sz="1000" dirty="0" err="1"/>
              <a:t>Австрія</a:t>
            </a:r>
            <a:r>
              <a:rPr lang="ru-RU" sz="1000" dirty="0"/>
              <a:t> — † 30 </a:t>
            </a:r>
            <a:r>
              <a:rPr lang="ru-RU" sz="1000" dirty="0" err="1"/>
              <a:t>квітня</a:t>
            </a:r>
            <a:r>
              <a:rPr lang="ru-RU" sz="1000" dirty="0"/>
              <a:t> 1945, </a:t>
            </a:r>
            <a:r>
              <a:rPr lang="ru-RU" sz="1000" dirty="0" err="1"/>
              <a:t>Берлін</a:t>
            </a:r>
            <a:r>
              <a:rPr lang="ru-RU" sz="1000" dirty="0"/>
              <a:t>) — рейхсканцлер </a:t>
            </a:r>
            <a:r>
              <a:rPr lang="ru-RU" sz="1000" dirty="0" err="1"/>
              <a:t>Німеччини</a:t>
            </a:r>
            <a:r>
              <a:rPr lang="ru-RU" sz="1000" dirty="0"/>
              <a:t> з 1933 по 1945 </a:t>
            </a:r>
            <a:r>
              <a:rPr lang="ru-RU" sz="1000" dirty="0" err="1"/>
              <a:t>рік</a:t>
            </a:r>
            <a:r>
              <a:rPr lang="ru-RU" sz="1000" dirty="0"/>
              <a:t>, </a:t>
            </a:r>
            <a:r>
              <a:rPr lang="ru-RU" sz="1000" dirty="0" err="1"/>
              <a:t>провідник</a:t>
            </a:r>
            <a:r>
              <a:rPr lang="ru-RU" sz="1000" dirty="0"/>
              <a:t> </a:t>
            </a:r>
            <a:r>
              <a:rPr lang="ru-RU" sz="1000" dirty="0" err="1"/>
              <a:t>Націонал-соціалістичної</a:t>
            </a:r>
            <a:r>
              <a:rPr lang="ru-RU" sz="1000" dirty="0"/>
              <a:t> </a:t>
            </a:r>
            <a:r>
              <a:rPr lang="ru-RU" sz="1000" dirty="0" err="1"/>
              <a:t>робітничої</a:t>
            </a:r>
            <a:r>
              <a:rPr lang="ru-RU" sz="1000" dirty="0"/>
              <a:t> </a:t>
            </a:r>
            <a:r>
              <a:rPr lang="ru-RU" sz="1000" dirty="0" err="1"/>
              <a:t>партії</a:t>
            </a:r>
            <a:r>
              <a:rPr lang="ru-RU" sz="1000" dirty="0"/>
              <a:t> </a:t>
            </a:r>
            <a:r>
              <a:rPr lang="ru-RU" sz="1000" dirty="0" err="1"/>
              <a:t>Німеччини</a:t>
            </a:r>
            <a:r>
              <a:rPr lang="ru-RU" sz="1000" dirty="0"/>
              <a:t> (НСДАП), </a:t>
            </a:r>
            <a:r>
              <a:rPr lang="ru-RU" sz="1000" dirty="0" err="1"/>
              <a:t>ідеолог</a:t>
            </a:r>
            <a:r>
              <a:rPr lang="ru-RU" sz="1000" dirty="0"/>
              <a:t> нацизму. </a:t>
            </a:r>
            <a:r>
              <a:rPr lang="ru-RU" sz="1000" dirty="0" err="1"/>
              <a:t>Військово-промисловий</a:t>
            </a:r>
            <a:r>
              <a:rPr lang="ru-RU" sz="1000" dirty="0"/>
              <a:t> комплекс, </a:t>
            </a:r>
            <a:r>
              <a:rPr lang="ru-RU" sz="1000" dirty="0" err="1"/>
              <a:t>який</a:t>
            </a:r>
            <a:r>
              <a:rPr lang="ru-RU" sz="1000" dirty="0"/>
              <a:t> </a:t>
            </a:r>
            <a:r>
              <a:rPr lang="ru-RU" sz="1000" dirty="0" err="1"/>
              <a:t>він</a:t>
            </a:r>
            <a:r>
              <a:rPr lang="ru-RU" sz="1000" dirty="0"/>
              <a:t> </a:t>
            </a:r>
            <a:r>
              <a:rPr lang="ru-RU" sz="1000" dirty="0" err="1"/>
              <a:t>допоміг</a:t>
            </a:r>
            <a:r>
              <a:rPr lang="ru-RU" sz="1000" dirty="0"/>
              <a:t> </a:t>
            </a:r>
            <a:r>
              <a:rPr lang="ru-RU" sz="1000" dirty="0" err="1"/>
              <a:t>створити</a:t>
            </a:r>
            <a:r>
              <a:rPr lang="ru-RU" sz="1000" dirty="0"/>
              <a:t>, </a:t>
            </a:r>
            <a:r>
              <a:rPr lang="ru-RU" sz="1000" dirty="0" err="1"/>
              <a:t>вивів</a:t>
            </a:r>
            <a:r>
              <a:rPr lang="ru-RU" sz="1000" dirty="0"/>
              <a:t> </a:t>
            </a:r>
            <a:r>
              <a:rPr lang="ru-RU" sz="1000" dirty="0" err="1"/>
              <a:t>Німеччину</a:t>
            </a:r>
            <a:r>
              <a:rPr lang="ru-RU" sz="1000" dirty="0"/>
              <a:t> з </a:t>
            </a:r>
            <a:r>
              <a:rPr lang="ru-RU" sz="1000" dirty="0" err="1"/>
              <a:t>глибокої</a:t>
            </a:r>
            <a:r>
              <a:rPr lang="ru-RU" sz="1000" dirty="0"/>
              <a:t> </a:t>
            </a:r>
            <a:r>
              <a:rPr lang="ru-RU" sz="1000" dirty="0" err="1"/>
              <a:t>економічної</a:t>
            </a:r>
            <a:r>
              <a:rPr lang="ru-RU" sz="1000" dirty="0"/>
              <a:t> </a:t>
            </a:r>
            <a:r>
              <a:rPr lang="ru-RU" sz="1000" dirty="0" err="1"/>
              <a:t>кризи</a:t>
            </a:r>
            <a:r>
              <a:rPr lang="ru-RU" sz="1000" dirty="0"/>
              <a:t>, в </a:t>
            </a:r>
            <a:r>
              <a:rPr lang="ru-RU" sz="1000" dirty="0" err="1"/>
              <a:t>якій</a:t>
            </a:r>
            <a:r>
              <a:rPr lang="ru-RU" sz="1000" dirty="0"/>
              <a:t> та </a:t>
            </a:r>
            <a:r>
              <a:rPr lang="ru-RU" sz="1000" dirty="0" err="1"/>
              <a:t>опинилася</a:t>
            </a:r>
            <a:r>
              <a:rPr lang="ru-RU" sz="1000" dirty="0"/>
              <a:t> </a:t>
            </a:r>
            <a:r>
              <a:rPr lang="ru-RU" sz="1000" dirty="0" err="1"/>
              <a:t>після</a:t>
            </a:r>
            <a:r>
              <a:rPr lang="ru-RU" sz="1000" dirty="0"/>
              <a:t> </a:t>
            </a:r>
            <a:r>
              <a:rPr lang="ru-RU" sz="1000" dirty="0" err="1" smtClean="0"/>
              <a:t>Першої</a:t>
            </a:r>
            <a:r>
              <a:rPr lang="ru-RU" sz="1000" dirty="0" smtClean="0"/>
              <a:t> </a:t>
            </a:r>
            <a:r>
              <a:rPr lang="ru-RU" sz="1000" dirty="0" err="1"/>
              <a:t>світової</a:t>
            </a:r>
            <a:r>
              <a:rPr lang="ru-RU" sz="1000" dirty="0"/>
              <a:t> </a:t>
            </a:r>
            <a:r>
              <a:rPr lang="ru-RU" sz="1000" dirty="0" err="1"/>
              <a:t>війни</a:t>
            </a:r>
            <a:r>
              <a:rPr lang="ru-RU" sz="1000" dirty="0"/>
              <a:t>. </a:t>
            </a:r>
            <a:r>
              <a:rPr lang="ru-RU" sz="1000" dirty="0" err="1"/>
              <a:t>Гітлер</a:t>
            </a:r>
            <a:r>
              <a:rPr lang="ru-RU" sz="1000" dirty="0"/>
              <a:t> </a:t>
            </a:r>
            <a:r>
              <a:rPr lang="ru-RU" sz="1000" dirty="0" err="1"/>
              <a:t>розв'язав</a:t>
            </a:r>
            <a:r>
              <a:rPr lang="ru-RU" sz="1000" dirty="0"/>
              <a:t> Другу </a:t>
            </a:r>
            <a:r>
              <a:rPr lang="ru-RU" sz="1000" dirty="0" err="1"/>
              <a:t>світову</a:t>
            </a:r>
            <a:r>
              <a:rPr lang="ru-RU" sz="1000" dirty="0"/>
              <a:t> </a:t>
            </a:r>
            <a:r>
              <a:rPr lang="ru-RU" sz="1000" dirty="0" err="1"/>
              <a:t>війну</a:t>
            </a:r>
            <a:r>
              <a:rPr lang="ru-RU" sz="1000" dirty="0"/>
              <a:t>, у </a:t>
            </a:r>
            <a:r>
              <a:rPr lang="ru-RU" sz="1000" dirty="0" err="1"/>
              <a:t>якій</a:t>
            </a:r>
            <a:r>
              <a:rPr lang="ru-RU" sz="1000" dirty="0"/>
              <a:t> </a:t>
            </a:r>
            <a:r>
              <a:rPr lang="ru-RU" sz="1000" dirty="0" err="1"/>
              <a:t>Німеччина</a:t>
            </a:r>
            <a:r>
              <a:rPr lang="ru-RU" sz="1000" dirty="0"/>
              <a:t> </a:t>
            </a:r>
            <a:r>
              <a:rPr lang="ru-RU" sz="1000" dirty="0" err="1"/>
              <a:t>зазнала</a:t>
            </a:r>
            <a:r>
              <a:rPr lang="ru-RU" sz="1000" dirty="0"/>
              <a:t> </a:t>
            </a:r>
            <a:r>
              <a:rPr lang="ru-RU" sz="1000" dirty="0" err="1"/>
              <a:t>поразки</a:t>
            </a:r>
            <a:r>
              <a:rPr lang="ru-RU" sz="1000" dirty="0"/>
              <a:t>. </a:t>
            </a:r>
            <a:endParaRPr lang="ru-RU" sz="1000" dirty="0" smtClean="0"/>
          </a:p>
          <a:p>
            <a:r>
              <a:rPr lang="ru-RU" sz="1000" dirty="0"/>
              <a:t>Адольф </a:t>
            </a:r>
            <a:r>
              <a:rPr lang="ru-RU" sz="1000" dirty="0" err="1"/>
              <a:t>Гітлер</a:t>
            </a:r>
            <a:r>
              <a:rPr lang="ru-RU" sz="1000" dirty="0"/>
              <a:t> </a:t>
            </a:r>
            <a:r>
              <a:rPr lang="ru-RU" sz="1000" dirty="0" err="1"/>
              <a:t>народився</a:t>
            </a:r>
            <a:r>
              <a:rPr lang="ru-RU" sz="1000" dirty="0"/>
              <a:t> 20 </a:t>
            </a:r>
            <a:r>
              <a:rPr lang="ru-RU" sz="1000" dirty="0" err="1"/>
              <a:t>квітня</a:t>
            </a:r>
            <a:r>
              <a:rPr lang="ru-RU" sz="1000" dirty="0"/>
              <a:t> 1889 р. в </a:t>
            </a:r>
            <a:r>
              <a:rPr lang="ru-RU" sz="1000" dirty="0" err="1"/>
              <a:t>готелі</a:t>
            </a:r>
            <a:r>
              <a:rPr lang="ru-RU" sz="1000" dirty="0"/>
              <a:t> «У </a:t>
            </a:r>
            <a:r>
              <a:rPr lang="ru-RU" sz="1000" dirty="0" err="1"/>
              <a:t>померанця</a:t>
            </a:r>
            <a:r>
              <a:rPr lang="ru-RU" sz="1000" dirty="0"/>
              <a:t>» в </a:t>
            </a:r>
            <a:r>
              <a:rPr lang="ru-RU" sz="1000" dirty="0" err="1"/>
              <a:t>Браунау</a:t>
            </a:r>
            <a:r>
              <a:rPr lang="ru-RU" sz="1000" dirty="0"/>
              <a:t>-на-</a:t>
            </a:r>
            <a:r>
              <a:rPr lang="ru-RU" sz="1000" dirty="0" err="1"/>
              <a:t>Інні</a:t>
            </a:r>
            <a:r>
              <a:rPr lang="ru-RU" sz="1000" dirty="0"/>
              <a:t>, маленькому </a:t>
            </a:r>
            <a:r>
              <a:rPr lang="ru-RU" sz="1000" dirty="0" err="1"/>
              <a:t>австрійському</a:t>
            </a:r>
            <a:r>
              <a:rPr lang="ru-RU" sz="1000" dirty="0"/>
              <a:t> </a:t>
            </a:r>
            <a:r>
              <a:rPr lang="ru-RU" sz="1000" dirty="0" err="1"/>
              <a:t>містечку</a:t>
            </a:r>
            <a:r>
              <a:rPr lang="ru-RU" sz="1000" dirty="0"/>
              <a:t> </a:t>
            </a:r>
            <a:r>
              <a:rPr lang="ru-RU" sz="1000" dirty="0" err="1"/>
              <a:t>поблизу</a:t>
            </a:r>
            <a:r>
              <a:rPr lang="ru-RU" sz="1000" dirty="0"/>
              <a:t> </a:t>
            </a:r>
            <a:r>
              <a:rPr lang="ru-RU" sz="1000" dirty="0" err="1"/>
              <a:t>Лінцу</a:t>
            </a:r>
            <a:r>
              <a:rPr lang="ru-RU" sz="1000" dirty="0"/>
              <a:t>, на </a:t>
            </a:r>
            <a:r>
              <a:rPr lang="ru-RU" sz="1000" dirty="0" err="1"/>
              <a:t>кордоні</a:t>
            </a:r>
            <a:r>
              <a:rPr lang="ru-RU" sz="1000" dirty="0"/>
              <a:t> з </a:t>
            </a:r>
            <a:r>
              <a:rPr lang="ru-RU" sz="1000" dirty="0" err="1"/>
              <a:t>Баварією</a:t>
            </a:r>
            <a:r>
              <a:rPr lang="ru-RU" sz="1000" dirty="0"/>
              <a:t>, на </a:t>
            </a:r>
            <a:r>
              <a:rPr lang="ru-RU" sz="1000" dirty="0" err="1"/>
              <a:t>території</a:t>
            </a:r>
            <a:r>
              <a:rPr lang="ru-RU" sz="1000" dirty="0"/>
              <a:t> </a:t>
            </a:r>
            <a:r>
              <a:rPr lang="ru-RU" sz="1000" dirty="0" err="1"/>
              <a:t>тодішньої</a:t>
            </a:r>
            <a:r>
              <a:rPr lang="ru-RU" sz="1000" dirty="0"/>
              <a:t> Австро-</a:t>
            </a:r>
            <a:r>
              <a:rPr lang="ru-RU" sz="1000" dirty="0" err="1"/>
              <a:t>Угорщини</a:t>
            </a:r>
            <a:r>
              <a:rPr lang="ru-RU" sz="1000" dirty="0"/>
              <a:t>. </a:t>
            </a:r>
            <a:r>
              <a:rPr lang="ru-RU" sz="1000" dirty="0" err="1"/>
              <a:t>Він</a:t>
            </a:r>
            <a:r>
              <a:rPr lang="ru-RU" sz="1000" dirty="0"/>
              <a:t> </a:t>
            </a:r>
            <a:r>
              <a:rPr lang="ru-RU" sz="1000" dirty="0" err="1"/>
              <a:t>був</a:t>
            </a:r>
            <a:r>
              <a:rPr lang="ru-RU" sz="1000" dirty="0"/>
              <a:t> </a:t>
            </a:r>
            <a:r>
              <a:rPr lang="ru-RU" sz="1000" dirty="0" err="1"/>
              <a:t>четвертим</a:t>
            </a:r>
            <a:r>
              <a:rPr lang="ru-RU" sz="1000" dirty="0"/>
              <a:t> з шести </a:t>
            </a:r>
            <a:r>
              <a:rPr lang="ru-RU" sz="1000" dirty="0" err="1"/>
              <a:t>дітей</a:t>
            </a:r>
            <a:r>
              <a:rPr lang="ru-RU" sz="1000" dirty="0"/>
              <a:t> </a:t>
            </a:r>
            <a:r>
              <a:rPr lang="ru-RU" sz="1000" dirty="0" err="1"/>
              <a:t>Алоїса</a:t>
            </a:r>
            <a:r>
              <a:rPr lang="ru-RU" sz="1000" dirty="0"/>
              <a:t> </a:t>
            </a:r>
            <a:r>
              <a:rPr lang="ru-RU" sz="1000" dirty="0" err="1"/>
              <a:t>Шикльґрубера</a:t>
            </a:r>
            <a:r>
              <a:rPr lang="ru-RU" sz="1000" dirty="0"/>
              <a:t>[</a:t>
            </a:r>
            <a:r>
              <a:rPr lang="ru-RU" sz="1000" dirty="0" err="1"/>
              <a:t>Джерело</a:t>
            </a:r>
            <a:r>
              <a:rPr lang="ru-RU" sz="1000" dirty="0"/>
              <a:t>?], </a:t>
            </a:r>
            <a:r>
              <a:rPr lang="ru-RU" sz="1000" dirty="0" err="1"/>
              <a:t>дрібного</a:t>
            </a:r>
            <a:r>
              <a:rPr lang="ru-RU" sz="1000" dirty="0"/>
              <a:t> </a:t>
            </a:r>
            <a:r>
              <a:rPr lang="ru-RU" sz="1000" dirty="0" err="1"/>
              <a:t>службовця-митника</a:t>
            </a:r>
            <a:r>
              <a:rPr lang="ru-RU" sz="1000" dirty="0"/>
              <a:t>, </a:t>
            </a:r>
            <a:r>
              <a:rPr lang="ru-RU" sz="1000" dirty="0" err="1"/>
              <a:t>який</a:t>
            </a:r>
            <a:r>
              <a:rPr lang="ru-RU" sz="1000" dirty="0"/>
              <a:t> 1876 року взяв </a:t>
            </a:r>
            <a:r>
              <a:rPr lang="ru-RU" sz="1000" dirty="0" err="1"/>
              <a:t>прізвище</a:t>
            </a:r>
            <a:r>
              <a:rPr lang="ru-RU" sz="1000" dirty="0"/>
              <a:t> </a:t>
            </a:r>
            <a:r>
              <a:rPr lang="ru-RU" sz="1000" dirty="0" err="1"/>
              <a:t>свого</a:t>
            </a:r>
            <a:r>
              <a:rPr lang="ru-RU" sz="1000" dirty="0"/>
              <a:t> </a:t>
            </a:r>
            <a:r>
              <a:rPr lang="ru-RU" sz="1000" dirty="0" err="1"/>
              <a:t>прийомного</a:t>
            </a:r>
            <a:r>
              <a:rPr lang="ru-RU" sz="1000" dirty="0"/>
              <a:t> батька — </a:t>
            </a:r>
            <a:r>
              <a:rPr lang="ru-RU" sz="1000" dirty="0" err="1"/>
              <a:t>Гітлер</a:t>
            </a:r>
            <a:r>
              <a:rPr lang="ru-RU" sz="1000" dirty="0"/>
              <a:t>, та </a:t>
            </a:r>
            <a:r>
              <a:rPr lang="ru-RU" sz="1000" dirty="0" err="1"/>
              <a:t>Клари</a:t>
            </a:r>
            <a:r>
              <a:rPr lang="ru-RU" sz="1000" dirty="0"/>
              <a:t> </a:t>
            </a:r>
            <a:r>
              <a:rPr lang="ru-RU" sz="1000" dirty="0" err="1"/>
              <a:t>Гітлер</a:t>
            </a:r>
            <a:r>
              <a:rPr lang="ru-RU" sz="1000" dirty="0"/>
              <a:t> (</a:t>
            </a:r>
            <a:r>
              <a:rPr lang="ru-RU" sz="1000" dirty="0" err="1"/>
              <a:t>дівоче</a:t>
            </a:r>
            <a:r>
              <a:rPr lang="ru-RU" sz="1000" dirty="0"/>
              <a:t> </a:t>
            </a:r>
            <a:r>
              <a:rPr lang="ru-RU" sz="1000" dirty="0" err="1"/>
              <a:t>прізвище</a:t>
            </a:r>
            <a:r>
              <a:rPr lang="ru-RU" sz="1000" dirty="0"/>
              <a:t> </a:t>
            </a:r>
            <a:r>
              <a:rPr lang="ru-RU" sz="1000" dirty="0" err="1"/>
              <a:t>Пельцль</a:t>
            </a:r>
            <a:r>
              <a:rPr lang="ru-RU" sz="1000" dirty="0"/>
              <a:t> (</a:t>
            </a:r>
            <a:r>
              <a:rPr lang="en-US" sz="1000" dirty="0" err="1"/>
              <a:t>Pölzl</a:t>
            </a:r>
            <a:r>
              <a:rPr lang="en-US" sz="1000" dirty="0"/>
              <a:t>)). </a:t>
            </a:r>
            <a:r>
              <a:rPr lang="ru-RU" sz="1000" dirty="0" err="1"/>
              <a:t>Алоїс</a:t>
            </a:r>
            <a:r>
              <a:rPr lang="ru-RU" sz="1000" dirty="0"/>
              <a:t> та Клара </a:t>
            </a:r>
            <a:r>
              <a:rPr lang="ru-RU" sz="1000" dirty="0" err="1"/>
              <a:t>були</a:t>
            </a:r>
            <a:r>
              <a:rPr lang="ru-RU" sz="1000" dirty="0"/>
              <a:t> родичами, і для </a:t>
            </a:r>
            <a:r>
              <a:rPr lang="ru-RU" sz="1000" dirty="0" err="1"/>
              <a:t>їхнього</a:t>
            </a:r>
            <a:r>
              <a:rPr lang="ru-RU" sz="1000" dirty="0"/>
              <a:t> </a:t>
            </a:r>
            <a:r>
              <a:rPr lang="ru-RU" sz="1000" dirty="0" err="1"/>
              <a:t>шлюбу</a:t>
            </a:r>
            <a:r>
              <a:rPr lang="ru-RU" sz="1000" dirty="0"/>
              <a:t> (1884 р.) </a:t>
            </a:r>
            <a:r>
              <a:rPr lang="ru-RU" sz="1000" dirty="0" err="1"/>
              <a:t>довелося</a:t>
            </a:r>
            <a:r>
              <a:rPr lang="ru-RU" sz="1000" dirty="0"/>
              <a:t> </a:t>
            </a:r>
            <a:r>
              <a:rPr lang="ru-RU" sz="1000" dirty="0" err="1"/>
              <a:t>отримувати</a:t>
            </a:r>
            <a:r>
              <a:rPr lang="ru-RU" sz="1000" dirty="0"/>
              <a:t> </a:t>
            </a:r>
            <a:r>
              <a:rPr lang="ru-RU" sz="1000" dirty="0" err="1"/>
              <a:t>дозвіл</a:t>
            </a:r>
            <a:r>
              <a:rPr lang="ru-RU" sz="1000" dirty="0"/>
              <a:t> Риму. Сам Адольф </a:t>
            </a:r>
            <a:r>
              <a:rPr lang="ru-RU" sz="1000" dirty="0" err="1"/>
              <a:t>Гітлер</a:t>
            </a:r>
            <a:r>
              <a:rPr lang="ru-RU" sz="1000" dirty="0"/>
              <a:t> </a:t>
            </a:r>
            <a:r>
              <a:rPr lang="ru-RU" sz="1000" dirty="0" err="1"/>
              <a:t>ніколи</a:t>
            </a:r>
            <a:r>
              <a:rPr lang="ru-RU" sz="1000" dirty="0"/>
              <a:t> не </a:t>
            </a:r>
            <a:r>
              <a:rPr lang="ru-RU" sz="1000" dirty="0" err="1"/>
              <a:t>вживав</a:t>
            </a:r>
            <a:r>
              <a:rPr lang="ru-RU" sz="1000" dirty="0"/>
              <a:t> </a:t>
            </a:r>
            <a:r>
              <a:rPr lang="ru-RU" sz="1000" dirty="0" err="1"/>
              <a:t>прізвище</a:t>
            </a:r>
            <a:r>
              <a:rPr lang="ru-RU" sz="1000" dirty="0"/>
              <a:t> </a:t>
            </a:r>
            <a:r>
              <a:rPr lang="ru-RU" sz="1000" dirty="0" err="1"/>
              <a:t>Шикльґрубер</a:t>
            </a:r>
            <a:r>
              <a:rPr lang="ru-RU" sz="1000" dirty="0"/>
              <a:t>, як </a:t>
            </a:r>
            <a:r>
              <a:rPr lang="ru-RU" sz="1000" dirty="0" err="1"/>
              <a:t>це</a:t>
            </a:r>
            <a:r>
              <a:rPr lang="ru-RU" sz="1000" dirty="0"/>
              <a:t> </a:t>
            </a:r>
            <a:r>
              <a:rPr lang="ru-RU" sz="1000" dirty="0" err="1"/>
              <a:t>пізніше</a:t>
            </a:r>
            <a:r>
              <a:rPr lang="ru-RU" sz="1000" dirty="0"/>
              <a:t> </a:t>
            </a:r>
            <a:r>
              <a:rPr lang="ru-RU" sz="1000" dirty="0" err="1"/>
              <a:t>стверджували</a:t>
            </a:r>
            <a:r>
              <a:rPr lang="ru-RU" sz="1000" dirty="0"/>
              <a:t> </a:t>
            </a:r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політичні</a:t>
            </a:r>
            <a:r>
              <a:rPr lang="ru-RU" sz="1000" dirty="0"/>
              <a:t> супротивники, </a:t>
            </a:r>
            <a:r>
              <a:rPr lang="ru-RU" sz="1000" dirty="0" err="1"/>
              <a:t>які</a:t>
            </a:r>
            <a:r>
              <a:rPr lang="ru-RU" sz="1000" dirty="0"/>
              <a:t> </a:t>
            </a:r>
            <a:r>
              <a:rPr lang="ru-RU" sz="1000" dirty="0" err="1"/>
              <a:t>також</a:t>
            </a:r>
            <a:r>
              <a:rPr lang="ru-RU" sz="1000" dirty="0"/>
              <a:t> </a:t>
            </a:r>
            <a:r>
              <a:rPr lang="ru-RU" sz="1000" dirty="0" err="1"/>
              <a:t>приписували</a:t>
            </a:r>
            <a:r>
              <a:rPr lang="ru-RU" sz="1000" dirty="0"/>
              <a:t> </a:t>
            </a:r>
            <a:r>
              <a:rPr lang="ru-RU" sz="1000" dirty="0" err="1"/>
              <a:t>йому</a:t>
            </a:r>
            <a:r>
              <a:rPr lang="ru-RU" sz="1000" dirty="0"/>
              <a:t> </a:t>
            </a:r>
            <a:r>
              <a:rPr lang="ru-RU" sz="1000" dirty="0" err="1"/>
              <a:t>єврейське</a:t>
            </a:r>
            <a:r>
              <a:rPr lang="ru-RU" sz="1000" dirty="0"/>
              <a:t> </a:t>
            </a:r>
            <a:r>
              <a:rPr lang="ru-RU" sz="1000" dirty="0" err="1"/>
              <a:t>походження</a:t>
            </a:r>
            <a:r>
              <a:rPr lang="ru-RU" sz="1000" dirty="0"/>
              <a:t>. З шести </a:t>
            </a:r>
            <a:r>
              <a:rPr lang="ru-RU" sz="1000" dirty="0" err="1"/>
              <a:t>дітей</a:t>
            </a:r>
            <a:r>
              <a:rPr lang="ru-RU" sz="1000" dirty="0"/>
              <a:t> </a:t>
            </a:r>
            <a:r>
              <a:rPr lang="ru-RU" sz="1000" dirty="0" err="1"/>
              <a:t>Алоїса</a:t>
            </a:r>
            <a:r>
              <a:rPr lang="ru-RU" sz="1000" dirty="0"/>
              <a:t> </a:t>
            </a:r>
            <a:r>
              <a:rPr lang="ru-RU" sz="1000" dirty="0" err="1"/>
              <a:t>Шикльґрубера</a:t>
            </a:r>
            <a:r>
              <a:rPr lang="ru-RU" sz="1000" dirty="0"/>
              <a:t> </a:t>
            </a:r>
            <a:r>
              <a:rPr lang="ru-RU" sz="1000" dirty="0" err="1"/>
              <a:t>дорослого</a:t>
            </a:r>
            <a:r>
              <a:rPr lang="ru-RU" sz="1000" dirty="0"/>
              <a:t> </a:t>
            </a:r>
            <a:r>
              <a:rPr lang="ru-RU" sz="1000" dirty="0" err="1"/>
              <a:t>віку</a:t>
            </a:r>
            <a:r>
              <a:rPr lang="ru-RU" sz="1000" dirty="0"/>
              <a:t> </a:t>
            </a:r>
            <a:r>
              <a:rPr lang="ru-RU" sz="1000" dirty="0" err="1"/>
              <a:t>досягли</a:t>
            </a:r>
            <a:r>
              <a:rPr lang="ru-RU" sz="1000" dirty="0"/>
              <a:t> </a:t>
            </a:r>
            <a:r>
              <a:rPr lang="ru-RU" sz="1000" dirty="0" err="1"/>
              <a:t>лише</a:t>
            </a:r>
            <a:r>
              <a:rPr lang="ru-RU" sz="1000" dirty="0"/>
              <a:t> Адольф та </a:t>
            </a:r>
            <a:r>
              <a:rPr lang="ru-RU" sz="1000" dirty="0" err="1"/>
              <a:t>його</a:t>
            </a:r>
            <a:r>
              <a:rPr lang="ru-RU" sz="1000" dirty="0"/>
              <a:t> сестра </a:t>
            </a:r>
            <a:r>
              <a:rPr lang="ru-RU" sz="1000" dirty="0" err="1"/>
              <a:t>Паула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дитинство</a:t>
            </a:r>
            <a:r>
              <a:rPr lang="ru-RU" sz="1000" dirty="0"/>
              <a:t> проходило </a:t>
            </a:r>
            <a:r>
              <a:rPr lang="ru-RU" sz="1000" dirty="0" err="1"/>
              <a:t>під</a:t>
            </a:r>
            <a:r>
              <a:rPr lang="ru-RU" sz="1000" dirty="0"/>
              <a:t> </a:t>
            </a:r>
            <a:r>
              <a:rPr lang="ru-RU" sz="1000" dirty="0" err="1"/>
              <a:t>сильним</a:t>
            </a:r>
            <a:r>
              <a:rPr lang="ru-RU" sz="1000" dirty="0"/>
              <a:t> </a:t>
            </a:r>
            <a:r>
              <a:rPr lang="ru-RU" sz="1000" dirty="0" err="1"/>
              <a:t>впливом</a:t>
            </a:r>
            <a:r>
              <a:rPr lang="ru-RU" sz="1000" dirty="0"/>
              <a:t> </a:t>
            </a:r>
            <a:r>
              <a:rPr lang="ru-RU" sz="1000" dirty="0" err="1"/>
              <a:t>суворого</a:t>
            </a:r>
            <a:r>
              <a:rPr lang="ru-RU" sz="1000" dirty="0"/>
              <a:t> </a:t>
            </a:r>
            <a:r>
              <a:rPr lang="ru-RU" sz="1000" dirty="0" err="1"/>
              <a:t>батькового</a:t>
            </a:r>
            <a:r>
              <a:rPr lang="ru-RU" sz="1000" dirty="0"/>
              <a:t> </a:t>
            </a:r>
            <a:r>
              <a:rPr lang="ru-RU" sz="1000" dirty="0" err="1"/>
              <a:t>виховання</a:t>
            </a:r>
            <a:r>
              <a:rPr lang="ru-RU" sz="1000" dirty="0"/>
              <a:t>, </a:t>
            </a:r>
            <a:r>
              <a:rPr lang="ru-RU" sz="1000" dirty="0" err="1"/>
              <a:t>який</a:t>
            </a:r>
            <a:r>
              <a:rPr lang="ru-RU" sz="1000" dirty="0"/>
              <a:t> </a:t>
            </a:r>
            <a:r>
              <a:rPr lang="ru-RU" sz="1000" dirty="0" err="1"/>
              <a:t>хотів</a:t>
            </a:r>
            <a:r>
              <a:rPr lang="ru-RU" sz="1000" dirty="0"/>
              <a:t> </a:t>
            </a:r>
            <a:r>
              <a:rPr lang="ru-RU" sz="1000" dirty="0" err="1"/>
              <a:t>примусити</a:t>
            </a:r>
            <a:r>
              <a:rPr lang="ru-RU" sz="1000" dirty="0"/>
              <a:t> </a:t>
            </a:r>
            <a:r>
              <a:rPr lang="ru-RU" sz="1000" dirty="0" err="1"/>
              <a:t>сина</a:t>
            </a:r>
            <a:r>
              <a:rPr lang="ru-RU" sz="1000" dirty="0"/>
              <a:t> </a:t>
            </a:r>
            <a:r>
              <a:rPr lang="ru-RU" sz="1000" dirty="0" err="1"/>
              <a:t>повторити</a:t>
            </a:r>
            <a:r>
              <a:rPr lang="ru-RU" sz="1000" dirty="0"/>
              <a:t> </a:t>
            </a:r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кар'єру</a:t>
            </a:r>
            <a:r>
              <a:rPr lang="ru-RU" sz="1000" dirty="0"/>
              <a:t> </a:t>
            </a:r>
            <a:r>
              <a:rPr lang="ru-RU" sz="1000" dirty="0" err="1"/>
              <a:t>службовця</a:t>
            </a:r>
            <a:r>
              <a:rPr lang="ru-RU" sz="1000" dirty="0"/>
              <a:t>, та </a:t>
            </a:r>
            <a:r>
              <a:rPr lang="ru-RU" sz="1000" dirty="0" err="1"/>
              <a:t>безумовної</a:t>
            </a:r>
            <a:r>
              <a:rPr lang="ru-RU" sz="1000" dirty="0"/>
              <a:t> </a:t>
            </a:r>
            <a:r>
              <a:rPr lang="ru-RU" sz="1000" dirty="0" err="1"/>
              <a:t>любові</a:t>
            </a:r>
            <a:r>
              <a:rPr lang="ru-RU" sz="1000" dirty="0"/>
              <a:t> з боку </a:t>
            </a:r>
            <a:r>
              <a:rPr lang="ru-RU" sz="1000" dirty="0" err="1"/>
              <a:t>матері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 err="1"/>
              <a:t>Дитячою</a:t>
            </a:r>
            <a:r>
              <a:rPr lang="ru-RU" sz="1000" dirty="0"/>
              <a:t> </a:t>
            </a:r>
            <a:r>
              <a:rPr lang="ru-RU" sz="1000" dirty="0" err="1"/>
              <a:t>читанкою</a:t>
            </a:r>
            <a:r>
              <a:rPr lang="ru-RU" sz="1000" dirty="0"/>
              <a:t> </a:t>
            </a:r>
            <a:r>
              <a:rPr lang="ru-RU" sz="1000" dirty="0" err="1"/>
              <a:t>Гітлера</a:t>
            </a:r>
            <a:r>
              <a:rPr lang="ru-RU" sz="1000" dirty="0"/>
              <a:t> </a:t>
            </a:r>
            <a:r>
              <a:rPr lang="ru-RU" sz="1000" dirty="0" err="1"/>
              <a:t>були</a:t>
            </a:r>
            <a:r>
              <a:rPr lang="ru-RU" sz="1000" dirty="0"/>
              <a:t> твори Джеймса </a:t>
            </a:r>
            <a:r>
              <a:rPr lang="ru-RU" sz="1000" dirty="0" err="1"/>
              <a:t>Фенімора</a:t>
            </a:r>
            <a:r>
              <a:rPr lang="ru-RU" sz="1000" dirty="0"/>
              <a:t> Купера та Карла Мая. </a:t>
            </a:r>
            <a:r>
              <a:rPr lang="ru-RU" sz="1000" dirty="0" err="1"/>
              <a:t>Випадково</a:t>
            </a:r>
            <a:r>
              <a:rPr lang="ru-RU" sz="1000" dirty="0"/>
              <a:t> </a:t>
            </a:r>
            <a:r>
              <a:rPr lang="ru-RU" sz="1000" dirty="0" err="1"/>
              <a:t>натрапивши</a:t>
            </a:r>
            <a:r>
              <a:rPr lang="ru-RU" sz="1000" dirty="0"/>
              <a:t> в </a:t>
            </a:r>
            <a:r>
              <a:rPr lang="ru-RU" sz="1000" dirty="0" err="1"/>
              <a:t>батьківському</a:t>
            </a:r>
            <a:r>
              <a:rPr lang="ru-RU" sz="1000" dirty="0"/>
              <a:t> </a:t>
            </a:r>
            <a:r>
              <a:rPr lang="ru-RU" sz="1000" dirty="0" err="1"/>
              <a:t>домі</a:t>
            </a:r>
            <a:r>
              <a:rPr lang="ru-RU" sz="1000" dirty="0"/>
              <a:t> на </a:t>
            </a:r>
            <a:r>
              <a:rPr lang="ru-RU" sz="1000" dirty="0" err="1"/>
              <a:t>брошурку</a:t>
            </a:r>
            <a:r>
              <a:rPr lang="ru-RU" sz="1000" dirty="0"/>
              <a:t> на </a:t>
            </a:r>
            <a:r>
              <a:rPr lang="ru-RU" sz="1000" dirty="0" err="1"/>
              <a:t>військову</a:t>
            </a:r>
            <a:r>
              <a:rPr lang="ru-RU" sz="1000" dirty="0"/>
              <a:t> тему (</a:t>
            </a:r>
            <a:r>
              <a:rPr lang="ru-RU" sz="1000" dirty="0" err="1"/>
              <a:t>антинаполеонівські</a:t>
            </a:r>
            <a:r>
              <a:rPr lang="ru-RU" sz="1000" dirty="0"/>
              <a:t> </a:t>
            </a:r>
            <a:r>
              <a:rPr lang="ru-RU" sz="1000" dirty="0" err="1"/>
              <a:t>війни</a:t>
            </a:r>
            <a:r>
              <a:rPr lang="ru-RU" sz="1000" dirty="0"/>
              <a:t>), почав </a:t>
            </a:r>
            <a:r>
              <a:rPr lang="ru-RU" sz="1000" dirty="0" err="1"/>
              <a:t>цікавитися</a:t>
            </a:r>
            <a:r>
              <a:rPr lang="ru-RU" sz="1000" dirty="0"/>
              <a:t> </a:t>
            </a:r>
            <a:r>
              <a:rPr lang="ru-RU" sz="1000" dirty="0" err="1"/>
              <a:t>війною</a:t>
            </a:r>
            <a:r>
              <a:rPr lang="ru-RU" sz="1000" dirty="0"/>
              <a:t> та солдатами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/>
              <a:t>3 </a:t>
            </a:r>
            <a:r>
              <a:rPr lang="ru-RU" sz="1000" dirty="0" err="1"/>
              <a:t>січня</a:t>
            </a:r>
            <a:r>
              <a:rPr lang="ru-RU" sz="1000" dirty="0"/>
              <a:t> 1903 року у </a:t>
            </a:r>
            <a:r>
              <a:rPr lang="ru-RU" sz="1000" dirty="0" err="1"/>
              <a:t>віці</a:t>
            </a:r>
            <a:r>
              <a:rPr lang="ru-RU" sz="1000" dirty="0"/>
              <a:t> 65 </a:t>
            </a:r>
            <a:r>
              <a:rPr lang="ru-RU" sz="1000" dirty="0" err="1"/>
              <a:t>років</a:t>
            </a:r>
            <a:r>
              <a:rPr lang="ru-RU" sz="1000" dirty="0"/>
              <a:t> помер </a:t>
            </a:r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батько</a:t>
            </a:r>
            <a:r>
              <a:rPr lang="ru-RU" sz="1000" dirty="0"/>
              <a:t>. </a:t>
            </a:r>
            <a:r>
              <a:rPr lang="ru-RU" sz="1000" dirty="0" err="1"/>
              <a:t>Гітлеру</a:t>
            </a:r>
            <a:r>
              <a:rPr lang="ru-RU" sz="1000" dirty="0"/>
              <a:t> </a:t>
            </a:r>
            <a:r>
              <a:rPr lang="ru-RU" sz="1000" dirty="0" err="1"/>
              <a:t>було</a:t>
            </a:r>
            <a:r>
              <a:rPr lang="ru-RU" sz="1000" dirty="0"/>
              <a:t> </a:t>
            </a:r>
            <a:r>
              <a:rPr lang="ru-RU" sz="1000" dirty="0" err="1"/>
              <a:t>тоді</a:t>
            </a:r>
            <a:r>
              <a:rPr lang="ru-RU" sz="1000" dirty="0"/>
              <a:t> 13 </a:t>
            </a:r>
            <a:r>
              <a:rPr lang="ru-RU" sz="1000" dirty="0" err="1"/>
              <a:t>років</a:t>
            </a:r>
            <a:r>
              <a:rPr lang="ru-RU" sz="1000" dirty="0"/>
              <a:t>. </a:t>
            </a:r>
            <a:r>
              <a:rPr lang="ru-RU" sz="1000" dirty="0" err="1"/>
              <a:t>Спроби</a:t>
            </a:r>
            <a:r>
              <a:rPr lang="ru-RU" sz="1000" dirty="0"/>
              <a:t> </a:t>
            </a:r>
            <a:r>
              <a:rPr lang="ru-RU" sz="1000" dirty="0" err="1"/>
              <a:t>матері</a:t>
            </a:r>
            <a:r>
              <a:rPr lang="ru-RU" sz="1000" dirty="0"/>
              <a:t> </a:t>
            </a:r>
            <a:r>
              <a:rPr lang="ru-RU" sz="1000" dirty="0" err="1"/>
              <a:t>продовжувати</a:t>
            </a:r>
            <a:r>
              <a:rPr lang="ru-RU" sz="1000" dirty="0"/>
              <a:t> </a:t>
            </a:r>
            <a:r>
              <a:rPr lang="ru-RU" sz="1000" dirty="0" err="1"/>
              <a:t>виховання</a:t>
            </a:r>
            <a:r>
              <a:rPr lang="ru-RU" sz="1000" dirty="0"/>
              <a:t> в </a:t>
            </a:r>
            <a:r>
              <a:rPr lang="ru-RU" sz="1000" dirty="0" err="1"/>
              <a:t>батьківський</a:t>
            </a:r>
            <a:r>
              <a:rPr lang="ru-RU" sz="1000" dirty="0"/>
              <a:t> </a:t>
            </a:r>
            <a:r>
              <a:rPr lang="ru-RU" sz="1000" dirty="0" err="1"/>
              <a:t>спосіб</a:t>
            </a:r>
            <a:r>
              <a:rPr lang="ru-RU" sz="1000" dirty="0"/>
              <a:t> </a:t>
            </a:r>
            <a:r>
              <a:rPr lang="ru-RU" sz="1000" dirty="0" err="1"/>
              <a:t>були</a:t>
            </a:r>
            <a:r>
              <a:rPr lang="ru-RU" sz="1000" dirty="0"/>
              <a:t> не </a:t>
            </a:r>
            <a:r>
              <a:rPr lang="ru-RU" sz="1000" dirty="0" err="1"/>
              <a:t>надто</a:t>
            </a:r>
            <a:r>
              <a:rPr lang="ru-RU" sz="1000" dirty="0"/>
              <a:t> </a:t>
            </a:r>
            <a:r>
              <a:rPr lang="ru-RU" sz="1000" dirty="0" err="1"/>
              <a:t>успішними</a:t>
            </a:r>
            <a:r>
              <a:rPr lang="ru-RU" sz="1000" dirty="0" smtClean="0"/>
              <a:t>.</a:t>
            </a:r>
          </a:p>
          <a:p>
            <a:r>
              <a:rPr lang="ru-RU" sz="1000" dirty="0"/>
              <a:t>У </a:t>
            </a:r>
            <a:r>
              <a:rPr lang="ru-RU" sz="1000" dirty="0" err="1"/>
              <a:t>реальній</a:t>
            </a:r>
            <a:r>
              <a:rPr lang="ru-RU" sz="1000" dirty="0"/>
              <a:t> </a:t>
            </a:r>
            <a:r>
              <a:rPr lang="ru-RU" sz="1000" dirty="0" err="1"/>
              <a:t>школі</a:t>
            </a:r>
            <a:r>
              <a:rPr lang="ru-RU" sz="1000" dirty="0"/>
              <a:t>, яку </a:t>
            </a:r>
            <a:r>
              <a:rPr lang="ru-RU" sz="1000" dirty="0" err="1"/>
              <a:t>відвідував</a:t>
            </a:r>
            <a:r>
              <a:rPr lang="ru-RU" sz="1000" dirty="0"/>
              <a:t> хлопчик, </a:t>
            </a:r>
            <a:r>
              <a:rPr lang="ru-RU" sz="1000" dirty="0" err="1"/>
              <a:t>він</a:t>
            </a:r>
            <a:r>
              <a:rPr lang="ru-RU" sz="1000" dirty="0"/>
              <a:t> </a:t>
            </a:r>
            <a:r>
              <a:rPr lang="ru-RU" sz="1000" dirty="0" err="1"/>
              <a:t>мав</a:t>
            </a:r>
            <a:r>
              <a:rPr lang="ru-RU" sz="1000" dirty="0"/>
              <a:t> </a:t>
            </a:r>
            <a:r>
              <a:rPr lang="ru-RU" sz="1000" dirty="0" err="1"/>
              <a:t>серйозні</a:t>
            </a:r>
            <a:r>
              <a:rPr lang="ru-RU" sz="1000" dirty="0"/>
              <a:t> </a:t>
            </a:r>
            <a:r>
              <a:rPr lang="ru-RU" sz="1000" dirty="0" err="1"/>
              <a:t>труднощі</a:t>
            </a:r>
            <a:r>
              <a:rPr lang="ru-RU" sz="1000" dirty="0"/>
              <a:t>. </a:t>
            </a:r>
            <a:r>
              <a:rPr lang="ru-RU" sz="1000" dirty="0" err="1"/>
              <a:t>Вже</a:t>
            </a:r>
            <a:r>
              <a:rPr lang="ru-RU" sz="1000" dirty="0"/>
              <a:t> перший </a:t>
            </a:r>
            <a:r>
              <a:rPr lang="ru-RU" sz="1000" dirty="0" err="1"/>
              <a:t>рік</a:t>
            </a:r>
            <a:r>
              <a:rPr lang="ru-RU" sz="1000" dirty="0"/>
              <a:t> </a:t>
            </a:r>
            <a:r>
              <a:rPr lang="ru-RU" sz="1000" dirty="0" err="1"/>
              <a:t>школи</a:t>
            </a:r>
            <a:r>
              <a:rPr lang="ru-RU" sz="1000" dirty="0"/>
              <a:t> (1900/01) </a:t>
            </a:r>
            <a:r>
              <a:rPr lang="ru-RU" sz="1000" dirty="0" err="1"/>
              <a:t>йому</a:t>
            </a:r>
            <a:r>
              <a:rPr lang="ru-RU" sz="1000" dirty="0"/>
              <a:t> </a:t>
            </a:r>
            <a:r>
              <a:rPr lang="ru-RU" sz="1000" dirty="0" err="1"/>
              <a:t>довелося</a:t>
            </a:r>
            <a:r>
              <a:rPr lang="ru-RU" sz="1000" dirty="0"/>
              <a:t> </a:t>
            </a:r>
            <a:r>
              <a:rPr lang="ru-RU" sz="1000" dirty="0" err="1"/>
              <a:t>повторити</a:t>
            </a:r>
            <a:r>
              <a:rPr lang="ru-RU" sz="1000" dirty="0"/>
              <a:t>. У </a:t>
            </a:r>
            <a:r>
              <a:rPr lang="ru-RU" sz="1000" dirty="0" err="1"/>
              <a:t>школі</a:t>
            </a:r>
            <a:r>
              <a:rPr lang="ru-RU" sz="1000" dirty="0"/>
              <a:t> </a:t>
            </a:r>
            <a:r>
              <a:rPr lang="ru-RU" sz="1000" dirty="0" err="1"/>
              <a:t>Гітлер</a:t>
            </a:r>
            <a:r>
              <a:rPr lang="ru-RU" sz="1000" dirty="0"/>
              <a:t> мало </a:t>
            </a:r>
            <a:r>
              <a:rPr lang="ru-RU" sz="1000" dirty="0" err="1"/>
              <a:t>чим</a:t>
            </a:r>
            <a:r>
              <a:rPr lang="ru-RU" sz="1000" dirty="0"/>
              <a:t> </a:t>
            </a:r>
            <a:r>
              <a:rPr lang="ru-RU" sz="1000" dirty="0" err="1"/>
              <a:t>виділявся</a:t>
            </a:r>
            <a:r>
              <a:rPr lang="ru-RU" sz="1000" dirty="0"/>
              <a:t>. </a:t>
            </a:r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вчителі</a:t>
            </a:r>
            <a:r>
              <a:rPr lang="ru-RU" sz="1000" dirty="0"/>
              <a:t> говорили про </a:t>
            </a:r>
            <a:r>
              <a:rPr lang="ru-RU" sz="1000" dirty="0" err="1"/>
              <a:t>недостатнє</a:t>
            </a:r>
            <a:r>
              <a:rPr lang="ru-RU" sz="1000" dirty="0"/>
              <a:t> та </a:t>
            </a:r>
            <a:r>
              <a:rPr lang="ru-RU" sz="1000" dirty="0" err="1"/>
              <a:t>швидко</a:t>
            </a:r>
            <a:r>
              <a:rPr lang="ru-RU" sz="1000" dirty="0"/>
              <a:t> </a:t>
            </a:r>
            <a:r>
              <a:rPr lang="ru-RU" sz="1000" dirty="0" err="1"/>
              <a:t>зникаюче</a:t>
            </a:r>
            <a:r>
              <a:rPr lang="ru-RU" sz="1000" dirty="0"/>
              <a:t> </a:t>
            </a:r>
            <a:r>
              <a:rPr lang="ru-RU" sz="1000" dirty="0" err="1"/>
              <a:t>бажання</a:t>
            </a:r>
            <a:r>
              <a:rPr lang="ru-RU" sz="1000" dirty="0"/>
              <a:t> </a:t>
            </a:r>
            <a:r>
              <a:rPr lang="ru-RU" sz="1000" dirty="0" err="1"/>
              <a:t>працювати</a:t>
            </a:r>
            <a:r>
              <a:rPr lang="ru-RU" sz="1000" dirty="0"/>
              <a:t>. </a:t>
            </a:r>
            <a:r>
              <a:rPr lang="ru-RU" sz="1000" dirty="0" err="1"/>
              <a:t>Це</a:t>
            </a:r>
            <a:r>
              <a:rPr lang="ru-RU" sz="1000" dirty="0"/>
              <a:t>, а </a:t>
            </a:r>
            <a:r>
              <a:rPr lang="ru-RU" sz="1000" dirty="0" err="1"/>
              <a:t>також</a:t>
            </a:r>
            <a:r>
              <a:rPr lang="ru-RU" sz="1000" dirty="0"/>
              <a:t> </a:t>
            </a:r>
            <a:r>
              <a:rPr lang="ru-RU" sz="1000" dirty="0" err="1"/>
              <a:t>часті</a:t>
            </a:r>
            <a:r>
              <a:rPr lang="ru-RU" sz="1000" dirty="0"/>
              <a:t> </a:t>
            </a:r>
            <a:r>
              <a:rPr lang="ru-RU" sz="1000" dirty="0" err="1"/>
              <a:t>переїзди</a:t>
            </a:r>
            <a:r>
              <a:rPr lang="ru-RU" sz="1000" dirty="0"/>
              <a:t> </a:t>
            </a:r>
            <a:r>
              <a:rPr lang="ru-RU" sz="1000" dirty="0" err="1"/>
              <a:t>родини</a:t>
            </a:r>
            <a:r>
              <a:rPr lang="ru-RU" sz="1000" dirty="0"/>
              <a:t> і </a:t>
            </a:r>
            <a:r>
              <a:rPr lang="ru-RU" sz="1000" dirty="0" err="1"/>
              <a:t>зміна</a:t>
            </a:r>
            <a:r>
              <a:rPr lang="ru-RU" sz="1000" dirty="0"/>
              <a:t> </a:t>
            </a:r>
            <a:r>
              <a:rPr lang="ru-RU" sz="1000" dirty="0" err="1"/>
              <a:t>шкіл</a:t>
            </a:r>
            <a:r>
              <a:rPr lang="ru-RU" sz="1000" dirty="0"/>
              <a:t>, не </a:t>
            </a:r>
            <a:r>
              <a:rPr lang="ru-RU" sz="1000" dirty="0" err="1"/>
              <a:t>допомогло</a:t>
            </a:r>
            <a:r>
              <a:rPr lang="ru-RU" sz="1000" dirty="0"/>
              <a:t> </a:t>
            </a:r>
            <a:r>
              <a:rPr lang="ru-RU" sz="1000" dirty="0" err="1"/>
              <a:t>йому</a:t>
            </a:r>
            <a:r>
              <a:rPr lang="ru-RU" sz="1000" dirty="0"/>
              <a:t> </a:t>
            </a:r>
            <a:r>
              <a:rPr lang="ru-RU" sz="1000" dirty="0" err="1"/>
              <a:t>досягти</a:t>
            </a:r>
            <a:r>
              <a:rPr lang="ru-RU" sz="1000" dirty="0"/>
              <a:t> </a:t>
            </a:r>
            <a:r>
              <a:rPr lang="ru-RU" sz="1000" dirty="0" err="1"/>
              <a:t>академічних</a:t>
            </a:r>
            <a:r>
              <a:rPr lang="ru-RU" sz="1000" dirty="0"/>
              <a:t> </a:t>
            </a:r>
            <a:r>
              <a:rPr lang="ru-RU" sz="1000" dirty="0" err="1"/>
              <a:t>чи</a:t>
            </a:r>
            <a:r>
              <a:rPr lang="ru-RU" sz="1000" dirty="0"/>
              <a:t> </a:t>
            </a:r>
            <a:r>
              <a:rPr lang="ru-RU" sz="1000" dirty="0" err="1"/>
              <a:t>професійних</a:t>
            </a:r>
            <a:r>
              <a:rPr lang="ru-RU" sz="1000" dirty="0"/>
              <a:t> </a:t>
            </a:r>
            <a:r>
              <a:rPr lang="ru-RU" sz="1000" dirty="0" err="1"/>
              <a:t>успіхів</a:t>
            </a:r>
            <a:r>
              <a:rPr lang="ru-RU" sz="1000" dirty="0"/>
              <a:t>. У </a:t>
            </a:r>
            <a:r>
              <a:rPr lang="ru-RU" sz="1000" dirty="0" err="1"/>
              <a:t>своїй</a:t>
            </a:r>
            <a:r>
              <a:rPr lang="ru-RU" sz="1000" dirty="0"/>
              <a:t> </a:t>
            </a:r>
            <a:r>
              <a:rPr lang="ru-RU" sz="1000" dirty="0" err="1"/>
              <a:t>книзі-життєписі</a:t>
            </a:r>
            <a:r>
              <a:rPr lang="ru-RU" sz="1000" dirty="0"/>
              <a:t> «Моя </a:t>
            </a:r>
            <a:r>
              <a:rPr lang="ru-RU" sz="1000" dirty="0" err="1"/>
              <a:t>боротьба</a:t>
            </a:r>
            <a:r>
              <a:rPr lang="ru-RU" sz="1000" dirty="0"/>
              <a:t>» Адольф </a:t>
            </a:r>
            <a:r>
              <a:rPr lang="ru-RU" sz="1000" dirty="0" err="1"/>
              <a:t>Гітлер</a:t>
            </a:r>
            <a:r>
              <a:rPr lang="ru-RU" sz="1000" dirty="0"/>
              <a:t> </a:t>
            </a:r>
            <a:r>
              <a:rPr lang="ru-RU" sz="1000" dirty="0" err="1"/>
              <a:t>наголошує</a:t>
            </a:r>
            <a:r>
              <a:rPr lang="ru-RU" sz="1000" dirty="0"/>
              <a:t>, </a:t>
            </a:r>
            <a:r>
              <a:rPr lang="ru-RU" sz="1000" dirty="0" err="1"/>
              <a:t>що</a:t>
            </a:r>
            <a:r>
              <a:rPr lang="ru-RU" sz="1000" dirty="0"/>
              <a:t> </a:t>
            </a:r>
            <a:r>
              <a:rPr lang="ru-RU" sz="1000" dirty="0" err="1"/>
              <a:t>навмисне</a:t>
            </a:r>
            <a:r>
              <a:rPr lang="ru-RU" sz="1000" dirty="0"/>
              <a:t> </a:t>
            </a:r>
            <a:r>
              <a:rPr lang="ru-RU" sz="1000" dirty="0" err="1"/>
              <a:t>вчився</a:t>
            </a:r>
            <a:r>
              <a:rPr lang="ru-RU" sz="1000" dirty="0"/>
              <a:t> погано, </a:t>
            </a:r>
            <a:r>
              <a:rPr lang="ru-RU" sz="1000" dirty="0" err="1"/>
              <a:t>протестуючи</a:t>
            </a:r>
            <a:r>
              <a:rPr lang="ru-RU" sz="1000" dirty="0"/>
              <a:t> </a:t>
            </a:r>
            <a:r>
              <a:rPr lang="ru-RU" sz="1000" dirty="0" err="1"/>
              <a:t>проти</a:t>
            </a:r>
            <a:r>
              <a:rPr lang="ru-RU" sz="1000" dirty="0"/>
              <a:t> </a:t>
            </a:r>
            <a:r>
              <a:rPr lang="ru-RU" sz="1000" dirty="0" err="1"/>
              <a:t>бажання</a:t>
            </a:r>
            <a:r>
              <a:rPr lang="ru-RU" sz="1000" dirty="0"/>
              <a:t> батька </a:t>
            </a:r>
            <a:r>
              <a:rPr lang="ru-RU" sz="1000" dirty="0" err="1"/>
              <a:t>бачити</a:t>
            </a:r>
            <a:r>
              <a:rPr lang="ru-RU" sz="1000" dirty="0"/>
              <a:t> </a:t>
            </a:r>
            <a:r>
              <a:rPr lang="ru-RU" sz="1000" dirty="0" err="1"/>
              <a:t>його</a:t>
            </a:r>
            <a:r>
              <a:rPr lang="ru-RU" sz="1000" dirty="0"/>
              <a:t> </a:t>
            </a:r>
            <a:r>
              <a:rPr lang="ru-RU" sz="1000" dirty="0" err="1"/>
              <a:t>державним</a:t>
            </a:r>
            <a:r>
              <a:rPr lang="ru-RU" sz="1000" dirty="0"/>
              <a:t> </a:t>
            </a:r>
            <a:r>
              <a:rPr lang="ru-RU" sz="1000" dirty="0" err="1"/>
              <a:t>службовцем</a:t>
            </a:r>
            <a:r>
              <a:rPr lang="ru-RU" sz="1000" dirty="0"/>
              <a:t>, а не художником, як того </a:t>
            </a:r>
            <a:r>
              <a:rPr lang="ru-RU" sz="1000" dirty="0" err="1"/>
              <a:t>хотів</a:t>
            </a:r>
            <a:r>
              <a:rPr lang="ru-RU" sz="1000" dirty="0"/>
              <a:t> Адольф.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3245490" cy="50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7356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877272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Лише з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вступивши до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у </a:t>
            </a:r>
            <a:r>
              <a:rPr lang="ru-RU" dirty="0" err="1"/>
              <a:t>віці</a:t>
            </a:r>
            <a:r>
              <a:rPr lang="ru-RU" dirty="0"/>
              <a:t> 16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покинув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пити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одного разу </a:t>
            </a:r>
            <a:r>
              <a:rPr lang="ru-RU" dirty="0" err="1"/>
              <a:t>напився</a:t>
            </a:r>
            <a:r>
              <a:rPr lang="ru-RU" dirty="0"/>
              <a:t> так сильно,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підібраний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на </a:t>
            </a:r>
            <a:r>
              <a:rPr lang="ru-RU" dirty="0" err="1"/>
              <a:t>приміському</a:t>
            </a:r>
            <a:r>
              <a:rPr lang="ru-RU" dirty="0"/>
              <a:t> шляху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служницею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анти-</a:t>
            </a:r>
            <a:r>
              <a:rPr lang="ru-RU" dirty="0" err="1"/>
              <a:t>алкоголіком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 1905 року </a:t>
            </a:r>
            <a:r>
              <a:rPr lang="ru-RU" dirty="0" err="1"/>
              <a:t>Гітлер</a:t>
            </a:r>
            <a:r>
              <a:rPr lang="ru-RU" dirty="0"/>
              <a:t> жив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непоганим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, </a:t>
            </a:r>
            <a:r>
              <a:rPr lang="ru-RU" dirty="0" err="1"/>
              <a:t>отримуючи</a:t>
            </a:r>
            <a:r>
              <a:rPr lang="ru-RU" dirty="0"/>
              <a:t> </a:t>
            </a:r>
            <a:r>
              <a:rPr lang="ru-RU" dirty="0" err="1"/>
              <a:t>пенсію</a:t>
            </a:r>
            <a:r>
              <a:rPr lang="ru-RU" dirty="0"/>
              <a:t> для </a:t>
            </a:r>
            <a:r>
              <a:rPr lang="ru-RU" dirty="0" err="1"/>
              <a:t>сиріт</a:t>
            </a:r>
            <a:r>
              <a:rPr lang="ru-RU" dirty="0"/>
              <a:t>, яка,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розповідям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юність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не такою </a:t>
            </a:r>
            <a:r>
              <a:rPr lang="ru-RU" dirty="0" err="1"/>
              <a:t>вже</a:t>
            </a:r>
            <a:r>
              <a:rPr lang="ru-RU" dirty="0"/>
              <a:t> маленькою, та </a:t>
            </a:r>
            <a:r>
              <a:rPr lang="ru-RU" dirty="0" err="1"/>
              <a:t>матеріальну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підпрацьовував</a:t>
            </a:r>
            <a:r>
              <a:rPr lang="ru-RU" dirty="0"/>
              <a:t>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, коли </a:t>
            </a:r>
            <a:r>
              <a:rPr lang="ru-RU" dirty="0" err="1"/>
              <a:t>мав</a:t>
            </a:r>
            <a:r>
              <a:rPr lang="ru-RU" dirty="0"/>
              <a:t> потребу в грошах, та як художник, </a:t>
            </a:r>
            <a:r>
              <a:rPr lang="ru-RU" dirty="0" err="1"/>
              <a:t>продаючи</a:t>
            </a:r>
            <a:r>
              <a:rPr lang="ru-RU" dirty="0"/>
              <a:t> </a:t>
            </a:r>
            <a:r>
              <a:rPr lang="ru-RU" dirty="0" err="1"/>
              <a:t>акварелі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вишуканих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Відня</a:t>
            </a:r>
            <a:r>
              <a:rPr lang="ru-RU" dirty="0"/>
              <a:t> </a:t>
            </a:r>
            <a:r>
              <a:rPr lang="ru-RU" dirty="0" err="1"/>
              <a:t>відхилила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заяву</a:t>
            </a:r>
            <a:r>
              <a:rPr lang="ru-RU" dirty="0"/>
              <a:t> на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: в 1907 і 1908, пославшись на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нездатність</a:t>
            </a:r>
            <a:r>
              <a:rPr lang="ru-RU" dirty="0"/>
              <a:t> до </a:t>
            </a:r>
            <a:r>
              <a:rPr lang="ru-RU" dirty="0" err="1"/>
              <a:t>живопису</a:t>
            </a:r>
            <a:r>
              <a:rPr lang="ru-RU" dirty="0"/>
              <a:t>». Директор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рекомендував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дослідника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але у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про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21 </a:t>
            </a:r>
            <a:r>
              <a:rPr lang="ru-RU" dirty="0" err="1"/>
              <a:t>грудня</a:t>
            </a:r>
            <a:r>
              <a:rPr lang="ru-RU" dirty="0"/>
              <a:t> 1907 року,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померла у </a:t>
            </a:r>
            <a:r>
              <a:rPr lang="ru-RU" dirty="0" err="1"/>
              <a:t>віці</a:t>
            </a:r>
            <a:r>
              <a:rPr lang="ru-RU" dirty="0"/>
              <a:t> 47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раку грудей.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останню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опору. </a:t>
            </a:r>
            <a:r>
              <a:rPr lang="ru-RU" dirty="0" err="1"/>
              <a:t>Родичі</a:t>
            </a:r>
            <a:r>
              <a:rPr lang="ru-RU" dirty="0"/>
              <a:t> не </a:t>
            </a:r>
            <a:r>
              <a:rPr lang="ru-RU" dirty="0" err="1"/>
              <a:t>хотіли</a:t>
            </a:r>
            <a:r>
              <a:rPr lang="ru-RU" dirty="0"/>
              <a:t> </a:t>
            </a:r>
            <a:r>
              <a:rPr lang="ru-RU" dirty="0" err="1"/>
              <a:t>фінансово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невдаху</a:t>
            </a:r>
            <a:r>
              <a:rPr lang="ru-RU" dirty="0"/>
              <a:t> та </a:t>
            </a:r>
            <a:r>
              <a:rPr lang="ru-RU" dirty="0" err="1"/>
              <a:t>безробітного</a:t>
            </a:r>
            <a:r>
              <a:rPr lang="ru-RU" dirty="0"/>
              <a:t>. В </a:t>
            </a:r>
            <a:r>
              <a:rPr lang="ru-RU" dirty="0" err="1"/>
              <a:t>нього</a:t>
            </a:r>
            <a:r>
              <a:rPr lang="ru-RU" dirty="0"/>
              <a:t> почали </a:t>
            </a:r>
            <a:r>
              <a:rPr lang="ru-RU" dirty="0" err="1"/>
              <a:t>закінчуватися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а </a:t>
            </a:r>
            <a:r>
              <a:rPr lang="ru-RU" dirty="0" err="1"/>
              <a:t>родичі</a:t>
            </a:r>
            <a:r>
              <a:rPr lang="ru-RU" dirty="0"/>
              <a:t> не </a:t>
            </a:r>
            <a:r>
              <a:rPr lang="ru-RU" dirty="0" err="1"/>
              <a:t>бажали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. В той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доходом стала </a:t>
            </a:r>
            <a:r>
              <a:rPr lang="ru-RU" dirty="0" err="1"/>
              <a:t>сирітська</a:t>
            </a:r>
            <a:r>
              <a:rPr lang="ru-RU" dirty="0"/>
              <a:t> </a:t>
            </a:r>
            <a:r>
              <a:rPr lang="ru-RU" dirty="0" err="1"/>
              <a:t>пенсія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1909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жив у </a:t>
            </a:r>
            <a:r>
              <a:rPr lang="ru-RU" dirty="0" err="1"/>
              <a:t>притулку</a:t>
            </a:r>
            <a:r>
              <a:rPr lang="ru-RU" dirty="0"/>
              <a:t> для </a:t>
            </a:r>
            <a:r>
              <a:rPr lang="ru-RU" dirty="0" err="1"/>
              <a:t>бездомних</a:t>
            </a:r>
            <a:r>
              <a:rPr lang="ru-RU" dirty="0"/>
              <a:t>, а в 1910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оселився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 для </a:t>
            </a:r>
            <a:r>
              <a:rPr lang="ru-RU" dirty="0" err="1"/>
              <a:t>бідних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. У той час, коли </a:t>
            </a:r>
            <a:r>
              <a:rPr lang="ru-RU" dirty="0" err="1"/>
              <a:t>Гітлер</a:t>
            </a:r>
            <a:r>
              <a:rPr lang="ru-RU" dirty="0"/>
              <a:t> жив у </a:t>
            </a:r>
            <a:r>
              <a:rPr lang="ru-RU" dirty="0" err="1"/>
              <a:t>Відні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осередком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забобонів</a:t>
            </a:r>
            <a:r>
              <a:rPr lang="ru-RU" dirty="0"/>
              <a:t> і </a:t>
            </a:r>
            <a:r>
              <a:rPr lang="ru-RU" dirty="0" err="1"/>
              <a:t>пережитків</a:t>
            </a:r>
            <a:r>
              <a:rPr lang="ru-RU" dirty="0"/>
              <a:t> расизму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Побоювання</a:t>
            </a:r>
            <a:r>
              <a:rPr lang="ru-RU" dirty="0"/>
              <a:t> навали </a:t>
            </a:r>
            <a:r>
              <a:rPr lang="ru-RU" dirty="0" err="1"/>
              <a:t>іммігрантів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 </a:t>
            </a:r>
            <a:r>
              <a:rPr lang="ru-RU" dirty="0" err="1"/>
              <a:t>були</a:t>
            </a:r>
            <a:r>
              <a:rPr lang="ru-RU" dirty="0"/>
              <a:t> широко </a:t>
            </a:r>
            <a:r>
              <a:rPr lang="ru-RU" dirty="0" err="1"/>
              <a:t>розповсюджені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містян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тогочасний</a:t>
            </a:r>
            <a:r>
              <a:rPr lang="ru-RU" dirty="0"/>
              <a:t> мер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риторику </a:t>
            </a:r>
            <a:r>
              <a:rPr lang="ru-RU" dirty="0" err="1"/>
              <a:t>забарвлену</a:t>
            </a:r>
            <a:r>
              <a:rPr lang="ru-RU" dirty="0"/>
              <a:t> </a:t>
            </a:r>
            <a:r>
              <a:rPr lang="ru-RU" dirty="0" err="1"/>
              <a:t>антисемітизмом</a:t>
            </a:r>
            <a:r>
              <a:rPr lang="ru-RU" dirty="0"/>
              <a:t> для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Гітлер</a:t>
            </a:r>
            <a:r>
              <a:rPr lang="ru-RU" dirty="0"/>
              <a:t> читав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роздмухували</a:t>
            </a:r>
            <a:r>
              <a:rPr lang="ru-RU" dirty="0"/>
              <a:t> </a:t>
            </a:r>
            <a:r>
              <a:rPr lang="ru-RU" dirty="0" err="1"/>
              <a:t>забобони</a:t>
            </a:r>
            <a:r>
              <a:rPr lang="ru-RU" dirty="0"/>
              <a:t> і </a:t>
            </a:r>
            <a:r>
              <a:rPr lang="ru-RU" dirty="0" err="1"/>
              <a:t>грали</a:t>
            </a:r>
            <a:r>
              <a:rPr lang="ru-RU" dirty="0"/>
              <a:t> на </a:t>
            </a:r>
            <a:r>
              <a:rPr lang="ru-RU" dirty="0" err="1"/>
              <a:t>християнських</a:t>
            </a:r>
            <a:r>
              <a:rPr lang="ru-RU" dirty="0"/>
              <a:t> </a:t>
            </a:r>
            <a:r>
              <a:rPr lang="ru-RU" dirty="0" err="1"/>
              <a:t>побоюваннях</a:t>
            </a:r>
            <a:r>
              <a:rPr lang="ru-RU" dirty="0"/>
              <a:t> про </a:t>
            </a:r>
            <a:r>
              <a:rPr lang="ru-RU" dirty="0" err="1"/>
              <a:t>заполонення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сфер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євреями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Сходу.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обстановку у </a:t>
            </a:r>
            <a:r>
              <a:rPr lang="ru-RU" dirty="0" err="1"/>
              <a:t>Відні</a:t>
            </a:r>
            <a:r>
              <a:rPr lang="ru-RU" dirty="0"/>
              <a:t>, складно </a:t>
            </a:r>
            <a:r>
              <a:rPr lang="ru-RU" dirty="0" err="1"/>
              <a:t>визначити</a:t>
            </a:r>
            <a:r>
              <a:rPr lang="ru-RU" dirty="0"/>
              <a:t> коли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Гітлері</a:t>
            </a:r>
            <a:r>
              <a:rPr lang="ru-RU" dirty="0"/>
              <a:t> </a:t>
            </a:r>
            <a:r>
              <a:rPr lang="ru-RU" dirty="0" err="1"/>
              <a:t>прокинувся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шалений</a:t>
            </a:r>
            <a:r>
              <a:rPr lang="ru-RU" dirty="0"/>
              <a:t> </a:t>
            </a:r>
            <a:r>
              <a:rPr lang="ru-RU" dirty="0" err="1"/>
              <a:t>антисемітизм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переконливі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в </a:t>
            </a:r>
            <a:r>
              <a:rPr lang="ru-RU" dirty="0" err="1"/>
              <a:t>гуртожитку</a:t>
            </a:r>
            <a:r>
              <a:rPr lang="ru-RU" dirty="0"/>
              <a:t>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. Погляди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істориків</a:t>
            </a:r>
            <a:r>
              <a:rPr lang="ru-RU" dirty="0"/>
              <a:t> та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приводу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батька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1913 р. і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переїхав</a:t>
            </a:r>
            <a:r>
              <a:rPr lang="ru-RU" dirty="0"/>
              <a:t> до Мюнхена. </a:t>
            </a:r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поїхав</a:t>
            </a:r>
            <a:r>
              <a:rPr lang="ru-RU" dirty="0"/>
              <a:t> з </a:t>
            </a:r>
            <a:r>
              <a:rPr lang="ru-RU" dirty="0" err="1"/>
              <a:t>Відня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призову в </a:t>
            </a:r>
            <a:r>
              <a:rPr lang="ru-RU" dirty="0" err="1"/>
              <a:t>австрійській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бажав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Габсбургів</a:t>
            </a:r>
            <a:r>
              <a:rPr lang="ru-RU" dirty="0"/>
              <a:t>, в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забагато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«</a:t>
            </a:r>
            <a:r>
              <a:rPr lang="ru-RU" dirty="0" err="1"/>
              <a:t>нижчої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 smtClean="0"/>
              <a:t>».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провалив 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в </a:t>
            </a:r>
            <a:r>
              <a:rPr lang="ru-RU" dirty="0" err="1"/>
              <a:t>Зальцбурзі</a:t>
            </a:r>
            <a:r>
              <a:rPr lang="ru-RU" dirty="0"/>
              <a:t> 5 лютого 1914,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в Мюнхен.</a:t>
            </a:r>
          </a:p>
        </p:txBody>
      </p:sp>
    </p:spTree>
    <p:extLst>
      <p:ext uri="{BB962C8B-B14F-4D97-AF65-F5344CB8AC3E}">
        <p14:creationId xmlns:p14="http://schemas.microsoft.com/office/powerpoint/2010/main" val="9505773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/>
          </a:bodyPr>
          <a:lstStyle/>
          <a:p>
            <a:r>
              <a:rPr lang="ru-RU" sz="1100" dirty="0"/>
              <a:t>1 </a:t>
            </a:r>
            <a:r>
              <a:rPr lang="ru-RU" sz="1100" dirty="0" err="1"/>
              <a:t>серпня</a:t>
            </a:r>
            <a:r>
              <a:rPr lang="ru-RU" sz="1100" dirty="0"/>
              <a:t> 1914 </a:t>
            </a:r>
            <a:r>
              <a:rPr lang="ru-RU" sz="1100" dirty="0" err="1"/>
              <a:t>почалася</a:t>
            </a:r>
            <a:r>
              <a:rPr lang="ru-RU" sz="1100" dirty="0"/>
              <a:t> Перша </a:t>
            </a:r>
            <a:r>
              <a:rPr lang="ru-RU" sz="1100" dirty="0" err="1"/>
              <a:t>світова</a:t>
            </a:r>
            <a:r>
              <a:rPr lang="ru-RU" sz="1100" dirty="0"/>
              <a:t> </a:t>
            </a:r>
            <a:r>
              <a:rPr lang="ru-RU" sz="1100" dirty="0" err="1"/>
              <a:t>війна</a:t>
            </a:r>
            <a:r>
              <a:rPr lang="ru-RU" sz="1100" dirty="0"/>
              <a:t>. </a:t>
            </a:r>
            <a:r>
              <a:rPr lang="ru-RU" sz="1100" dirty="0" err="1"/>
              <a:t>Гітлер</a:t>
            </a:r>
            <a:r>
              <a:rPr lang="ru-RU" sz="1100" dirty="0"/>
              <a:t> </a:t>
            </a:r>
            <a:r>
              <a:rPr lang="ru-RU" sz="1100" dirty="0" err="1"/>
              <a:t>зрадів</a:t>
            </a:r>
            <a:r>
              <a:rPr lang="ru-RU" sz="1100" dirty="0"/>
              <a:t> </a:t>
            </a:r>
            <a:r>
              <a:rPr lang="ru-RU" sz="1100" dirty="0" err="1"/>
              <a:t>звістці</a:t>
            </a:r>
            <a:r>
              <a:rPr lang="ru-RU" sz="1100" dirty="0"/>
              <a:t> про </a:t>
            </a:r>
            <a:r>
              <a:rPr lang="ru-RU" sz="1100" dirty="0" err="1"/>
              <a:t>війну</a:t>
            </a:r>
            <a:r>
              <a:rPr lang="ru-RU" sz="1100" dirty="0"/>
              <a:t>. У </a:t>
            </a:r>
            <a:r>
              <a:rPr lang="ru-RU" sz="1100" dirty="0" err="1"/>
              <a:t>грудні</a:t>
            </a:r>
            <a:r>
              <a:rPr lang="ru-RU" sz="1100" dirty="0"/>
              <a:t> 1940 року Адольф </a:t>
            </a:r>
            <a:r>
              <a:rPr lang="ru-RU" sz="1100" dirty="0" err="1"/>
              <a:t>Гітлер</a:t>
            </a:r>
            <a:r>
              <a:rPr lang="ru-RU" sz="1100" dirty="0"/>
              <a:t> </a:t>
            </a:r>
            <a:r>
              <a:rPr lang="ru-RU" sz="1100" dirty="0" err="1"/>
              <a:t>підписав</a:t>
            </a:r>
            <a:r>
              <a:rPr lang="ru-RU" sz="1100" dirty="0"/>
              <a:t> свою Директиву № 21, яка </a:t>
            </a:r>
            <a:r>
              <a:rPr lang="ru-RU" sz="1100" dirty="0" err="1"/>
              <a:t>отримала</a:t>
            </a:r>
            <a:r>
              <a:rPr lang="ru-RU" sz="1100" dirty="0"/>
              <a:t> </a:t>
            </a:r>
            <a:r>
              <a:rPr lang="ru-RU" sz="1100" dirty="0" err="1"/>
              <a:t>назву</a:t>
            </a:r>
            <a:r>
              <a:rPr lang="ru-RU" sz="1100" dirty="0"/>
              <a:t> «План Барбаросса». За ним </a:t>
            </a:r>
            <a:r>
              <a:rPr lang="ru-RU" sz="1100" dirty="0" err="1"/>
              <a:t>німецькі</a:t>
            </a:r>
            <a:r>
              <a:rPr lang="ru-RU" sz="1100" dirty="0"/>
              <a:t> </a:t>
            </a:r>
            <a:r>
              <a:rPr lang="ru-RU" sz="1100" dirty="0" err="1"/>
              <a:t>війська</a:t>
            </a:r>
            <a:r>
              <a:rPr lang="ru-RU" sz="1100" dirty="0"/>
              <a:t> </a:t>
            </a:r>
            <a:r>
              <a:rPr lang="ru-RU" sz="1100" dirty="0" err="1"/>
              <a:t>мали</a:t>
            </a:r>
            <a:r>
              <a:rPr lang="ru-RU" sz="1100" dirty="0"/>
              <a:t> за </a:t>
            </a:r>
            <a:r>
              <a:rPr lang="ru-RU" sz="1100" dirty="0" err="1"/>
              <a:t>декілька</a:t>
            </a:r>
            <a:r>
              <a:rPr lang="ru-RU" sz="1100" dirty="0"/>
              <a:t> </a:t>
            </a:r>
            <a:r>
              <a:rPr lang="ru-RU" sz="1100" dirty="0" err="1"/>
              <a:t>місяців</a:t>
            </a:r>
            <a:r>
              <a:rPr lang="ru-RU" sz="1100" dirty="0"/>
              <a:t>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вторгнення</a:t>
            </a:r>
            <a:r>
              <a:rPr lang="ru-RU" sz="1100" dirty="0"/>
              <a:t> до СРСР пройти </a:t>
            </a:r>
            <a:r>
              <a:rPr lang="ru-RU" sz="1100" dirty="0" err="1"/>
              <a:t>величезні</a:t>
            </a:r>
            <a:r>
              <a:rPr lang="ru-RU" sz="1100" dirty="0"/>
              <a:t> </a:t>
            </a:r>
            <a:r>
              <a:rPr lang="ru-RU" sz="1100" dirty="0" err="1"/>
              <a:t>території</a:t>
            </a:r>
            <a:r>
              <a:rPr lang="ru-RU" sz="1100" dirty="0"/>
              <a:t> та </a:t>
            </a:r>
            <a:r>
              <a:rPr lang="ru-RU" sz="1100" dirty="0" err="1"/>
              <a:t>вийти</a:t>
            </a:r>
            <a:r>
              <a:rPr lang="ru-RU" sz="1100" dirty="0"/>
              <a:t> на </a:t>
            </a:r>
            <a:r>
              <a:rPr lang="ru-RU" sz="1100" dirty="0" err="1"/>
              <a:t>рубіж</a:t>
            </a:r>
            <a:r>
              <a:rPr lang="ru-RU" sz="1100" dirty="0"/>
              <a:t> Волга-Астрахань. З боку </a:t>
            </a:r>
            <a:r>
              <a:rPr lang="ru-RU" sz="1100" dirty="0" err="1"/>
              <a:t>Гітлера</a:t>
            </a:r>
            <a:r>
              <a:rPr lang="ru-RU" sz="1100" dirty="0"/>
              <a:t>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хід</a:t>
            </a:r>
            <a:r>
              <a:rPr lang="ru-RU" sz="1100" dirty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видатися</a:t>
            </a:r>
            <a:r>
              <a:rPr lang="ru-RU" sz="1100" dirty="0"/>
              <a:t> </a:t>
            </a:r>
            <a:r>
              <a:rPr lang="ru-RU" sz="1100" dirty="0" err="1"/>
              <a:t>досить</a:t>
            </a:r>
            <a:r>
              <a:rPr lang="ru-RU" sz="1100" dirty="0"/>
              <a:t> </a:t>
            </a:r>
            <a:r>
              <a:rPr lang="ru-RU" sz="1100" dirty="0" err="1"/>
              <a:t>самовпевненим</a:t>
            </a:r>
            <a:r>
              <a:rPr lang="ru-RU" sz="1100" dirty="0"/>
              <a:t>, </a:t>
            </a:r>
            <a:r>
              <a:rPr lang="ru-RU" sz="1100" dirty="0" err="1"/>
              <a:t>хоча</a:t>
            </a:r>
            <a:r>
              <a:rPr lang="ru-RU" sz="1100" dirty="0"/>
              <a:t> не доводиться </a:t>
            </a:r>
            <a:r>
              <a:rPr lang="ru-RU" sz="1100" dirty="0" err="1"/>
              <a:t>посилатися</a:t>
            </a:r>
            <a:r>
              <a:rPr lang="ru-RU" sz="1100" dirty="0"/>
              <a:t> на </a:t>
            </a:r>
            <a:r>
              <a:rPr lang="ru-RU" sz="1100" dirty="0" err="1"/>
              <a:t>погане</a:t>
            </a:r>
            <a:r>
              <a:rPr lang="ru-RU" sz="1100" dirty="0"/>
              <a:t> </a:t>
            </a:r>
            <a:r>
              <a:rPr lang="ru-RU" sz="1100" dirty="0" err="1"/>
              <a:t>знання</a:t>
            </a:r>
            <a:r>
              <a:rPr lang="ru-RU" sz="1100" dirty="0"/>
              <a:t> </a:t>
            </a:r>
            <a:r>
              <a:rPr lang="ru-RU" sz="1100" dirty="0" err="1"/>
              <a:t>сталінської</a:t>
            </a:r>
            <a:r>
              <a:rPr lang="ru-RU" sz="1100" dirty="0"/>
              <a:t> </a:t>
            </a:r>
            <a:r>
              <a:rPr lang="ru-RU" sz="1100" dirty="0" err="1"/>
              <a:t>дійсності</a:t>
            </a:r>
            <a:r>
              <a:rPr lang="ru-RU" sz="1100" dirty="0"/>
              <a:t> </a:t>
            </a:r>
            <a:r>
              <a:rPr lang="ru-RU" sz="1100" dirty="0" err="1"/>
              <a:t>адміністрацією</a:t>
            </a:r>
            <a:r>
              <a:rPr lang="ru-RU" sz="1100" dirty="0"/>
              <a:t> </a:t>
            </a:r>
            <a:r>
              <a:rPr lang="ru-RU" sz="1100" dirty="0" err="1"/>
              <a:t>Гітлера</a:t>
            </a:r>
            <a:r>
              <a:rPr lang="ru-RU" sz="1100" dirty="0"/>
              <a:t>: з </a:t>
            </a:r>
            <a:r>
              <a:rPr lang="ru-RU" sz="1100" dirty="0" err="1"/>
              <a:t>квітня</a:t>
            </a:r>
            <a:r>
              <a:rPr lang="ru-RU" sz="1100" dirty="0"/>
              <a:t> 1922 року, коли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підписано</a:t>
            </a:r>
            <a:r>
              <a:rPr lang="ru-RU" sz="1100" dirty="0"/>
              <a:t> </a:t>
            </a:r>
            <a:r>
              <a:rPr lang="ru-RU" sz="1100" dirty="0" err="1"/>
              <a:t>Рапальський</a:t>
            </a:r>
            <a:r>
              <a:rPr lang="ru-RU" sz="1100" dirty="0"/>
              <a:t> </a:t>
            </a:r>
            <a:r>
              <a:rPr lang="ru-RU" sz="1100" dirty="0" err="1"/>
              <a:t>договір</a:t>
            </a:r>
            <a:r>
              <a:rPr lang="ru-RU" sz="1100" dirty="0"/>
              <a:t>, СРСР та </a:t>
            </a:r>
            <a:r>
              <a:rPr lang="ru-RU" sz="1100" dirty="0" err="1"/>
              <a:t>Німеччина</a:t>
            </a:r>
            <a:r>
              <a:rPr lang="ru-RU" sz="1100" dirty="0"/>
              <a:t> регулярно </a:t>
            </a:r>
            <a:r>
              <a:rPr lang="ru-RU" sz="1100" dirty="0" err="1"/>
              <a:t>надсилали</a:t>
            </a:r>
            <a:r>
              <a:rPr lang="ru-RU" sz="1100" dirty="0"/>
              <a:t> </a:t>
            </a:r>
            <a:r>
              <a:rPr lang="ru-RU" sz="1100" dirty="0" err="1"/>
              <a:t>своїх</a:t>
            </a:r>
            <a:r>
              <a:rPr lang="ru-RU" sz="1100" dirty="0"/>
              <a:t> </a:t>
            </a:r>
            <a:r>
              <a:rPr lang="ru-RU" sz="1100" dirty="0" err="1"/>
              <a:t>офіцерів</a:t>
            </a:r>
            <a:r>
              <a:rPr lang="ru-RU" sz="1100" dirty="0"/>
              <a:t> на </a:t>
            </a:r>
            <a:r>
              <a:rPr lang="ru-RU" sz="1100" dirty="0" err="1"/>
              <a:t>стажування</a:t>
            </a:r>
            <a:r>
              <a:rPr lang="ru-RU" sz="1100" dirty="0"/>
              <a:t> одна до </a:t>
            </a:r>
            <a:r>
              <a:rPr lang="ru-RU" sz="1100" dirty="0" err="1"/>
              <a:t>одної</a:t>
            </a:r>
            <a:r>
              <a:rPr lang="ru-RU" sz="1100" dirty="0"/>
              <a:t>, тому </a:t>
            </a:r>
            <a:r>
              <a:rPr lang="ru-RU" sz="1100" dirty="0" err="1"/>
              <a:t>напевне</a:t>
            </a:r>
            <a:r>
              <a:rPr lang="ru-RU" sz="1100" dirty="0"/>
              <a:t> </a:t>
            </a:r>
            <a:r>
              <a:rPr lang="ru-RU" sz="1100" dirty="0" err="1"/>
              <a:t>серед</a:t>
            </a:r>
            <a:r>
              <a:rPr lang="ru-RU" sz="1100" dirty="0"/>
              <a:t> </a:t>
            </a:r>
            <a:r>
              <a:rPr lang="ru-RU" sz="1100" dirty="0" err="1"/>
              <a:t>оточення</a:t>
            </a:r>
            <a:r>
              <a:rPr lang="ru-RU" sz="1100" dirty="0"/>
              <a:t> фюрера </a:t>
            </a:r>
            <a:r>
              <a:rPr lang="ru-RU" sz="1100" dirty="0" err="1"/>
              <a:t>були</a:t>
            </a:r>
            <a:r>
              <a:rPr lang="ru-RU" sz="1100" dirty="0"/>
              <a:t> люди,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особисто</a:t>
            </a:r>
            <a:r>
              <a:rPr lang="ru-RU" sz="1100" dirty="0"/>
              <a:t> знали всю правду про стан справ у </a:t>
            </a:r>
            <a:r>
              <a:rPr lang="ru-RU" sz="1100" dirty="0" err="1"/>
              <a:t>Сталіна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/>
              <a:t>22 </a:t>
            </a:r>
            <a:r>
              <a:rPr lang="ru-RU" sz="1100" dirty="0" err="1"/>
              <a:t>червня</a:t>
            </a:r>
            <a:r>
              <a:rPr lang="ru-RU" sz="1100" dirty="0"/>
              <a:t> 1941 року </a:t>
            </a:r>
            <a:r>
              <a:rPr lang="ru-RU" sz="1100" dirty="0" err="1"/>
              <a:t>німецькі</a:t>
            </a:r>
            <a:r>
              <a:rPr lang="ru-RU" sz="1100" dirty="0"/>
              <a:t> </a:t>
            </a:r>
            <a:r>
              <a:rPr lang="ru-RU" sz="1100" dirty="0" err="1"/>
              <a:t>війська</a:t>
            </a:r>
            <a:r>
              <a:rPr lang="ru-RU" sz="1100" dirty="0"/>
              <a:t>, </a:t>
            </a:r>
            <a:r>
              <a:rPr lang="ru-RU" sz="1100" dirty="0" err="1"/>
              <a:t>виконуючи</a:t>
            </a:r>
            <a:r>
              <a:rPr lang="ru-RU" sz="1100" dirty="0"/>
              <a:t> наказ Адольфа </a:t>
            </a:r>
            <a:r>
              <a:rPr lang="ru-RU" sz="1100" dirty="0" err="1"/>
              <a:t>Гітлера</a:t>
            </a:r>
            <a:r>
              <a:rPr lang="ru-RU" sz="1100" dirty="0"/>
              <a:t>, </a:t>
            </a:r>
            <a:r>
              <a:rPr lang="ru-RU" sz="1100" dirty="0" err="1"/>
              <a:t>перейшли</a:t>
            </a:r>
            <a:r>
              <a:rPr lang="ru-RU" sz="1100" dirty="0"/>
              <a:t> кордон з СРСР та почали </a:t>
            </a:r>
            <a:r>
              <a:rPr lang="ru-RU" sz="1100" dirty="0" err="1"/>
              <a:t>широкомасштабний</a:t>
            </a:r>
            <a:r>
              <a:rPr lang="ru-RU" sz="1100" dirty="0"/>
              <a:t> </a:t>
            </a:r>
            <a:r>
              <a:rPr lang="ru-RU" sz="1100" dirty="0" err="1"/>
              <a:t>наступ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 err="1"/>
              <a:t>Реальний</a:t>
            </a:r>
            <a:r>
              <a:rPr lang="ru-RU" sz="1100" dirty="0"/>
              <a:t> стан справ на </a:t>
            </a:r>
            <a:r>
              <a:rPr lang="ru-RU" sz="1100" dirty="0" err="1"/>
              <a:t>Східному</a:t>
            </a:r>
            <a:r>
              <a:rPr lang="ru-RU" sz="1100" dirty="0"/>
              <a:t> </a:t>
            </a:r>
            <a:r>
              <a:rPr lang="ru-RU" sz="1100" dirty="0" err="1"/>
              <a:t>фронті</a:t>
            </a:r>
            <a:r>
              <a:rPr lang="ru-RU" sz="1100" dirty="0"/>
              <a:t> </a:t>
            </a:r>
            <a:r>
              <a:rPr lang="ru-RU" sz="1100" dirty="0" err="1"/>
              <a:t>суперечив</a:t>
            </a:r>
            <a:r>
              <a:rPr lang="ru-RU" sz="1100" dirty="0"/>
              <a:t> планам </a:t>
            </a:r>
            <a:r>
              <a:rPr lang="ru-RU" sz="1100" dirty="0" err="1"/>
              <a:t>Гітлера</a:t>
            </a:r>
            <a:r>
              <a:rPr lang="ru-RU" sz="1100" dirty="0"/>
              <a:t>, в </a:t>
            </a:r>
            <a:r>
              <a:rPr lang="ru-RU" sz="1100" dirty="0" err="1"/>
              <a:t>чому</a:t>
            </a:r>
            <a:r>
              <a:rPr lang="ru-RU" sz="1100" dirty="0"/>
              <a:t> </a:t>
            </a:r>
            <a:r>
              <a:rPr lang="ru-RU" sz="1100" dirty="0" err="1"/>
              <a:t>він</a:t>
            </a:r>
            <a:r>
              <a:rPr lang="ru-RU" sz="1100" dirty="0"/>
              <a:t> як </a:t>
            </a:r>
            <a:r>
              <a:rPr lang="ru-RU" sz="1100" dirty="0" err="1"/>
              <a:t>завжди</a:t>
            </a:r>
            <a:r>
              <a:rPr lang="ru-RU" sz="1100" dirty="0"/>
              <a:t> </a:t>
            </a:r>
            <a:r>
              <a:rPr lang="ru-RU" sz="1100" dirty="0" err="1"/>
              <a:t>звинувачував</a:t>
            </a:r>
            <a:r>
              <a:rPr lang="ru-RU" sz="1100" dirty="0"/>
              <a:t> </a:t>
            </a:r>
            <a:r>
              <a:rPr lang="ru-RU" sz="1100" dirty="0" err="1"/>
              <a:t>своїх</a:t>
            </a:r>
            <a:r>
              <a:rPr lang="ru-RU" sz="1100" dirty="0"/>
              <a:t> </a:t>
            </a:r>
            <a:r>
              <a:rPr lang="ru-RU" sz="1100" dirty="0" err="1"/>
              <a:t>генералів</a:t>
            </a:r>
            <a:r>
              <a:rPr lang="ru-RU" sz="1100" dirty="0"/>
              <a:t>. На </a:t>
            </a:r>
            <a:r>
              <a:rPr lang="ru-RU" sz="1100" dirty="0" err="1"/>
              <a:t>його</a:t>
            </a:r>
            <a:r>
              <a:rPr lang="ru-RU" sz="1100" dirty="0"/>
              <a:t> думку </a:t>
            </a:r>
            <a:r>
              <a:rPr lang="ru-RU" sz="1100" dirty="0" err="1"/>
              <a:t>серед</a:t>
            </a:r>
            <a:r>
              <a:rPr lang="ru-RU" sz="1100" dirty="0"/>
              <a:t> </a:t>
            </a:r>
            <a:r>
              <a:rPr lang="ru-RU" sz="1100" dirty="0" err="1"/>
              <a:t>вищого</a:t>
            </a:r>
            <a:r>
              <a:rPr lang="ru-RU" sz="1100" dirty="0"/>
              <a:t> </a:t>
            </a:r>
            <a:r>
              <a:rPr lang="ru-RU" sz="1100" dirty="0" err="1"/>
              <a:t>військового</a:t>
            </a:r>
            <a:r>
              <a:rPr lang="ru-RU" sz="1100" dirty="0"/>
              <a:t> </a:t>
            </a:r>
            <a:r>
              <a:rPr lang="ru-RU" sz="1100" dirty="0" err="1"/>
              <a:t>керівництва</a:t>
            </a:r>
            <a:r>
              <a:rPr lang="ru-RU" sz="1100" dirty="0"/>
              <a:t> </a:t>
            </a:r>
            <a:r>
              <a:rPr lang="ru-RU" sz="1100" dirty="0" err="1"/>
              <a:t>Німеччини</a:t>
            </a:r>
            <a:r>
              <a:rPr lang="ru-RU" sz="1100" dirty="0"/>
              <a:t> </a:t>
            </a:r>
            <a:r>
              <a:rPr lang="ru-RU" sz="1100" dirty="0" err="1"/>
              <a:t>відходить</a:t>
            </a:r>
            <a:r>
              <a:rPr lang="ru-RU" sz="1100" dirty="0"/>
              <a:t> </a:t>
            </a:r>
            <a:r>
              <a:rPr lang="ru-RU" sz="1100" dirty="0" err="1"/>
              <a:t>постійна</a:t>
            </a:r>
            <a:r>
              <a:rPr lang="ru-RU" sz="1100" dirty="0"/>
              <a:t> </a:t>
            </a:r>
            <a:r>
              <a:rPr lang="ru-RU" sz="1100" dirty="0" err="1"/>
              <a:t>небезпека</a:t>
            </a:r>
            <a:r>
              <a:rPr lang="ru-RU" sz="1100" dirty="0"/>
              <a:t>, яка </a:t>
            </a:r>
            <a:r>
              <a:rPr lang="ru-RU" sz="1100" dirty="0" err="1"/>
              <a:t>загрожує</a:t>
            </a:r>
            <a:r>
              <a:rPr lang="ru-RU" sz="1100" dirty="0"/>
              <a:t> </a:t>
            </a:r>
            <a:r>
              <a:rPr lang="ru-RU" sz="1100" dirty="0" err="1"/>
              <a:t>йому</a:t>
            </a:r>
            <a:r>
              <a:rPr lang="ru-RU" sz="1100" dirty="0"/>
              <a:t> </a:t>
            </a:r>
            <a:r>
              <a:rPr lang="ru-RU" sz="1100" dirty="0" err="1"/>
              <a:t>особисто</a:t>
            </a:r>
            <a:r>
              <a:rPr lang="ru-RU" sz="1100" dirty="0"/>
              <a:t> і ходу </a:t>
            </a:r>
            <a:r>
              <a:rPr lang="ru-RU" sz="1100" dirty="0" err="1"/>
              <a:t>всіх</a:t>
            </a:r>
            <a:r>
              <a:rPr lang="ru-RU" sz="1100" dirty="0"/>
              <a:t> </a:t>
            </a:r>
            <a:r>
              <a:rPr lang="ru-RU" sz="1100" dirty="0" err="1"/>
              <a:t>бойових</a:t>
            </a:r>
            <a:r>
              <a:rPr lang="ru-RU" sz="1100" dirty="0"/>
              <a:t> </a:t>
            </a:r>
            <a:r>
              <a:rPr lang="ru-RU" sz="1100" dirty="0" err="1"/>
              <a:t>дій</a:t>
            </a:r>
            <a:r>
              <a:rPr lang="ru-RU" sz="1100" dirty="0"/>
              <a:t> </a:t>
            </a:r>
            <a:r>
              <a:rPr lang="ru-RU" sz="1100" dirty="0" err="1"/>
              <a:t>загалом</a:t>
            </a:r>
            <a:r>
              <a:rPr lang="ru-RU" sz="1100" dirty="0"/>
              <a:t>. В свою </a:t>
            </a:r>
            <a:r>
              <a:rPr lang="ru-RU" sz="1100" dirty="0" err="1"/>
              <a:t>чергу</a:t>
            </a:r>
            <a:r>
              <a:rPr lang="ru-RU" sz="1100" dirty="0"/>
              <a:t> на </a:t>
            </a:r>
            <a:r>
              <a:rPr lang="ru-RU" sz="1100" dirty="0" err="1"/>
              <a:t>окупованих</a:t>
            </a:r>
            <a:r>
              <a:rPr lang="ru-RU" sz="1100" dirty="0"/>
              <a:t> </a:t>
            </a:r>
            <a:r>
              <a:rPr lang="ru-RU" sz="1100" dirty="0" err="1"/>
              <a:t>територіях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Рад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фактично</a:t>
            </a:r>
            <a:r>
              <a:rPr lang="ru-RU" sz="1100" dirty="0"/>
              <a:t> </a:t>
            </a:r>
            <a:r>
              <a:rPr lang="ru-RU" sz="1100" dirty="0" err="1"/>
              <a:t>замінено</a:t>
            </a:r>
            <a:r>
              <a:rPr lang="ru-RU" sz="1100" dirty="0"/>
              <a:t> культ особи </a:t>
            </a:r>
            <a:r>
              <a:rPr lang="ru-RU" sz="1100" dirty="0" err="1"/>
              <a:t>Сталіна</a:t>
            </a:r>
            <a:r>
              <a:rPr lang="ru-RU" sz="1100" dirty="0"/>
              <a:t> на </a:t>
            </a:r>
            <a:r>
              <a:rPr lang="ru-RU" sz="1100" dirty="0" err="1"/>
              <a:t>Гітлерівську</a:t>
            </a:r>
            <a:r>
              <a:rPr lang="ru-RU" sz="1100" dirty="0"/>
              <a:t> пропаганду, яка </a:t>
            </a:r>
            <a:r>
              <a:rPr lang="ru-RU" sz="1100" dirty="0" err="1"/>
              <a:t>постійно</a:t>
            </a:r>
            <a:r>
              <a:rPr lang="ru-RU" sz="1100" dirty="0"/>
              <a:t> </a:t>
            </a:r>
            <a:r>
              <a:rPr lang="ru-RU" sz="1100" dirty="0" err="1"/>
              <a:t>агітувала</a:t>
            </a:r>
            <a:r>
              <a:rPr lang="ru-RU" sz="1100" dirty="0"/>
              <a:t> до переходу на </a:t>
            </a:r>
            <a:r>
              <a:rPr lang="ru-RU" sz="1100" dirty="0" err="1"/>
              <a:t>бік</a:t>
            </a:r>
            <a:r>
              <a:rPr lang="ru-RU" sz="1100" dirty="0"/>
              <a:t> Рейху та </a:t>
            </a:r>
            <a:r>
              <a:rPr lang="ru-RU" sz="1100" dirty="0" err="1"/>
              <a:t>добровільного</a:t>
            </a:r>
            <a:r>
              <a:rPr lang="ru-RU" sz="1100" dirty="0"/>
              <a:t> </a:t>
            </a:r>
            <a:r>
              <a:rPr lang="ru-RU" sz="1100" dirty="0" err="1"/>
              <a:t>виїду</a:t>
            </a:r>
            <a:r>
              <a:rPr lang="ru-RU" sz="1100" dirty="0"/>
              <a:t> на роботу в </a:t>
            </a:r>
            <a:r>
              <a:rPr lang="ru-RU" sz="1100" dirty="0" err="1"/>
              <a:t>Німеччину</a:t>
            </a:r>
            <a:r>
              <a:rPr lang="ru-RU" sz="1100" dirty="0"/>
              <a:t>.</a:t>
            </a:r>
          </a:p>
          <a:p>
            <a:r>
              <a:rPr lang="ru-RU" sz="1100" dirty="0"/>
              <a:t>Крах </a:t>
            </a:r>
            <a:r>
              <a:rPr lang="ru-RU" sz="1100" dirty="0" err="1"/>
              <a:t>планів</a:t>
            </a:r>
            <a:r>
              <a:rPr lang="ru-RU" sz="1100" dirty="0"/>
              <a:t> про </a:t>
            </a:r>
            <a:r>
              <a:rPr lang="ru-RU" sz="1100" dirty="0" err="1"/>
              <a:t>світове</a:t>
            </a:r>
            <a:r>
              <a:rPr lang="ru-RU" sz="1100" dirty="0"/>
              <a:t> </a:t>
            </a:r>
            <a:r>
              <a:rPr lang="ru-RU" sz="1100" dirty="0" err="1"/>
              <a:t>панування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 err="1"/>
              <a:t>Вже</a:t>
            </a:r>
            <a:r>
              <a:rPr lang="ru-RU" sz="1100" dirty="0"/>
              <a:t> у 1942 </a:t>
            </a:r>
            <a:r>
              <a:rPr lang="ru-RU" sz="1100" dirty="0" err="1"/>
              <a:t>році</a:t>
            </a:r>
            <a:r>
              <a:rPr lang="ru-RU" sz="1100" dirty="0"/>
              <a:t> стало </a:t>
            </a:r>
            <a:r>
              <a:rPr lang="ru-RU" sz="1100" dirty="0" err="1"/>
              <a:t>зрозуміло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планам </a:t>
            </a:r>
            <a:r>
              <a:rPr lang="ru-RU" sz="1100" dirty="0" err="1"/>
              <a:t>Гітлера</a:t>
            </a:r>
            <a:r>
              <a:rPr lang="ru-RU" sz="1100" dirty="0"/>
              <a:t> про </a:t>
            </a:r>
            <a:r>
              <a:rPr lang="ru-RU" sz="1100" dirty="0" err="1"/>
              <a:t>швидку</a:t>
            </a:r>
            <a:r>
              <a:rPr lang="ru-RU" sz="1100" dirty="0"/>
              <a:t> та </a:t>
            </a:r>
            <a:r>
              <a:rPr lang="ru-RU" sz="1100" dirty="0" err="1"/>
              <a:t>беззаперечну</a:t>
            </a:r>
            <a:r>
              <a:rPr lang="ru-RU" sz="1100" dirty="0"/>
              <a:t> перемогу на </a:t>
            </a:r>
            <a:r>
              <a:rPr lang="ru-RU" sz="1100" dirty="0" err="1"/>
              <a:t>всіх</a:t>
            </a:r>
            <a:r>
              <a:rPr lang="ru-RU" sz="1100" dirty="0"/>
              <a:t> фронтах </a:t>
            </a:r>
            <a:r>
              <a:rPr lang="ru-RU" sz="1100" dirty="0" err="1"/>
              <a:t>прийшов</a:t>
            </a:r>
            <a:r>
              <a:rPr lang="ru-RU" sz="1100" dirty="0"/>
              <a:t> крах: у </a:t>
            </a:r>
            <a:r>
              <a:rPr lang="ru-RU" sz="1100" dirty="0" err="1"/>
              <a:t>грудні</a:t>
            </a:r>
            <a:r>
              <a:rPr lang="ru-RU" sz="1100" dirty="0"/>
              <a:t> 1941 </a:t>
            </a:r>
            <a:r>
              <a:rPr lang="ru-RU" sz="1100" dirty="0" err="1"/>
              <a:t>році</a:t>
            </a:r>
            <a:r>
              <a:rPr lang="ru-RU" sz="1100" dirty="0"/>
              <a:t> </a:t>
            </a:r>
            <a:r>
              <a:rPr lang="ru-RU" sz="1100" dirty="0" err="1"/>
              <a:t>війська</a:t>
            </a:r>
            <a:r>
              <a:rPr lang="ru-RU" sz="1100" dirty="0"/>
              <a:t> Вермахту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відкинуті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Москви</a:t>
            </a:r>
            <a:r>
              <a:rPr lang="ru-RU" sz="1100" dirty="0"/>
              <a:t>, а у </a:t>
            </a:r>
            <a:r>
              <a:rPr lang="ru-RU" sz="1100" dirty="0" err="1"/>
              <a:t>жовтні</a:t>
            </a:r>
            <a:r>
              <a:rPr lang="ru-RU" sz="1100" dirty="0"/>
              <a:t> 1942 року </a:t>
            </a:r>
            <a:r>
              <a:rPr lang="ru-RU" sz="1100" dirty="0" err="1"/>
              <a:t>зазнали</a:t>
            </a:r>
            <a:r>
              <a:rPr lang="ru-RU" sz="1100" dirty="0"/>
              <a:t> </a:t>
            </a:r>
            <a:r>
              <a:rPr lang="ru-RU" sz="1100" dirty="0" err="1"/>
              <a:t>поразки</a:t>
            </a:r>
            <a:r>
              <a:rPr lang="ru-RU" sz="1100" dirty="0"/>
              <a:t> </a:t>
            </a:r>
            <a:r>
              <a:rPr lang="ru-RU" sz="1100" dirty="0" err="1"/>
              <a:t>біля</a:t>
            </a:r>
            <a:r>
              <a:rPr lang="ru-RU" sz="1100" dirty="0"/>
              <a:t> Ель-</a:t>
            </a:r>
            <a:r>
              <a:rPr lang="ru-RU" sz="1100" dirty="0" err="1"/>
              <a:t>Аламейну</a:t>
            </a:r>
            <a:r>
              <a:rPr lang="ru-RU" sz="1100" dirty="0"/>
              <a:t>. </a:t>
            </a:r>
            <a:r>
              <a:rPr lang="ru-RU" sz="1100" dirty="0" err="1"/>
              <a:t>Лютий</a:t>
            </a:r>
            <a:r>
              <a:rPr lang="ru-RU" sz="1100" dirty="0"/>
              <a:t> 1943 року остаточно </a:t>
            </a:r>
            <a:r>
              <a:rPr lang="ru-RU" sz="1100" dirty="0" err="1"/>
              <a:t>зірвав</a:t>
            </a:r>
            <a:r>
              <a:rPr lang="ru-RU" sz="1100" dirty="0"/>
              <a:t> </a:t>
            </a:r>
            <a:r>
              <a:rPr lang="ru-RU" sz="1100" dirty="0" err="1"/>
              <a:t>плани</a:t>
            </a:r>
            <a:r>
              <a:rPr lang="ru-RU" sz="1100" dirty="0"/>
              <a:t> на </a:t>
            </a:r>
            <a:r>
              <a:rPr lang="ru-RU" sz="1100" dirty="0" err="1"/>
              <a:t>Східному</a:t>
            </a:r>
            <a:r>
              <a:rPr lang="ru-RU" sz="1100" dirty="0"/>
              <a:t> </a:t>
            </a:r>
            <a:r>
              <a:rPr lang="ru-RU" sz="1100" dirty="0" err="1"/>
              <a:t>фронті</a:t>
            </a:r>
            <a:r>
              <a:rPr lang="ru-RU" sz="1100" dirty="0"/>
              <a:t> — </a:t>
            </a:r>
            <a:r>
              <a:rPr lang="ru-RU" sz="1100" dirty="0" err="1"/>
              <a:t>грандіозна</a:t>
            </a:r>
            <a:r>
              <a:rPr lang="ru-RU" sz="1100" dirty="0"/>
              <a:t> облога </a:t>
            </a:r>
            <a:r>
              <a:rPr lang="ru-RU" sz="1100" dirty="0" err="1"/>
              <a:t>Сталінграда</a:t>
            </a:r>
            <a:r>
              <a:rPr lang="ru-RU" sz="1100" dirty="0"/>
              <a:t> </a:t>
            </a:r>
            <a:r>
              <a:rPr lang="ru-RU" sz="1100" dirty="0" err="1"/>
              <a:t>завершилася</a:t>
            </a:r>
            <a:r>
              <a:rPr lang="ru-RU" sz="1100" dirty="0"/>
              <a:t> </a:t>
            </a:r>
            <a:r>
              <a:rPr lang="ru-RU" sz="1100" dirty="0" err="1"/>
              <a:t>розгромом</a:t>
            </a:r>
            <a:r>
              <a:rPr lang="ru-RU" sz="1100" dirty="0"/>
              <a:t> та </a:t>
            </a:r>
            <a:r>
              <a:rPr lang="ru-RU" sz="1100" dirty="0" err="1"/>
              <a:t>оточенням</a:t>
            </a:r>
            <a:r>
              <a:rPr lang="ru-RU" sz="1100" dirty="0"/>
              <a:t> </a:t>
            </a:r>
            <a:r>
              <a:rPr lang="ru-RU" sz="1100" dirty="0" err="1"/>
              <a:t>Тепер</a:t>
            </a:r>
            <a:r>
              <a:rPr lang="ru-RU" sz="1100" dirty="0"/>
              <a:t> на </a:t>
            </a:r>
            <a:r>
              <a:rPr lang="ru-RU" sz="1100" dirty="0" err="1"/>
              <a:t>сході</a:t>
            </a:r>
            <a:r>
              <a:rPr lang="ru-RU" sz="1100" dirty="0"/>
              <a:t> </a:t>
            </a:r>
            <a:r>
              <a:rPr lang="ru-RU" sz="1100" dirty="0" err="1"/>
              <a:t>Гітлер</a:t>
            </a:r>
            <a:r>
              <a:rPr lang="ru-RU" sz="1100" dirty="0"/>
              <a:t> </a:t>
            </a:r>
            <a:r>
              <a:rPr lang="ru-RU" sz="1100" dirty="0" err="1"/>
              <a:t>прагнув</a:t>
            </a:r>
            <a:r>
              <a:rPr lang="ru-RU" sz="1100" dirty="0"/>
              <a:t> </a:t>
            </a:r>
            <a:r>
              <a:rPr lang="ru-RU" sz="1100" dirty="0" err="1"/>
              <a:t>вже</a:t>
            </a:r>
            <a:r>
              <a:rPr lang="ru-RU" sz="1100" dirty="0"/>
              <a:t> не </a:t>
            </a:r>
            <a:r>
              <a:rPr lang="ru-RU" sz="1100" dirty="0" err="1"/>
              <a:t>захопити</a:t>
            </a:r>
            <a:r>
              <a:rPr lang="ru-RU" sz="1100" dirty="0"/>
              <a:t> </a:t>
            </a:r>
            <a:r>
              <a:rPr lang="ru-RU" sz="1100" dirty="0" err="1"/>
              <a:t>нові</a:t>
            </a:r>
            <a:r>
              <a:rPr lang="ru-RU" sz="1100" dirty="0"/>
              <a:t> </a:t>
            </a:r>
            <a:r>
              <a:rPr lang="ru-RU" sz="1100" dirty="0" err="1"/>
              <a:t>території</a:t>
            </a:r>
            <a:r>
              <a:rPr lang="ru-RU" sz="1100" dirty="0"/>
              <a:t>, а </a:t>
            </a:r>
            <a:r>
              <a:rPr lang="ru-RU" sz="1100" dirty="0" err="1"/>
              <a:t>утримати</a:t>
            </a:r>
            <a:r>
              <a:rPr lang="ru-RU" sz="1100" dirty="0"/>
              <a:t>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наявні</a:t>
            </a:r>
            <a:r>
              <a:rPr lang="ru-RU" sz="1100" dirty="0"/>
              <a:t> </a:t>
            </a:r>
            <a:r>
              <a:rPr lang="ru-RU" sz="1100" dirty="0" err="1"/>
              <a:t>здобутки</a:t>
            </a:r>
            <a:r>
              <a:rPr lang="ru-RU" sz="1100" dirty="0"/>
              <a:t>. </a:t>
            </a:r>
            <a:r>
              <a:rPr lang="ru-RU" sz="1100" dirty="0" err="1"/>
              <a:t>Із</a:t>
            </a:r>
            <a:r>
              <a:rPr lang="ru-RU" sz="1100" dirty="0"/>
              <a:t> Заходу </a:t>
            </a:r>
            <a:r>
              <a:rPr lang="ru-RU" sz="1100" dirty="0" err="1"/>
              <a:t>прийшла</a:t>
            </a:r>
            <a:r>
              <a:rPr lang="ru-RU" sz="1100" dirty="0"/>
              <a:t> нова </a:t>
            </a:r>
            <a:r>
              <a:rPr lang="ru-RU" sz="1100" dirty="0" err="1"/>
              <a:t>небезпека</a:t>
            </a:r>
            <a:r>
              <a:rPr lang="ru-RU" sz="1100" dirty="0"/>
              <a:t>: 6 </a:t>
            </a:r>
            <a:r>
              <a:rPr lang="ru-RU" sz="1100" dirty="0" err="1"/>
              <a:t>червня</a:t>
            </a:r>
            <a:r>
              <a:rPr lang="ru-RU" sz="1100" dirty="0"/>
              <a:t> 1944 </a:t>
            </a:r>
            <a:r>
              <a:rPr lang="ru-RU" sz="1100" dirty="0" err="1"/>
              <a:t>утворився</a:t>
            </a:r>
            <a:r>
              <a:rPr lang="ru-RU" sz="1100" dirty="0"/>
              <a:t> </a:t>
            </a:r>
            <a:r>
              <a:rPr lang="ru-RU" sz="1100" dirty="0" err="1"/>
              <a:t>новий</a:t>
            </a:r>
            <a:r>
              <a:rPr lang="ru-RU" sz="1100" dirty="0"/>
              <a:t> фронт, </a:t>
            </a:r>
            <a:r>
              <a:rPr lang="ru-RU" sz="1100" dirty="0" err="1"/>
              <a:t>відбулася</a:t>
            </a:r>
            <a:r>
              <a:rPr lang="ru-RU" sz="1100" dirty="0"/>
              <a:t> </a:t>
            </a:r>
            <a:r>
              <a:rPr lang="ru-RU" sz="1100" dirty="0" err="1"/>
              <a:t>висадка</a:t>
            </a:r>
            <a:r>
              <a:rPr lang="ru-RU" sz="1100" dirty="0"/>
              <a:t> </a:t>
            </a:r>
            <a:r>
              <a:rPr lang="ru-RU" sz="1100" dirty="0" err="1"/>
              <a:t>союзників</a:t>
            </a:r>
            <a:r>
              <a:rPr lang="ru-RU" sz="1100" dirty="0"/>
              <a:t> у </a:t>
            </a:r>
            <a:r>
              <a:rPr lang="ru-RU" sz="1100" dirty="0" err="1"/>
              <a:t>Нормандії</a:t>
            </a:r>
            <a:r>
              <a:rPr lang="ru-RU" sz="1100" dirty="0"/>
              <a:t>. </a:t>
            </a:r>
            <a:r>
              <a:rPr lang="ru-RU" sz="1100" dirty="0" err="1"/>
              <a:t>Почалися</a:t>
            </a:r>
            <a:r>
              <a:rPr lang="ru-RU" sz="1100" dirty="0"/>
              <a:t> </a:t>
            </a:r>
            <a:r>
              <a:rPr lang="ru-RU" sz="1100" dirty="0" err="1"/>
              <a:t>стратегічні</a:t>
            </a:r>
            <a:r>
              <a:rPr lang="ru-RU" sz="1100" dirty="0"/>
              <a:t> </a:t>
            </a:r>
            <a:r>
              <a:rPr lang="ru-RU" sz="1100" dirty="0" err="1"/>
              <a:t>бомбардування</a:t>
            </a:r>
            <a:r>
              <a:rPr lang="ru-RU" sz="1100" dirty="0"/>
              <a:t> </a:t>
            </a:r>
            <a:r>
              <a:rPr lang="ru-RU" sz="1100" dirty="0" err="1"/>
              <a:t>Німеччини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сіяли</a:t>
            </a:r>
            <a:r>
              <a:rPr lang="ru-RU" sz="1100" dirty="0"/>
              <a:t> </a:t>
            </a:r>
            <a:r>
              <a:rPr lang="ru-RU" sz="1100" dirty="0" err="1"/>
              <a:t>жах</a:t>
            </a:r>
            <a:r>
              <a:rPr lang="ru-RU" sz="1100" dirty="0"/>
              <a:t> </a:t>
            </a:r>
            <a:r>
              <a:rPr lang="ru-RU" sz="1100" dirty="0" err="1"/>
              <a:t>серед</a:t>
            </a:r>
            <a:r>
              <a:rPr lang="ru-RU" sz="1100" dirty="0"/>
              <a:t> </a:t>
            </a:r>
            <a:r>
              <a:rPr lang="ru-RU" sz="1100" dirty="0" err="1"/>
              <a:t>населення</a:t>
            </a:r>
            <a:r>
              <a:rPr lang="ru-RU" sz="1100" dirty="0"/>
              <a:t> та </a:t>
            </a:r>
            <a:r>
              <a:rPr lang="ru-RU" sz="1100" dirty="0" err="1"/>
              <a:t>підірвали</a:t>
            </a:r>
            <a:r>
              <a:rPr lang="ru-RU" sz="1100" dirty="0"/>
              <a:t> колись </a:t>
            </a:r>
            <a:r>
              <a:rPr lang="ru-RU" sz="1100" dirty="0" err="1"/>
              <a:t>могутню</a:t>
            </a:r>
            <a:r>
              <a:rPr lang="ru-RU" sz="1100" dirty="0"/>
              <a:t> </a:t>
            </a:r>
            <a:r>
              <a:rPr lang="ru-RU" sz="1100" dirty="0" err="1"/>
              <a:t>промисловість</a:t>
            </a:r>
            <a:r>
              <a:rPr lang="ru-RU" sz="1100" dirty="0"/>
              <a:t> </a:t>
            </a:r>
            <a:r>
              <a:rPr lang="ru-RU" sz="1100" dirty="0" err="1"/>
              <a:t>цієї</a:t>
            </a:r>
            <a:r>
              <a:rPr lang="ru-RU" sz="1100" dirty="0"/>
              <a:t> </a:t>
            </a:r>
            <a:r>
              <a:rPr lang="ru-RU" sz="1100" dirty="0" err="1"/>
              <a:t>держави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 err="1"/>
              <a:t>Навіть</a:t>
            </a:r>
            <a:r>
              <a:rPr lang="ru-RU" sz="1100" dirty="0"/>
              <a:t> </a:t>
            </a:r>
            <a:r>
              <a:rPr lang="ru-RU" sz="1100" dirty="0" err="1"/>
              <a:t>найближчому</a:t>
            </a:r>
            <a:r>
              <a:rPr lang="ru-RU" sz="1100" dirty="0"/>
              <a:t> </a:t>
            </a:r>
            <a:r>
              <a:rPr lang="ru-RU" sz="1100" dirty="0" err="1"/>
              <a:t>оточенню</a:t>
            </a:r>
            <a:r>
              <a:rPr lang="ru-RU" sz="1100" dirty="0"/>
              <a:t> фюрера колись </a:t>
            </a:r>
            <a:r>
              <a:rPr lang="ru-RU" sz="1100" dirty="0" err="1"/>
              <a:t>могутнього</a:t>
            </a:r>
            <a:r>
              <a:rPr lang="ru-RU" sz="1100" dirty="0"/>
              <a:t> </a:t>
            </a:r>
            <a:r>
              <a:rPr lang="ru-RU" sz="1100" dirty="0" err="1"/>
              <a:t>тисячолітнього</a:t>
            </a:r>
            <a:r>
              <a:rPr lang="ru-RU" sz="1100" dirty="0"/>
              <a:t> Рейху точно не </a:t>
            </a:r>
            <a:r>
              <a:rPr lang="ru-RU" sz="1100" dirty="0" err="1"/>
              <a:t>відомо</a:t>
            </a:r>
            <a:r>
              <a:rPr lang="ru-RU" sz="1100" dirty="0"/>
              <a:t> коли </a:t>
            </a:r>
            <a:r>
              <a:rPr lang="ru-RU" sz="1100" dirty="0" err="1"/>
              <a:t>саме</a:t>
            </a:r>
            <a:r>
              <a:rPr lang="ru-RU" sz="1100" dirty="0"/>
              <a:t> </a:t>
            </a:r>
            <a:r>
              <a:rPr lang="ru-RU" sz="1100" dirty="0" err="1"/>
              <a:t>він</a:t>
            </a:r>
            <a:r>
              <a:rPr lang="ru-RU" sz="1100" dirty="0"/>
              <a:t> </a:t>
            </a:r>
            <a:r>
              <a:rPr lang="ru-RU" sz="1100" dirty="0" err="1"/>
              <a:t>облишив</a:t>
            </a:r>
            <a:r>
              <a:rPr lang="ru-RU" sz="1100" dirty="0"/>
              <a:t> </a:t>
            </a:r>
            <a:r>
              <a:rPr lang="ru-RU" sz="1100" dirty="0" err="1"/>
              <a:t>свої</a:t>
            </a:r>
            <a:r>
              <a:rPr lang="ru-RU" sz="1100" dirty="0"/>
              <a:t> </a:t>
            </a:r>
            <a:r>
              <a:rPr lang="ru-RU" sz="1100" dirty="0" err="1"/>
              <a:t>плани</a:t>
            </a:r>
            <a:r>
              <a:rPr lang="ru-RU" sz="1100" dirty="0"/>
              <a:t> </a:t>
            </a:r>
            <a:r>
              <a:rPr lang="ru-RU" sz="1100" dirty="0" err="1"/>
              <a:t>підкорити</a:t>
            </a:r>
            <a:r>
              <a:rPr lang="ru-RU" sz="1100" dirty="0"/>
              <a:t> </a:t>
            </a:r>
            <a:r>
              <a:rPr lang="ru-RU" sz="1100" dirty="0" err="1"/>
              <a:t>собі</a:t>
            </a:r>
            <a:r>
              <a:rPr lang="ru-RU" sz="1100" dirty="0"/>
              <a:t> </a:t>
            </a:r>
            <a:r>
              <a:rPr lang="ru-RU" sz="1100" dirty="0" err="1"/>
              <a:t>півсвіту</a:t>
            </a:r>
            <a:r>
              <a:rPr lang="ru-RU" sz="1100" dirty="0"/>
              <a:t>, але факт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зневіри</a:t>
            </a:r>
            <a:r>
              <a:rPr lang="ru-RU" sz="1100" dirty="0"/>
              <a:t> на </a:t>
            </a:r>
            <a:r>
              <a:rPr lang="ru-RU" sz="1100" dirty="0" err="1"/>
              <a:t>останньому</a:t>
            </a:r>
            <a:r>
              <a:rPr lang="ru-RU" sz="1100" dirty="0"/>
              <a:t> </a:t>
            </a:r>
            <a:r>
              <a:rPr lang="ru-RU" sz="1100" dirty="0" err="1"/>
              <a:t>етапі</a:t>
            </a:r>
            <a:r>
              <a:rPr lang="ru-RU" sz="1100" dirty="0"/>
              <a:t> </a:t>
            </a:r>
            <a:r>
              <a:rPr lang="ru-RU" sz="1100" dirty="0" err="1"/>
              <a:t>життя</a:t>
            </a:r>
            <a:r>
              <a:rPr lang="ru-RU" sz="1100" dirty="0"/>
              <a:t> у </a:t>
            </a:r>
            <a:r>
              <a:rPr lang="ru-RU" sz="1100" dirty="0" err="1"/>
              <a:t>власну</a:t>
            </a:r>
            <a:r>
              <a:rPr lang="ru-RU" sz="1100" dirty="0"/>
              <a:t> перемогу </a:t>
            </a:r>
            <a:r>
              <a:rPr lang="ru-RU" sz="1100" dirty="0" err="1"/>
              <a:t>заперечити</a:t>
            </a:r>
            <a:r>
              <a:rPr lang="ru-RU" sz="1100" dirty="0"/>
              <a:t> </a:t>
            </a:r>
            <a:r>
              <a:rPr lang="ru-RU" sz="1100" dirty="0" err="1"/>
              <a:t>дійсно</a:t>
            </a:r>
            <a:r>
              <a:rPr lang="ru-RU" sz="1100" dirty="0"/>
              <a:t> складно.</a:t>
            </a:r>
          </a:p>
        </p:txBody>
      </p:sp>
    </p:spTree>
    <p:extLst>
      <p:ext uri="{BB962C8B-B14F-4D97-AF65-F5344CB8AC3E}">
        <p14:creationId xmlns:p14="http://schemas.microsoft.com/office/powerpoint/2010/main" val="409461368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1785926"/>
            <a:ext cx="2857488" cy="17145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Карта Москви 1812 рік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3861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94043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2321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Робота учня 7 класу </vt:lpstr>
      <vt:lpstr>Проект на тему:</vt:lpstr>
      <vt:lpstr>План</vt:lpstr>
      <vt:lpstr>Наполеон</vt:lpstr>
      <vt:lpstr>Презентация PowerPoint</vt:lpstr>
      <vt:lpstr>Адольф Гітлер </vt:lpstr>
      <vt:lpstr>Презентация PowerPoint</vt:lpstr>
      <vt:lpstr>Презентация PowerPoint</vt:lpstr>
      <vt:lpstr>Карта Москви 1812 рік</vt:lpstr>
      <vt:lpstr>Карта Москви 1941 року</vt:lpstr>
      <vt:lpstr>Висновки:</vt:lpstr>
      <vt:lpstr>Висновки (продовження)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учня 7 класу </dc:title>
  <dc:creator>Администратор</dc:creator>
  <cp:lastModifiedBy>Пользователь</cp:lastModifiedBy>
  <cp:revision>11</cp:revision>
  <dcterms:created xsi:type="dcterms:W3CDTF">2013-03-14T15:53:44Z</dcterms:created>
  <dcterms:modified xsi:type="dcterms:W3CDTF">2013-04-09T04:17:18Z</dcterms:modified>
</cp:coreProperties>
</file>