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277" r:id="rId3"/>
    <p:sldId id="258" r:id="rId4"/>
    <p:sldId id="278" r:id="rId5"/>
    <p:sldId id="262" r:id="rId6"/>
    <p:sldId id="263" r:id="rId7"/>
    <p:sldId id="260" r:id="rId8"/>
    <p:sldId id="261" r:id="rId9"/>
    <p:sldId id="259" r:id="rId10"/>
    <p:sldId id="257" r:id="rId11"/>
    <p:sldId id="280" r:id="rId12"/>
    <p:sldId id="270" r:id="rId13"/>
    <p:sldId id="264" r:id="rId14"/>
    <p:sldId id="265" r:id="rId15"/>
    <p:sldId id="272" r:id="rId16"/>
    <p:sldId id="276" r:id="rId17"/>
    <p:sldId id="269" r:id="rId18"/>
    <p:sldId id="271" r:id="rId19"/>
    <p:sldId id="275" r:id="rId20"/>
    <p:sldId id="274" r:id="rId21"/>
    <p:sldId id="273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C47A-6D78-4DA6-8ED3-EDC7730E2787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45A04-F230-433E-9524-3FDA3262A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325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45A04-F230-433E-9524-3FDA3262A47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A85291-6905-47F9-829A-5374793307F9}" type="datetimeFigureOut">
              <a:rPr lang="ru-RU" smtClean="0"/>
              <a:pPr/>
              <a:t>09.04.2013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0B1E2F-5D94-49B0-ACD1-C6BCA6140F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121" y="-603448"/>
            <a:ext cx="8149795" cy="1037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u="sng" cap="all" spc="0" dirty="0" smtClean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Сравнительный анализ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войны России с наполеоном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1812 г.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и великой отечественной войны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на территории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Советского союза 1941-1945 г.г.</a:t>
            </a: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(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I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период )</a:t>
            </a:r>
          </a:p>
          <a:p>
            <a:pPr algn="ctr"/>
            <a:endParaRPr lang="ru-RU" sz="4000" b="1" u="sng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Работа</a:t>
            </a:r>
          </a:p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Учащихся 10-б класса</a:t>
            </a:r>
          </a:p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Донецкой общеобразовательной школы</a:t>
            </a:r>
            <a:r>
              <a:rPr lang="en-US" sz="2400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I-III</a:t>
            </a:r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ст. № 20</a:t>
            </a:r>
          </a:p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Иващенко </a:t>
            </a:r>
            <a:r>
              <a:rPr lang="ru-RU" sz="2400" cap="all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Даниила </a:t>
            </a:r>
            <a:endParaRPr lang="ru-RU" sz="2400" cap="all" dirty="0" smtClean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Чернова Леонида</a:t>
            </a:r>
          </a:p>
          <a:p>
            <a:pPr algn="ctr"/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u="sng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u="sng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000" b="1" u="sng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 10-б\800px-Patriotic_War_of_1812_RUS_map1.svg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21173"/>
            <a:ext cx="8064897" cy="472019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raditional Arabic" pitchFamily="18" charset="-78"/>
              </a:rPr>
              <a:t>Нашествие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043295"/>
            <a:ext cx="91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1812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F:\1 10-б\1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512" cy="554461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60659" y="2967335"/>
            <a:ext cx="354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1941-1942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Начало войны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132474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12 (24) июня 1812 года</a:t>
            </a: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32474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22 июня 1941 года </a:t>
            </a:r>
            <a:endParaRPr lang="ru-RU" sz="3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085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нападения Наполеона на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Россию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 Гитлера на СССР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было выбрано одинаковое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Napoleon_Ne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419872" y="641326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Переправа наполеоновской армии через Неман</a:t>
            </a:r>
          </a:p>
        </p:txBody>
      </p:sp>
    </p:spTree>
    <p:extLst>
      <p:ext uri="{BB962C8B-B14F-4D97-AF65-F5344CB8AC3E}">
        <p14:creationId xmlns:p14="http://schemas.microsoft.com/office/powerpoint/2010/main" xmlns="" val="5308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8382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Ключевые события 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периода Отечественной войны 1812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Наступление Наполеона (июнь — сентябрь 1812 года)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Немана до Смоленска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Сражение под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Клястицами,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сражение под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Полоцком,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 у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Гродно (1812), Бой под Миром (1812), Бой под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Салтановкой, бой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Кобрином, Сражение под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Городечно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Смоленска до Москвы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Смоленское сражение (1812), Бой у Валутиной горы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Бородинское сражение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7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332656"/>
            <a:ext cx="96745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От Немана до Смоленска – Центральное Направление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1779206"/>
            <a:ext cx="4608512" cy="2801922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35496" y="3567592"/>
            <a:ext cx="4608512" cy="3245784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Прямоугольник 2"/>
          <p:cNvSpPr/>
          <p:nvPr/>
        </p:nvSpPr>
        <p:spPr>
          <a:xfrm>
            <a:off x="1043608" y="2967335"/>
            <a:ext cx="2363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Бой </a:t>
            </a: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 Миром</a:t>
            </a:r>
            <a:r>
              <a:rPr lang="en-US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2653" y="4728819"/>
            <a:ext cx="2779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Бои под Островно</a:t>
            </a:r>
            <a:r>
              <a:rPr lang="en-US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7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От Смоленска до Москвы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Picture 3" descr="C:\Documents and Settings\AdministratorXP\Рабочий стол\презентация\Valut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0" y="1268760"/>
            <a:ext cx="4759602" cy="365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AdministratorXP\Рабочий стол\презентация\800px-Smolensk_by_h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5112568" cy="355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Бой у </a:t>
            </a:r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алутиной горы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8529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Смоленское сражение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Бородинское сражение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4680519" cy="304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66050"/>
            <a:ext cx="4680520" cy="340331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F:\Kutuzovborod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12" y="4365104"/>
            <a:ext cx="3224284" cy="235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ereshagin.Napoleon_near_Borod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77312"/>
            <a:ext cx="3312368" cy="206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59" y="260648"/>
            <a:ext cx="3642143" cy="5611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G:\1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611" y="287428"/>
            <a:ext cx="4839040" cy="291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G:\740_76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612" y="3437415"/>
            <a:ext cx="483904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53793" y="6021288"/>
            <a:ext cx="364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Наступление немецко-фашистских войск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2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86800" cy="8382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Ключевые события </a:t>
            </a:r>
            <a:r>
              <a:rPr lang="en-US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b="1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периода Великой Отечественной </a:t>
            </a:r>
            <a:r>
              <a:rPr lang="ru-RU" b="1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войн</a:t>
            </a:r>
            <a:br>
              <a:rPr lang="ru-RU" b="1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</a:br>
            <a:r>
              <a:rPr lang="ru-RU" b="1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1941 – 1945 </a:t>
            </a:r>
            <a:r>
              <a:rPr lang="ru-RU" sz="2400" b="1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г.г.</a:t>
            </a:r>
            <a:endParaRPr lang="ru-RU" sz="2400" b="1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Летне-осенняя кампания 1941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сражение под Луцком-Бродами-Дубно, оборона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Киева, Оборона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оборона Одессы, бои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Смоленском направлении.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Зимняя кампания 1941—1942 годов</a:t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Битва за Москву</a:t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Оборона Севастополя (1941—1942), Любанская операция с целью снятия блокады Ленинграда.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осень 1942 года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Керченско-Феодосийская операция, Харьковская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 (1942), Воронежско-Ворошиловградская операция,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оборона Сталинграда.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1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Times New Roman" pitchFamily="18" charset="0"/>
              </a:rPr>
              <a:t>Летне-осенняя кампания 1941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esktop\800px-Ruined_Kiev_in_WW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211160"/>
            <a:ext cx="4355976" cy="416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Bundesarchiv_Bild_183-L29208,_Ukraine,_Kiew,_deutsche_Pak_auf_der_Zitade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362" y="2996952"/>
            <a:ext cx="4916862" cy="358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17806" y="5426060"/>
            <a:ext cx="330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Руины Киева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70837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Немецкая </a:t>
            </a:r>
            <a:r>
              <a:rPr lang="ru-RU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пушка на </a:t>
            </a:r>
            <a:r>
              <a:rPr lang="ru-RU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огневой позиции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611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Первый период Отечественной войны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1812 года и Великой Отечественной войны 1941-1945 годов характеризуется наступлением наполеоновских войск в 1812 году вглубь России  и немецко-фашистских войск в 1941-1942 годах на территории СССР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779d_1e749b1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7218" y="3717032"/>
            <a:ext cx="458613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57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Зимняя кампания 1941—1942 годов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User\Desktop\Soviet_Offensive_Moscow_December_1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63" y="1268760"/>
            <a:ext cx="452734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 flipH="1">
            <a:off x="539552" y="479715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Наступление советских войск под Москвой. Декабрь 1941 года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70427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Бой за населённый пункт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3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Лето — осень 1942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tmp11B-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77952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46504"/>
            <a:ext cx="4824536" cy="218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esktop\368930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82116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857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550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Наполеону не удалось, как он планировал, разбить в приграничных районах русские армии по отдельности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Сократилась ударная группировка с 600 тысяч до вторжения, до 130 тысяч перед Бородинским сражением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Большие потери в армии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Наполеона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Растянулись коммуникации, затруднялось снабжение армии</a:t>
            </a:r>
          </a:p>
          <a:p>
            <a:pPr marL="514350" indent="-514350">
              <a:buSzPct val="85000"/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Был сорван гитлеровский план молниеносной войны «блицкриг» 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Гитлеровцам не удалось разгромить Красную армию в приграничных боях 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оборонительных сражениях Красная армия нанесла большие потери          немецко-фашистским войскам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битве под Москвой немецко-фашистские войска впервые потерпели поражение и был развеян миф о непобедимости немецкой армии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акануне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1812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5" y="1052736"/>
            <a:ext cx="4355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1941-1945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1 10-б\Europe_map_1812-14_in_Rus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" y="1974966"/>
            <a:ext cx="4538999" cy="4883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1 10-б\Second_world_war_europe_1941_map_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107" y="1988464"/>
            <a:ext cx="4571999" cy="488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368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Накануне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Перед вторжением на территорию России в 1812 году  Наполеон покорил практически всю Европу за исключением Англии.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Перед нападением на СССР фашистская Германия захватила большую часть Европы, другие государства стали её союзниками. Исключение составляли Англия, воюющая против Германии и нейтральные государства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1812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3" descr="387px-Jean_Auguste_Dominique_Ingres_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12230"/>
            <a:ext cx="2953863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94px-Alexander_I_by_François_Gér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322" y="1224628"/>
            <a:ext cx="2952328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83568" y="594843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Наполео́н </a:t>
            </a:r>
            <a:r>
              <a:rPr lang="en-US" b="1" dirty="0" smtClean="0"/>
              <a:t>I </a:t>
            </a:r>
            <a:r>
              <a:rPr lang="vi-VN" b="1" dirty="0" smtClean="0"/>
              <a:t>Бонапа́рт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9945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Алекса́ндр </a:t>
            </a:r>
            <a:r>
              <a:rPr lang="en-US" b="1" dirty="0" smtClean="0"/>
              <a:t>I </a:t>
            </a:r>
            <a:r>
              <a:rPr lang="vi-VN" b="1" dirty="0" smtClean="0"/>
              <a:t>Павлович</a:t>
            </a:r>
            <a:endParaRPr lang="ru-RU" dirty="0"/>
          </a:p>
        </p:txBody>
      </p:sp>
      <p:sp>
        <p:nvSpPr>
          <p:cNvPr id="12" name="Умножение 11"/>
          <p:cNvSpPr/>
          <p:nvPr/>
        </p:nvSpPr>
        <p:spPr>
          <a:xfrm>
            <a:off x="3815916" y="3068960"/>
            <a:ext cx="1512168" cy="1152128"/>
          </a:xfrm>
          <a:prstGeom prst="mathMultipl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4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6px-Bundesarchiv_Bild_183-H1216-0500-002,_Adolf_Hi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" y="1289185"/>
            <a:ext cx="3590947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roppedStalin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196" y="1289185"/>
            <a:ext cx="3600400" cy="4546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76683" y="5972059"/>
            <a:ext cx="245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Адо́льф Ги́тлер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0680" y="5896118"/>
            <a:ext cx="406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Ио́сиф Виссарио́нович Ста́лин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1941-1945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3954372" y="3389093"/>
            <a:ext cx="1235255" cy="1120025"/>
          </a:xfrm>
          <a:prstGeom prst="mathMultipl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6068" y="260648"/>
            <a:ext cx="94526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Противоборствующие стороны.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Отечественная война 1812г.</a:t>
            </a:r>
            <a:endParaRPr lang="ru-RU" sz="4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384073"/>
              </p:ext>
            </p:extLst>
          </p:nvPr>
        </p:nvGraphicFramePr>
        <p:xfrm>
          <a:off x="539552" y="3473621"/>
          <a:ext cx="8064897" cy="326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591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Российская Империя</a:t>
                      </a:r>
                      <a:endParaRPr lang="ru-RU" dirty="0"/>
                    </a:p>
                  </a:txBody>
                  <a:tcPr/>
                </a:tc>
              </a:tr>
              <a:tr h="591052">
                <a:tc>
                  <a:txBody>
                    <a:bodyPr/>
                    <a:lstStyle/>
                    <a:p>
                      <a:r>
                        <a:rPr lang="ru-RU" dirty="0" smtClean="0"/>
                        <a:t>Армия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610 тысяч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600 тысяч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052">
                <a:tc>
                  <a:txBody>
                    <a:bodyPr/>
                    <a:lstStyle/>
                    <a:p>
                      <a:r>
                        <a:rPr lang="ru-RU" dirty="0" smtClean="0"/>
                        <a:t>Орудия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1370 единиц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1600 единиц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052">
                <a:tc>
                  <a:txBody>
                    <a:bodyPr/>
                    <a:lstStyle/>
                    <a:p>
                      <a:r>
                        <a:rPr lang="ru-RU" dirty="0" smtClean="0"/>
                        <a:t>Ополченцы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400 тысяч ополченцев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3539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Ок. 580 тысяч человек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1200 орудий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210 тысяч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fr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49941"/>
            <a:ext cx="1957400" cy="1304933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67114"/>
            <a:ext cx="1944216" cy="129614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106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Противоборствующие стороны.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Великая Отечественная война 1941-1945.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592979"/>
              </p:ext>
            </p:extLst>
          </p:nvPr>
        </p:nvGraphicFramePr>
        <p:xfrm>
          <a:off x="683568" y="3140968"/>
          <a:ext cx="8075241" cy="3545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348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Личный состав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4,3 млн. чел. (1941)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 млн. чел. (1941)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Орудия и миномёты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42 601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57 041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594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Танки и штурмовые орудия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13 924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805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Самолёты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8974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594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Безвозвратные Потери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 млн. человек</a:t>
                      </a:r>
                      <a:b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11,5 млн. человек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Flag_of_the_NSDAP_(1920–1945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99320"/>
            <a:ext cx="1680187" cy="100811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Flag_of_the_Soviet_Union_(1923-1955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899320"/>
            <a:ext cx="2088232" cy="100811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890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0" y="188640"/>
            <a:ext cx="915821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Сосредоточение немецко-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ашистских и советских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ойск накануне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Великой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Отечественной войны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1941-1945г.</a:t>
            </a:r>
          </a:p>
        </p:txBody>
      </p:sp>
      <p:pic>
        <p:nvPicPr>
          <p:cNvPr id="2050" name="Picture 2" descr="F:\1 10-б\194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9663"/>
            <a:ext cx="6516216" cy="4878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260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rgbClr val="603A14"/>
      </a:lt1>
      <a:dk2>
        <a:srgbClr val="4E3B30"/>
      </a:dk2>
      <a:lt2>
        <a:srgbClr val="6B4C2C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433</Words>
  <Application>Microsoft Office PowerPoint</Application>
  <PresentationFormat>Экран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Накануне</vt:lpstr>
      <vt:lpstr>Слайд 5</vt:lpstr>
      <vt:lpstr>Слайд 6</vt:lpstr>
      <vt:lpstr>Слайд 7</vt:lpstr>
      <vt:lpstr>Слайд 8</vt:lpstr>
      <vt:lpstr>Слайд 9</vt:lpstr>
      <vt:lpstr>Слайд 10</vt:lpstr>
      <vt:lpstr>Начало войны</vt:lpstr>
      <vt:lpstr>Слайд 12</vt:lpstr>
      <vt:lpstr>Ключевые события I периода Отечественной войны 1812 года</vt:lpstr>
      <vt:lpstr>Слайд 14</vt:lpstr>
      <vt:lpstr>От Смоленска до Москвы</vt:lpstr>
      <vt:lpstr>Бородинское сражение</vt:lpstr>
      <vt:lpstr>Слайд 17</vt:lpstr>
      <vt:lpstr>Ключевые события I периода Великой Отечественной войн 1941 – 1945 г.г.</vt:lpstr>
      <vt:lpstr>Летне-осенняя кампания 1941</vt:lpstr>
      <vt:lpstr>Зимняя кампания 1941—1942 годов</vt:lpstr>
      <vt:lpstr>Лето — осень 1942 года</vt:lpstr>
      <vt:lpstr>Итоги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2013-02-20T10:05:33Z</dcterms:created>
  <dcterms:modified xsi:type="dcterms:W3CDTF">2013-04-09T09:44:26Z</dcterms:modified>
</cp:coreProperties>
</file>