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53" d="100"/>
          <a:sy n="53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18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90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4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0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8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83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3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95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1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6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76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33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260648"/>
            <a:ext cx="85689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Малі річки Закарпаття та їх екологічний стан</a:t>
            </a:r>
            <a:endParaRPr lang="uk-UA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622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Забруднення </a:t>
            </a:r>
            <a:r>
              <a:rPr lang="uk-UA" dirty="0" err="1" smtClean="0"/>
              <a:t>Латориці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33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Забруднення </a:t>
            </a:r>
            <a:r>
              <a:rPr lang="uk-UA" dirty="0" err="1" smtClean="0"/>
              <a:t>Тереблі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(Вільшанське водосховище)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8421"/>
            <a:ext cx="4572000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88422"/>
            <a:ext cx="4572000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9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536503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65" y="1412776"/>
            <a:ext cx="4632635" cy="544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9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Забруднення Тиси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91" y="1719420"/>
            <a:ext cx="4499992" cy="5138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200" y="1719420"/>
            <a:ext cx="4662799" cy="5138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70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" y="1412776"/>
            <a:ext cx="4856940" cy="544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4283968" cy="5445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80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Забруднення річки Уж</a:t>
            </a:r>
            <a:br>
              <a:rPr lang="uk-UA" dirty="0" smtClean="0"/>
            </a:b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4" y="2132856"/>
            <a:ext cx="4811342" cy="473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28" y="2132856"/>
            <a:ext cx="4337772" cy="472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45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Карта гідрографічної мережі в Закарпатській області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3287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Паводки 1998 р та 2001 р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 descr="C:\Users\а\Desktop\1363429783_446dd02793_191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92088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74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\Desktop\images14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71" y="1176450"/>
            <a:ext cx="4608512" cy="443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\Desktop\zak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294" y="1196752"/>
            <a:ext cx="421819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79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Ліси </a:t>
            </a:r>
            <a:r>
              <a:rPr lang="uk-UA" dirty="0" err="1" smtClean="0"/>
              <a:t>пророднозаповідного</a:t>
            </a:r>
            <a:r>
              <a:rPr lang="uk-UA" dirty="0" smtClean="0"/>
              <a:t> фонду України </a:t>
            </a:r>
            <a:r>
              <a:rPr lang="uk-UA" dirty="0" err="1" smtClean="0"/>
              <a:t>Міжгірського</a:t>
            </a:r>
            <a:r>
              <a:rPr lang="uk-UA" dirty="0" smtClean="0"/>
              <a:t> району</a:t>
            </a:r>
            <a:endParaRPr lang="uk-UA" dirty="0"/>
          </a:p>
        </p:txBody>
      </p:sp>
      <p:pic>
        <p:nvPicPr>
          <p:cNvPr id="3074" name="Picture 2" descr="C:\Users\а\Desktop\zakarpattya200904101514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820498" cy="315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\Desktop\images458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026" y="3789040"/>
            <a:ext cx="3888432" cy="29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648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Парк «Синевир»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 descr="C:\Users\а\Desktop\synevy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58"/>
            <a:ext cx="8424936" cy="522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344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\Desktop\201107262017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5976664" cy="400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\Desktop\1_1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68960"/>
            <a:ext cx="452367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642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Надмірні вирубки лісів </a:t>
            </a:r>
            <a:r>
              <a:rPr lang="uk-UA" dirty="0"/>
              <a:t>у межах басейнових систем </a:t>
            </a:r>
            <a:r>
              <a:rPr lang="uk-UA" dirty="0" smtClean="0"/>
              <a:t>Закарпаття</a:t>
            </a:r>
            <a:endParaRPr lang="uk-UA" dirty="0"/>
          </a:p>
        </p:txBody>
      </p:sp>
      <p:pic>
        <p:nvPicPr>
          <p:cNvPr id="6146" name="Picture 2" descr="C:\Users\а\Desktop\imagesмпавк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624736" cy="496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831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\Desktop\26022011101в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24" y="836712"/>
            <a:ext cx="8136904" cy="542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916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Великобичківський</a:t>
            </a:r>
            <a:r>
              <a:rPr lang="uk-UA" dirty="0" smtClean="0"/>
              <a:t> </a:t>
            </a:r>
            <a:r>
              <a:rPr lang="uk-UA" dirty="0" err="1" smtClean="0"/>
              <a:t>лісохімкомбінат</a:t>
            </a:r>
            <a:r>
              <a:rPr lang="uk-UA" dirty="0" smtClean="0"/>
              <a:t> неподалік водозабору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218" name="Picture 2" descr="C:\Users\а\Desktop\image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2673"/>
            <a:ext cx="857070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900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\Desktop\image37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19"/>
            <a:ext cx="6912768" cy="490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368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50</Words>
  <Application>Microsoft Office PowerPoint</Application>
  <PresentationFormat>Екран (4:3)</PresentationFormat>
  <Paragraphs>11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18" baseType="lpstr">
      <vt:lpstr>Тема Office</vt:lpstr>
      <vt:lpstr>Презентація PowerPoint</vt:lpstr>
      <vt:lpstr>Забруднення Латориці</vt:lpstr>
      <vt:lpstr>Забруднення Тереблі  (Вільшанське водосховище)</vt:lpstr>
      <vt:lpstr>Презентація PowerPoint</vt:lpstr>
      <vt:lpstr>Забруднення Тиси</vt:lpstr>
      <vt:lpstr>Презентація PowerPoint</vt:lpstr>
      <vt:lpstr>Забруднення річки Уж </vt:lpstr>
      <vt:lpstr>Карта гідрографічної мережі в Закарпатській області </vt:lpstr>
      <vt:lpstr>Паводки 1998 р та 2001 р</vt:lpstr>
      <vt:lpstr>Презентація PowerPoint</vt:lpstr>
      <vt:lpstr>Ліси пророднозаповідного фонду України Міжгірського району</vt:lpstr>
      <vt:lpstr>Парк «Синевир»</vt:lpstr>
      <vt:lpstr>Презентація PowerPoint</vt:lpstr>
      <vt:lpstr>Надмірні вирубки лісів у межах басейнових систем Закарпаття</vt:lpstr>
      <vt:lpstr>Презентація PowerPoint</vt:lpstr>
      <vt:lpstr>Великобичківський лісохімкомбінат неподалік водозабору 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Миша</dc:creator>
  <cp:lastModifiedBy>Imtea</cp:lastModifiedBy>
  <cp:revision>9</cp:revision>
  <dcterms:created xsi:type="dcterms:W3CDTF">2013-04-11T17:56:18Z</dcterms:created>
  <dcterms:modified xsi:type="dcterms:W3CDTF">2013-04-15T13:36:02Z</dcterms:modified>
</cp:coreProperties>
</file>