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70" r:id="rId6"/>
    <p:sldId id="258" r:id="rId7"/>
    <p:sldId id="261" r:id="rId8"/>
    <p:sldId id="269" r:id="rId9"/>
    <p:sldId id="262" r:id="rId10"/>
    <p:sldId id="263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1F3E9-D8CC-4289-A934-869269D4DE39}" type="datetimeFigureOut">
              <a:rPr lang="uk-UA" smtClean="0"/>
              <a:t>10.04.2013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F4C62-48DC-4538-A2DD-6545516C12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63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F4C62-48DC-4538-A2DD-6545516C12CE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124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8292" y="5589240"/>
            <a:ext cx="6408712" cy="117015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Виконали:Моря</a:t>
            </a:r>
            <a:r>
              <a:rPr lang="ru-RU" dirty="0" smtClean="0"/>
              <a:t> Ярослав 9 класс</a:t>
            </a:r>
            <a:endParaRPr lang="uk-UA" dirty="0" smtClean="0"/>
          </a:p>
          <a:p>
            <a:r>
              <a:rPr lang="ru-RU" dirty="0"/>
              <a:t>	</a:t>
            </a:r>
            <a:r>
              <a:rPr lang="ru-RU" dirty="0" smtClean="0"/>
              <a:t>	   </a:t>
            </a:r>
            <a:r>
              <a:rPr lang="ru-RU" dirty="0" err="1" smtClean="0"/>
              <a:t>Штапура</a:t>
            </a:r>
            <a:r>
              <a:rPr lang="ru-RU" dirty="0" smtClean="0"/>
              <a:t> </a:t>
            </a:r>
            <a:r>
              <a:rPr lang="ru-RU" dirty="0" err="1" smtClean="0"/>
              <a:t>Олександр</a:t>
            </a:r>
            <a:r>
              <a:rPr lang="ru-RU" dirty="0" smtClean="0"/>
              <a:t> 10 класс</a:t>
            </a:r>
          </a:p>
          <a:p>
            <a:r>
              <a:rPr lang="az-Cyrl-AZ" dirty="0"/>
              <a:t>Харківська гімназія №47 Харківської міської ради 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356992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sz="4000" dirty="0" err="1">
                <a:effectLst/>
              </a:rPr>
              <a:t>Гасіння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механічних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коливань</a:t>
            </a:r>
            <a:r>
              <a:rPr lang="ru-RU" sz="4000" dirty="0">
                <a:effectLst/>
              </a:rPr>
              <a:t> за </a:t>
            </a:r>
            <a:r>
              <a:rPr lang="ru-RU" sz="4000" dirty="0" err="1">
                <a:effectLst/>
              </a:rPr>
              <a:t>допомогою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використання</a:t>
            </a:r>
            <a:r>
              <a:rPr lang="ru-RU" sz="4000" dirty="0">
                <a:effectLst/>
              </a:rPr>
              <a:t> води.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3284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Розташування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8568952" cy="3474720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Ми пропонуємо розташовувати цю систему у порожнинах всередині мостів.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2993"/>
            <a:ext cx="3960440" cy="297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282993"/>
            <a:ext cx="4002021" cy="297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9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Перспективність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556792"/>
            <a:ext cx="7992888" cy="4482832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Зараз найбільш розповсюджені </a:t>
            </a:r>
            <a:r>
              <a:rPr lang="uk-UA" dirty="0" err="1" smtClean="0"/>
              <a:t>вантові</a:t>
            </a:r>
            <a:r>
              <a:rPr lang="uk-UA" dirty="0" smtClean="0"/>
              <a:t> мости, що є різновидністю </a:t>
            </a:r>
            <a:r>
              <a:rPr lang="uk-UA" dirty="0" err="1" smtClean="0"/>
              <a:t>подвісних</a:t>
            </a:r>
            <a:r>
              <a:rPr lang="uk-UA" dirty="0" smtClean="0"/>
              <a:t>. Наша система найбільш </a:t>
            </a:r>
            <a:r>
              <a:rPr lang="uk-UA" dirty="0" err="1" smtClean="0"/>
              <a:t>єфективно</a:t>
            </a:r>
            <a:r>
              <a:rPr lang="uk-UA" dirty="0" smtClean="0"/>
              <a:t> гасить коливання якраз таких мостів. Її можна б було встановити на міст Ханчжоу в Китаї, або на міст Жемчужний в Японії.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1"/>
            <a:ext cx="4225493" cy="280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341" y="3789041"/>
            <a:ext cx="4413716" cy="280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8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852936"/>
            <a:ext cx="6584519" cy="1143000"/>
          </a:xfrm>
        </p:spPr>
        <p:txBody>
          <a:bodyPr anchor="ctr"/>
          <a:lstStyle/>
          <a:p>
            <a:pPr marL="0" indent="0">
              <a:buNone/>
            </a:pPr>
            <a:r>
              <a:rPr lang="uk-UA" sz="5400" dirty="0" smtClean="0"/>
              <a:t>Дякуємо за увагу!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24466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3373760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Історія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0906" y="1700808"/>
            <a:ext cx="7245602" cy="3474720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 Ми зацікавилися цією задачею через резонанс, що викликають механічні хвилі у мостах, що призводить до їх руйнування, або ж приносить незручності користувачам мосту. Випадки руйнування мали місце ще на початку </a:t>
            </a:r>
            <a:r>
              <a:rPr lang="en-US" dirty="0" smtClean="0"/>
              <a:t>XX </a:t>
            </a:r>
            <a:r>
              <a:rPr lang="uk-UA" dirty="0" smtClean="0"/>
              <a:t>століття, а от незручності з мостами ми маємо навіть в Україні, наприклад Пішохідний міст в Києві.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51448"/>
            <a:ext cx="3096344" cy="211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Турниры\ТЮИР 2012\Гашение колебаний моста\1289833846_tasom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1127"/>
            <a:ext cx="3110698" cy="196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5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Наше рішення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276872"/>
            <a:ext cx="8208912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 smtClean="0"/>
              <a:t>Ми винайшли систему, що запобігає виникненню і руйнує механічні коливання, якщо вони вже є. Система </a:t>
            </a:r>
            <a:r>
              <a:rPr lang="ru-RU" dirty="0" err="1" smtClean="0"/>
              <a:t>складається</a:t>
            </a:r>
            <a:r>
              <a:rPr lang="ru-RU" dirty="0" smtClean="0"/>
              <a:t> з труби </a:t>
            </a:r>
            <a:r>
              <a:rPr lang="ru-RU" dirty="0" err="1" smtClean="0"/>
              <a:t>наповненої</a:t>
            </a:r>
            <a:r>
              <a:rPr lang="ru-RU" dirty="0" smtClean="0"/>
              <a:t> водою </a:t>
            </a:r>
            <a:r>
              <a:rPr lang="ru-RU" dirty="0"/>
              <a:t>на </a:t>
            </a:r>
            <a:r>
              <a:rPr lang="ru-RU" dirty="0" smtClean="0"/>
              <a:t>30-40</a:t>
            </a:r>
            <a:r>
              <a:rPr lang="ru-RU" dirty="0"/>
              <a:t>% </a:t>
            </a:r>
            <a:r>
              <a:rPr lang="ru-RU" dirty="0" smtClean="0"/>
              <a:t>та </a:t>
            </a:r>
            <a:r>
              <a:rPr lang="uk-UA" dirty="0" smtClean="0"/>
              <a:t>сферичних резервуарів заповнених водою </a:t>
            </a:r>
            <a:r>
              <a:rPr lang="ru-RU" dirty="0" err="1" smtClean="0"/>
              <a:t>наповнених</a:t>
            </a:r>
            <a:r>
              <a:rPr lang="ru-RU" dirty="0" smtClean="0"/>
              <a:t> </a:t>
            </a:r>
            <a:r>
              <a:rPr lang="ru-RU" dirty="0"/>
              <a:t>водою на 30-40</a:t>
            </a:r>
            <a:r>
              <a:rPr lang="ru-RU" dirty="0" smtClean="0"/>
              <a:t>%. </a:t>
            </a:r>
            <a:r>
              <a:rPr lang="ru-RU" dirty="0"/>
              <a:t>Сферы </a:t>
            </a:r>
            <a:r>
              <a:rPr lang="ru-RU" dirty="0" smtClean="0"/>
              <a:t>з'</a:t>
            </a:r>
            <a:r>
              <a:rPr lang="uk-UA" dirty="0" err="1" smtClean="0"/>
              <a:t>єднуються</a:t>
            </a:r>
            <a:r>
              <a:rPr lang="ru-RU" dirty="0" smtClean="0"/>
              <a:t> </a:t>
            </a:r>
            <a:r>
              <a:rPr lang="ru-RU" dirty="0"/>
              <a:t>попарно, </a:t>
            </a:r>
            <a:r>
              <a:rPr lang="ru-RU" dirty="0" smtClean="0"/>
              <a:t>а также </a:t>
            </a:r>
            <a:r>
              <a:rPr lang="ru-RU" dirty="0"/>
              <a:t>с трубой. </a:t>
            </a:r>
            <a:r>
              <a:rPr lang="ru-RU" dirty="0" err="1" smtClean="0"/>
              <a:t>Конструкція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дорожним</a:t>
            </a:r>
            <a:r>
              <a:rPr lang="ru-RU" dirty="0" smtClean="0"/>
              <a:t> полотном.. </a:t>
            </a:r>
            <a:r>
              <a:rPr lang="ru-RU" dirty="0"/>
              <a:t>Приклад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uk-UA" dirty="0" smtClean="0"/>
              <a:t>зображений </a:t>
            </a:r>
            <a:r>
              <a:rPr lang="uk-UA" dirty="0"/>
              <a:t>на </a:t>
            </a:r>
            <a:r>
              <a:rPr lang="uk-UA" dirty="0" smtClean="0"/>
              <a:t>наступному слайді.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65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838922" cy="575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Поперечний </a:t>
            </a:r>
            <a:r>
              <a:rPr lang="uk-UA" dirty="0"/>
              <a:t>розріз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9" y="1556792"/>
            <a:ext cx="7949038" cy="3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085184"/>
            <a:ext cx="773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r>
              <a:rPr lang="uk-UA" dirty="0" smtClean="0"/>
              <a:t>Чорний прямокутник – насос, для перекачки води зі сфери у сфери, або ж у трубу, чи з неї.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790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Прототипи і аналоги винаходу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72816"/>
            <a:ext cx="8136904" cy="3474720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Прототипами винаходу були атомний криголам з системою стабілізації водою та міст </a:t>
            </a:r>
            <a:r>
              <a:rPr lang="uk-UA" dirty="0" err="1" smtClean="0"/>
              <a:t>Акаши-Кайкіо</a:t>
            </a:r>
            <a:r>
              <a:rPr lang="uk-UA" dirty="0" smtClean="0"/>
              <a:t> в Японії.</a:t>
            </a:r>
            <a:endParaRPr lang="uk-UA" dirty="0"/>
          </a:p>
        </p:txBody>
      </p:sp>
      <p:pic>
        <p:nvPicPr>
          <p:cNvPr id="4" name="Picture 10" descr="nuclear-icebre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96952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0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369" y="2996952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3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262193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Чому це працюватиме?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7992888" cy="3474720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 Резонансна частота залежить від центра </a:t>
            </a:r>
            <a:r>
              <a:rPr lang="uk-UA" dirty="0" err="1" smtClean="0"/>
              <a:t>масс</a:t>
            </a:r>
            <a:r>
              <a:rPr lang="uk-UA" dirty="0" smtClean="0"/>
              <a:t> що постійно змінюється під час руху води, таким чином резонансна частота постійно змінюється і зовнішні коливання не співпадають з резонансною частотою міста.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5100330" cy="36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0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Метод </a:t>
            </a:r>
            <a:r>
              <a:rPr lang="uk-UA" dirty="0" err="1" smtClean="0"/>
              <a:t>Халісова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496944" cy="3474720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За методом </a:t>
            </a:r>
            <a:r>
              <a:rPr lang="uk-UA" dirty="0" err="1" smtClean="0"/>
              <a:t>Халісова</a:t>
            </a:r>
            <a:r>
              <a:rPr lang="uk-UA" dirty="0" smtClean="0"/>
              <a:t> пропонується уникати входження в резонанс, встановлюючи </a:t>
            </a:r>
            <a:r>
              <a:rPr lang="uk-UA" dirty="0" err="1" smtClean="0"/>
              <a:t>проліти</a:t>
            </a:r>
            <a:r>
              <a:rPr lang="uk-UA" dirty="0" smtClean="0"/>
              <a:t> моста </a:t>
            </a:r>
            <a:r>
              <a:rPr lang="uk-UA" dirty="0" err="1" smtClean="0"/>
              <a:t>разної</a:t>
            </a:r>
            <a:r>
              <a:rPr lang="uk-UA" dirty="0" smtClean="0"/>
              <a:t> довжини. Таким чином у різних ділянок моста будуть різні резонансні частоти, що не дасть їм увійти в резонанс.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За нашим методом можна буде змінювати кількість води в трубі і сферах, регулюючи таким чином масу прольотів і резонансну частоту.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13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9424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Коли коливання вже розпочалися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276872"/>
            <a:ext cx="8424936" cy="3834760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Під час коливань вода буде розгойдуватись у різні сторони і заливаючись на стінку сфери буде гасити свою енергію, через силу тяжіння. Тобто вода за рахунок такого хаотичного руху і сили тяжіння буде гасити енергію коливань, що передаються їй від системи, отже гасити коливання.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21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</TotalTime>
  <Words>379</Words>
  <Application>Microsoft Office PowerPoint</Application>
  <PresentationFormat>Экран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Гасіння механічних коливань за допомогою використання води.</vt:lpstr>
      <vt:lpstr>Історія</vt:lpstr>
      <vt:lpstr>Наше рішення</vt:lpstr>
      <vt:lpstr>Презентация PowerPoint</vt:lpstr>
      <vt:lpstr>Поперечний розріз</vt:lpstr>
      <vt:lpstr>Прототипи і аналоги винаходу </vt:lpstr>
      <vt:lpstr>Чому це працюватиме?</vt:lpstr>
      <vt:lpstr>Метод Халісова</vt:lpstr>
      <vt:lpstr>Коли коливання вже розпочалися </vt:lpstr>
      <vt:lpstr>Розташування</vt:lpstr>
      <vt:lpstr>Перспективність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Ярослав</dc:creator>
  <cp:lastModifiedBy>Ярослав</cp:lastModifiedBy>
  <cp:revision>6</cp:revision>
  <dcterms:created xsi:type="dcterms:W3CDTF">2013-04-10T17:46:58Z</dcterms:created>
  <dcterms:modified xsi:type="dcterms:W3CDTF">2013-04-10T19:18:28Z</dcterms:modified>
</cp:coreProperties>
</file>