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1DD7A-DC78-4CDB-8936-EB10D6693EB7}" type="datetimeFigureOut">
              <a:rPr lang="uk-UA" smtClean="0"/>
              <a:t>15.04.2013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C69CF-1976-44DE-834A-8A5A046C8798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C69CF-1976-44DE-834A-8A5A046C8798}" type="slidenum">
              <a:rPr lang="uk-UA" smtClean="0"/>
              <a:t>2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Робота </a:t>
            </a:r>
            <a:r>
              <a:rPr lang="ru-RU" dirty="0" err="1" smtClean="0"/>
              <a:t>учениці</a:t>
            </a:r>
            <a:r>
              <a:rPr lang="ru-RU" dirty="0" smtClean="0"/>
              <a:t> 7 </a:t>
            </a:r>
            <a:r>
              <a:rPr lang="ru-RU" dirty="0" err="1" smtClean="0"/>
              <a:t>класу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Вишнівської</a:t>
            </a:r>
            <a:r>
              <a:rPr lang="ru-RU" dirty="0" smtClean="0"/>
              <a:t> </a:t>
            </a:r>
            <a:r>
              <a:rPr lang="ru-RU" dirty="0" err="1" smtClean="0"/>
              <a:t>загальноосвітньої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І-ІІІ </a:t>
            </a:r>
            <a:r>
              <a:rPr lang="ru-RU" dirty="0" err="1" smtClean="0"/>
              <a:t>ступенів</a:t>
            </a:r>
            <a:r>
              <a:rPr lang="ru-RU" dirty="0" smtClean="0"/>
              <a:t> №3</a:t>
            </a:r>
            <a:br>
              <a:rPr lang="ru-RU" dirty="0" smtClean="0"/>
            </a:br>
            <a:r>
              <a:rPr lang="ru-RU" dirty="0" err="1" smtClean="0"/>
              <a:t>Києво-Святошинського</a:t>
            </a:r>
            <a:r>
              <a:rPr lang="ru-RU" dirty="0" smtClean="0"/>
              <a:t> району</a:t>
            </a:r>
            <a:br>
              <a:rPr lang="ru-RU" dirty="0" smtClean="0"/>
            </a:br>
            <a:r>
              <a:rPr lang="ru-RU" dirty="0" err="1" smtClean="0"/>
              <a:t>Київської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Левчук </a:t>
            </a:r>
            <a:r>
              <a:rPr lang="ru-RU" dirty="0" err="1" smtClean="0"/>
              <a:t>Марини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</a:t>
            </a:r>
            <a:r>
              <a:rPr lang="ru-RU" sz="2400" dirty="0" err="1" smtClean="0"/>
              <a:t>Вчитель</a:t>
            </a:r>
            <a:r>
              <a:rPr lang="ru-RU" sz="2400" dirty="0" smtClean="0"/>
              <a:t> </a:t>
            </a:r>
            <a:r>
              <a:rPr lang="ru-RU" sz="2400" dirty="0" err="1" smtClean="0"/>
              <a:t>історії</a:t>
            </a:r>
            <a:r>
              <a:rPr lang="ru-RU" sz="2400" dirty="0" smtClean="0"/>
              <a:t> Кравчук О.О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9144000" y="6857999"/>
            <a:ext cx="324544" cy="45719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 </a:t>
            </a:r>
            <a:r>
              <a:rPr lang="ru-RU" b="1" i="1" dirty="0" smtClean="0"/>
              <a:t>                </a:t>
            </a:r>
            <a:r>
              <a:rPr lang="ru-RU" b="1" i="1" dirty="0" err="1" smtClean="0"/>
              <a:t>Висновки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Таким </a:t>
            </a:r>
            <a:r>
              <a:rPr lang="ru-RU" dirty="0" err="1" smtClean="0"/>
              <a:t>чином,оборона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err="1" smtClean="0"/>
              <a:t>Москви</a:t>
            </a:r>
            <a:r>
              <a:rPr lang="ru-RU" dirty="0" smtClean="0"/>
              <a:t> у </a:t>
            </a:r>
            <a:r>
              <a:rPr lang="ru-RU" dirty="0" err="1" smtClean="0"/>
              <a:t>Вітчизняній</a:t>
            </a:r>
            <a:r>
              <a:rPr lang="ru-RU" dirty="0" smtClean="0"/>
              <a:t> </a:t>
            </a:r>
            <a:r>
              <a:rPr lang="ru-RU" dirty="0" err="1" smtClean="0"/>
              <a:t>Війні</a:t>
            </a:r>
            <a:r>
              <a:rPr lang="ru-RU" dirty="0" smtClean="0"/>
              <a:t> 1812 р. Наполеона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Росією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оборона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err="1" smtClean="0"/>
              <a:t>Москви</a:t>
            </a:r>
            <a:r>
              <a:rPr lang="ru-RU" dirty="0" smtClean="0"/>
              <a:t> у </a:t>
            </a:r>
            <a:r>
              <a:rPr lang="ru-RU" dirty="0" err="1" smtClean="0"/>
              <a:t>війні</a:t>
            </a:r>
            <a:r>
              <a:rPr lang="ru-RU" dirty="0" smtClean="0"/>
              <a:t> </a:t>
            </a:r>
            <a:r>
              <a:rPr lang="ru-RU" dirty="0" err="1" smtClean="0"/>
              <a:t>Радянського</a:t>
            </a:r>
            <a:r>
              <a:rPr lang="ru-RU" dirty="0" smtClean="0"/>
              <a:t> Союзу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фашистською</a:t>
            </a:r>
            <a:r>
              <a:rPr lang="ru-RU" dirty="0" smtClean="0"/>
              <a:t> </a:t>
            </a:r>
            <a:r>
              <a:rPr lang="ru-RU" dirty="0" err="1" smtClean="0"/>
              <a:t>Німеччиною</a:t>
            </a:r>
            <a:r>
              <a:rPr lang="ru-RU" dirty="0" smtClean="0"/>
              <a:t> у 1941-1945 р.р.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спільного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В першу </a:t>
            </a:r>
            <a:r>
              <a:rPr lang="ru-RU" dirty="0" err="1" smtClean="0"/>
              <a:t>чергу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патріотизм</a:t>
            </a:r>
            <a:r>
              <a:rPr lang="ru-RU" dirty="0" smtClean="0"/>
              <a:t> </a:t>
            </a:r>
            <a:r>
              <a:rPr lang="ru-RU" dirty="0" err="1" smtClean="0"/>
              <a:t>жителів</a:t>
            </a:r>
            <a:r>
              <a:rPr lang="ru-RU" dirty="0" smtClean="0"/>
              <a:t> </a:t>
            </a:r>
            <a:r>
              <a:rPr lang="ru-RU" dirty="0" err="1" smtClean="0"/>
              <a:t>Москви</a:t>
            </a:r>
            <a:r>
              <a:rPr lang="ru-RU" dirty="0" smtClean="0"/>
              <a:t> в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війнах</a:t>
            </a:r>
            <a:r>
              <a:rPr lang="ru-RU" dirty="0" smtClean="0"/>
              <a:t>. І Наполеон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Гітлер</a:t>
            </a:r>
            <a:r>
              <a:rPr lang="ru-RU" dirty="0" smtClean="0"/>
              <a:t> </a:t>
            </a:r>
            <a:r>
              <a:rPr lang="ru-RU" dirty="0" err="1" smtClean="0"/>
              <a:t>розраховували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зламають</a:t>
            </a:r>
            <a:r>
              <a:rPr lang="ru-RU" dirty="0" smtClean="0"/>
              <a:t> </a:t>
            </a:r>
            <a:r>
              <a:rPr lang="ru-RU" dirty="0" err="1" smtClean="0"/>
              <a:t>опір</a:t>
            </a:r>
            <a:r>
              <a:rPr lang="ru-RU" dirty="0" smtClean="0"/>
              <a:t> </a:t>
            </a:r>
            <a:r>
              <a:rPr lang="ru-RU" dirty="0" err="1" smtClean="0"/>
              <a:t>захисників</a:t>
            </a:r>
            <a:r>
              <a:rPr lang="ru-RU" dirty="0" smtClean="0"/>
              <a:t> </a:t>
            </a:r>
            <a:r>
              <a:rPr lang="ru-RU" dirty="0" err="1" smtClean="0"/>
              <a:t>Москви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оволодіють</a:t>
            </a:r>
            <a:r>
              <a:rPr lang="ru-RU" dirty="0" smtClean="0"/>
              <a:t> </a:t>
            </a:r>
            <a:r>
              <a:rPr lang="ru-RU" dirty="0" err="1" smtClean="0"/>
              <a:t>столицею,але</a:t>
            </a:r>
            <a:r>
              <a:rPr lang="ru-RU" dirty="0" smtClean="0"/>
              <a:t> </a:t>
            </a:r>
            <a:r>
              <a:rPr lang="ru-RU" dirty="0" err="1" smtClean="0"/>
              <a:t>обидва</a:t>
            </a:r>
            <a:r>
              <a:rPr lang="ru-RU" dirty="0" smtClean="0"/>
              <a:t> </a:t>
            </a:r>
            <a:r>
              <a:rPr lang="ru-RU" dirty="0" err="1" smtClean="0"/>
              <a:t>глибоко</a:t>
            </a:r>
            <a:r>
              <a:rPr lang="ru-RU" dirty="0" smtClean="0"/>
              <a:t> </a:t>
            </a:r>
            <a:r>
              <a:rPr lang="ru-RU" dirty="0" err="1" smtClean="0"/>
              <a:t>помилялись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І у </a:t>
            </a:r>
            <a:r>
              <a:rPr lang="ru-RU" dirty="0" err="1" smtClean="0"/>
              <a:t>війні</a:t>
            </a:r>
            <a:r>
              <a:rPr lang="ru-RU" dirty="0" smtClean="0"/>
              <a:t> 1812 р. </a:t>
            </a:r>
            <a:r>
              <a:rPr lang="ru-RU" dirty="0" err="1" smtClean="0"/>
              <a:t>і</a:t>
            </a:r>
            <a:r>
              <a:rPr lang="ru-RU" dirty="0" smtClean="0"/>
              <a:t> у </a:t>
            </a:r>
            <a:r>
              <a:rPr lang="ru-RU" dirty="0" err="1" smtClean="0"/>
              <a:t>війні</a:t>
            </a:r>
            <a:r>
              <a:rPr lang="ru-RU" dirty="0" smtClean="0"/>
              <a:t> 1941-1945 р.р. ворог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військову</a:t>
            </a:r>
            <a:r>
              <a:rPr lang="ru-RU" dirty="0" smtClean="0"/>
              <a:t> </a:t>
            </a:r>
            <a:r>
              <a:rPr lang="ru-RU" dirty="0" err="1" smtClean="0"/>
              <a:t>перевагу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віра</a:t>
            </a:r>
            <a:r>
              <a:rPr lang="ru-RU" dirty="0" smtClean="0"/>
              <a:t> у перемогу </a:t>
            </a:r>
            <a:r>
              <a:rPr lang="ru-RU" dirty="0" err="1" smtClean="0"/>
              <a:t>захисників</a:t>
            </a:r>
            <a:r>
              <a:rPr lang="ru-RU" dirty="0" smtClean="0"/>
              <a:t> </a:t>
            </a:r>
            <a:r>
              <a:rPr lang="ru-RU" dirty="0" err="1" smtClean="0"/>
              <a:t>Москви,партизанська</a:t>
            </a:r>
            <a:r>
              <a:rPr lang="ru-RU" dirty="0" smtClean="0"/>
              <a:t> </a:t>
            </a:r>
            <a:r>
              <a:rPr lang="ru-RU" dirty="0" err="1" smtClean="0"/>
              <a:t>боротьба</a:t>
            </a:r>
            <a:r>
              <a:rPr lang="ru-RU" dirty="0" smtClean="0"/>
              <a:t> привели до </a:t>
            </a:r>
            <a:r>
              <a:rPr lang="ru-RU" dirty="0" err="1" smtClean="0"/>
              <a:t>поразки</a:t>
            </a:r>
            <a:r>
              <a:rPr lang="ru-RU" dirty="0" smtClean="0"/>
              <a:t> 640-тисячну </a:t>
            </a:r>
            <a:r>
              <a:rPr lang="ru-RU" dirty="0" err="1" smtClean="0"/>
              <a:t>армію</a:t>
            </a:r>
            <a:r>
              <a:rPr lang="ru-RU" dirty="0" smtClean="0"/>
              <a:t> Наполеона у 1812 р. </a:t>
            </a:r>
            <a:r>
              <a:rPr lang="ru-RU" dirty="0" err="1" smtClean="0"/>
              <a:t>і</a:t>
            </a:r>
            <a:r>
              <a:rPr lang="ru-RU" dirty="0" smtClean="0"/>
              <a:t> до </a:t>
            </a:r>
            <a:r>
              <a:rPr lang="ru-RU" dirty="0" err="1" smtClean="0"/>
              <a:t>зубів</a:t>
            </a:r>
            <a:r>
              <a:rPr lang="ru-RU" dirty="0" smtClean="0"/>
              <a:t> </a:t>
            </a:r>
            <a:r>
              <a:rPr lang="ru-RU" dirty="0" err="1" smtClean="0"/>
              <a:t>озброєну</a:t>
            </a:r>
            <a:r>
              <a:rPr lang="ru-RU" dirty="0" smtClean="0"/>
              <a:t> </a:t>
            </a:r>
            <a:r>
              <a:rPr lang="ru-RU" dirty="0" err="1" smtClean="0"/>
              <a:t>армію</a:t>
            </a:r>
            <a:r>
              <a:rPr lang="ru-RU" dirty="0" smtClean="0"/>
              <a:t> </a:t>
            </a:r>
            <a:r>
              <a:rPr lang="ru-RU" dirty="0" err="1" smtClean="0"/>
              <a:t>Гітлера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на тему: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err="1" smtClean="0"/>
              <a:t>Порівняльний</a:t>
            </a:r>
            <a:r>
              <a:rPr lang="ru-RU" sz="3600" dirty="0" smtClean="0"/>
              <a:t> </a:t>
            </a:r>
            <a:r>
              <a:rPr lang="ru-RU" sz="3600" dirty="0" err="1" smtClean="0"/>
              <a:t>аналіз</a:t>
            </a:r>
            <a:r>
              <a:rPr lang="ru-RU" sz="3600" dirty="0" smtClean="0"/>
              <a:t> </a:t>
            </a:r>
            <a:r>
              <a:rPr lang="ru-RU" sz="3600" dirty="0" err="1" smtClean="0"/>
              <a:t>історичних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подій</a:t>
            </a:r>
            <a:r>
              <a:rPr lang="ru-RU" sz="3600" dirty="0" smtClean="0"/>
              <a:t>:</a:t>
            </a:r>
          </a:p>
          <a:p>
            <a:pPr marL="0" indent="0">
              <a:buNone/>
            </a:pPr>
            <a:r>
              <a:rPr lang="ru-RU" sz="3600" dirty="0" smtClean="0"/>
              <a:t>1.Війни </a:t>
            </a:r>
            <a:r>
              <a:rPr lang="ru-RU" sz="3600" dirty="0" err="1" smtClean="0"/>
              <a:t>Росії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Наполеоном 1812 </a:t>
            </a:r>
            <a:r>
              <a:rPr lang="ru-RU" sz="3600" dirty="0" err="1" smtClean="0"/>
              <a:t>р.,що</a:t>
            </a:r>
            <a:r>
              <a:rPr lang="ru-RU" sz="3600" dirty="0" smtClean="0"/>
              <a:t> </a:t>
            </a:r>
            <a:r>
              <a:rPr lang="ru-RU" sz="3600" dirty="0" err="1" smtClean="0"/>
              <a:t>відбулася</a:t>
            </a:r>
            <a:r>
              <a:rPr lang="ru-RU" sz="3600" dirty="0" smtClean="0"/>
              <a:t> 200 </a:t>
            </a:r>
            <a:r>
              <a:rPr lang="ru-RU" sz="3600" dirty="0" err="1" smtClean="0"/>
              <a:t>років</a:t>
            </a:r>
            <a:r>
              <a:rPr lang="ru-RU" sz="3600" dirty="0" smtClean="0"/>
              <a:t> тому.</a:t>
            </a:r>
          </a:p>
          <a:p>
            <a:pPr marL="0" indent="0">
              <a:buNone/>
            </a:pPr>
            <a:r>
              <a:rPr lang="ru-RU" sz="3600" dirty="0" smtClean="0"/>
              <a:t>2.Війни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фашистською</a:t>
            </a:r>
            <a:r>
              <a:rPr lang="ru-RU" sz="3600" dirty="0" smtClean="0"/>
              <a:t> </a:t>
            </a:r>
            <a:r>
              <a:rPr lang="ru-RU" sz="3600" dirty="0" err="1" smtClean="0"/>
              <a:t>Німеччиною</a:t>
            </a:r>
            <a:r>
              <a:rPr lang="ru-RU" sz="3600" dirty="0" smtClean="0"/>
              <a:t> на </a:t>
            </a:r>
            <a:r>
              <a:rPr lang="ru-RU" sz="3600" dirty="0" err="1" smtClean="0"/>
              <a:t>території</a:t>
            </a:r>
            <a:r>
              <a:rPr lang="ru-RU" sz="3600" dirty="0" smtClean="0"/>
              <a:t> </a:t>
            </a:r>
            <a:r>
              <a:rPr lang="ru-RU" sz="3600" dirty="0" err="1" smtClean="0"/>
              <a:t>Радянського</a:t>
            </a:r>
            <a:r>
              <a:rPr lang="ru-RU" sz="3600" dirty="0" smtClean="0"/>
              <a:t> Союзу 1941-1945р.-Великої </a:t>
            </a:r>
            <a:r>
              <a:rPr lang="ru-RU" sz="3600" dirty="0" err="1" smtClean="0"/>
              <a:t>Вітчизняної</a:t>
            </a:r>
            <a:r>
              <a:rPr lang="ru-RU" sz="3600" dirty="0" smtClean="0"/>
              <a:t> </a:t>
            </a:r>
            <a:r>
              <a:rPr lang="ru-RU" sz="3600" dirty="0" err="1" smtClean="0"/>
              <a:t>війни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600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                     План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1.Наполеон Бонапарт та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плани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відносно</a:t>
            </a:r>
            <a:r>
              <a:rPr lang="ru-RU" sz="2800" dirty="0" smtClean="0"/>
              <a:t> </a:t>
            </a:r>
            <a:r>
              <a:rPr lang="ru-RU" sz="2800" dirty="0" err="1" smtClean="0"/>
              <a:t>Москви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2.Партизанский </a:t>
            </a:r>
            <a:r>
              <a:rPr lang="ru-RU" sz="2800" dirty="0" err="1" smtClean="0"/>
              <a:t>рух</a:t>
            </a:r>
            <a:r>
              <a:rPr lang="ru-RU" sz="2800" dirty="0" smtClean="0"/>
              <a:t> та </a:t>
            </a:r>
            <a:r>
              <a:rPr lang="ru-RU" sz="2800" dirty="0" err="1" smtClean="0"/>
              <a:t>підпільний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рух</a:t>
            </a:r>
            <a:r>
              <a:rPr lang="ru-RU" sz="2800" dirty="0" smtClean="0"/>
              <a:t> </a:t>
            </a:r>
            <a:r>
              <a:rPr lang="ru-RU" sz="2800" dirty="0" err="1" smtClean="0"/>
              <a:t>жителів</a:t>
            </a:r>
            <a:r>
              <a:rPr lang="ru-RU" sz="2800" dirty="0" smtClean="0"/>
              <a:t> </a:t>
            </a:r>
            <a:r>
              <a:rPr lang="ru-RU" sz="2800" dirty="0" err="1" smtClean="0"/>
              <a:t>Москви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3.Розгром Наполеона у 1812р.під Москвою.</a:t>
            </a:r>
          </a:p>
          <a:p>
            <a:pPr marL="0" indent="0">
              <a:buNone/>
            </a:pPr>
            <a:r>
              <a:rPr lang="ru-RU" sz="2800" dirty="0" smtClean="0"/>
              <a:t>4.Плани Адольфа </a:t>
            </a:r>
            <a:r>
              <a:rPr lang="ru-RU" sz="2800" dirty="0" err="1" smtClean="0"/>
              <a:t>Гітлера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відносно</a:t>
            </a:r>
            <a:r>
              <a:rPr lang="ru-RU" sz="2800" dirty="0" smtClean="0"/>
              <a:t> </a:t>
            </a:r>
            <a:r>
              <a:rPr lang="ru-RU" sz="2800" dirty="0" err="1" smtClean="0"/>
              <a:t>Москви</a:t>
            </a:r>
            <a:r>
              <a:rPr lang="ru-RU" sz="2800" dirty="0" smtClean="0"/>
              <a:t> у 1941р.</a:t>
            </a:r>
          </a:p>
          <a:p>
            <a:pPr marL="0" indent="0">
              <a:buNone/>
            </a:pPr>
            <a:r>
              <a:rPr lang="ru-RU" sz="2800" dirty="0" smtClean="0"/>
              <a:t>5.Мужність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героїзм</a:t>
            </a:r>
            <a:r>
              <a:rPr lang="ru-RU" sz="2800" dirty="0" smtClean="0"/>
              <a:t> </a:t>
            </a:r>
            <a:r>
              <a:rPr lang="ru-RU" sz="2800" dirty="0" err="1" smtClean="0"/>
              <a:t>захисників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Москви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6.Кінець </a:t>
            </a:r>
            <a:r>
              <a:rPr lang="ru-RU" sz="2800" dirty="0" err="1" smtClean="0"/>
              <a:t>міфу</a:t>
            </a:r>
            <a:r>
              <a:rPr lang="ru-RU" sz="2800" dirty="0" smtClean="0"/>
              <a:t> про  </a:t>
            </a:r>
            <a:r>
              <a:rPr lang="ru-RU" sz="2800" dirty="0" err="1" smtClean="0"/>
              <a:t>непереможність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німецької-фасшитської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армії</a:t>
            </a:r>
            <a:r>
              <a:rPr lang="ru-RU" sz="2800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540568" y="-45720"/>
            <a:ext cx="72008" cy="4571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692696"/>
            <a:ext cx="3970784" cy="6048672"/>
          </a:xfrm>
        </p:spPr>
        <p:txBody>
          <a:bodyPr>
            <a:normAutofit fontScale="77500" lnSpcReduction="20000"/>
          </a:bodyPr>
          <a:lstStyle/>
          <a:p>
            <a:r>
              <a:rPr lang="vi-VN" dirty="0" smtClean="0"/>
              <a:t>Наполео́н Бонапа́рт І (15 серпня 1769 — 5 травня 1821) — французький імператор у 1804—1814 і 1815.Генерал революційної армії з 1796, 1799 року повалив владу Директорії, ставши консулом, а згодом — імператором. З 1803 завоював майже всю Європу, створивши на її території маріонеткові королівства для своїх братів. Зазнавши поразки у битві під Лейпцигом (1813), після вступу армії союзників до Парижа, був змушений зректися престолу, після чого його було заслано на острів Ельбу. В березні 1815 знову захопив владу, але зазнав поразки від англійських військ біля Ватерлоо, після чого його було заслано на Острів Святої Єлени. Встановлені ним закони понині діють у Франції.</a:t>
            </a:r>
            <a:endParaRPr lang="ru-RU" dirty="0" smtClean="0"/>
          </a:p>
          <a:p>
            <a:endParaRPr lang="uk-UA" dirty="0"/>
          </a:p>
        </p:txBody>
      </p:sp>
      <p:pic>
        <p:nvPicPr>
          <p:cNvPr id="5" name="Рисунок 4" descr="Napole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92696"/>
            <a:ext cx="4464496" cy="56577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60648" y="-132624"/>
            <a:ext cx="45719" cy="4571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4048" y="0"/>
            <a:ext cx="4032448" cy="6741368"/>
          </a:xfrm>
        </p:spPr>
        <p:txBody>
          <a:bodyPr>
            <a:normAutofit fontScale="92500" lnSpcReduction="20000"/>
          </a:bodyPr>
          <a:lstStyle/>
          <a:p>
            <a:r>
              <a:rPr lang="vi-VN" dirty="0" smtClean="0"/>
              <a:t>Адо́льф Гі́тлер ( 20 квітня 1889, Браунау-на-Інні, Австрія — † 30 квітня 1945, Берлін) — рейхсканцлер Німеччини з 1933 по 1945 рік, </a:t>
            </a:r>
            <a:r>
              <a:rPr lang="vi-VN" sz="3200" dirty="0" smtClean="0"/>
              <a:t>провідник</a:t>
            </a:r>
            <a:r>
              <a:rPr lang="vi-VN" dirty="0" smtClean="0"/>
              <a:t> Націонал-соціалістичної робітничої партії Німеччини (НСДАП), ідеолог нацизму. Військово-промисловий комплекс, який він допоміг створити, вивів Німеччину з глибокої економічної кризи, в якій та опинилася після Першої світової війни. Гітлер розв'язав Другу світову війну, у якій Німеччина зазнала поразки.</a:t>
            </a:r>
            <a:endParaRPr lang="ru-RU" dirty="0" smtClean="0"/>
          </a:p>
          <a:p>
            <a:endParaRPr lang="uk-UA" dirty="0"/>
          </a:p>
        </p:txBody>
      </p:sp>
      <p:pic>
        <p:nvPicPr>
          <p:cNvPr id="4" name="Рисунок 3" descr="2142025d6b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6632"/>
            <a:ext cx="4641130" cy="6624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Карта </a:t>
            </a:r>
            <a:r>
              <a:rPr lang="ru-RU" dirty="0" err="1" smtClean="0"/>
              <a:t>Москви</a:t>
            </a:r>
            <a:r>
              <a:rPr lang="ru-RU" dirty="0" smtClean="0"/>
              <a:t> 1812р. </a:t>
            </a:r>
            <a:endParaRPr lang="uk-UA" dirty="0"/>
          </a:p>
        </p:txBody>
      </p:sp>
      <p:pic>
        <p:nvPicPr>
          <p:cNvPr id="4" name="Содержимое 3" descr="0_57792_a901e4d2_XL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844824"/>
            <a:ext cx="7272808" cy="46085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Карта </a:t>
            </a:r>
            <a:r>
              <a:rPr lang="ru-RU" dirty="0" err="1" smtClean="0"/>
              <a:t>Москви</a:t>
            </a:r>
            <a:r>
              <a:rPr lang="ru-RU" dirty="0" smtClean="0"/>
              <a:t> 1941р.</a:t>
            </a:r>
            <a:endParaRPr lang="uk-UA" dirty="0"/>
          </a:p>
        </p:txBody>
      </p:sp>
      <p:pic>
        <p:nvPicPr>
          <p:cNvPr id="4" name="Содержимое 3" descr="moskva_ob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916832"/>
            <a:ext cx="7344816" cy="4752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368152"/>
          </a:xfrm>
        </p:spPr>
        <p:txBody>
          <a:bodyPr>
            <a:noAutofit/>
          </a:bodyPr>
          <a:lstStyle/>
          <a:p>
            <a:r>
              <a:rPr lang="ru-RU" sz="2400" b="1" i="1" dirty="0" err="1" smtClean="0"/>
              <a:t>Порівняльний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аналіз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битви</a:t>
            </a:r>
            <a:r>
              <a:rPr lang="ru-RU" sz="2400" b="1" i="1" dirty="0" smtClean="0"/>
              <a:t> за Москву у 1812 </a:t>
            </a:r>
            <a:r>
              <a:rPr lang="ru-RU" sz="2400" b="1" i="1" dirty="0" err="1" smtClean="0"/>
              <a:t>році</a:t>
            </a:r>
            <a:r>
              <a:rPr lang="ru-RU" sz="2400" b="1" i="1" dirty="0" smtClean="0"/>
              <a:t> у </a:t>
            </a:r>
            <a:r>
              <a:rPr lang="ru-RU" sz="2400" b="1" i="1" dirty="0" err="1" smtClean="0"/>
              <a:t>період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війни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Росії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з</a:t>
            </a:r>
            <a:r>
              <a:rPr lang="ru-RU" sz="2400" b="1" i="1" dirty="0" smtClean="0"/>
              <a:t> Наполеоном </a:t>
            </a:r>
            <a:r>
              <a:rPr lang="ru-RU" sz="2400" b="1" i="1" dirty="0" err="1" smtClean="0"/>
              <a:t>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битви</a:t>
            </a:r>
            <a:r>
              <a:rPr lang="ru-RU" sz="2400" b="1" i="1" dirty="0" smtClean="0"/>
              <a:t> за Москву у </a:t>
            </a:r>
            <a:r>
              <a:rPr lang="ru-RU" sz="2400" b="1" i="1" dirty="0" err="1" smtClean="0"/>
              <a:t>війні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з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фашистською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Німеччиною</a:t>
            </a:r>
            <a:r>
              <a:rPr lang="ru-RU" sz="2400" b="1" i="1" dirty="0" smtClean="0"/>
              <a:t> на </a:t>
            </a:r>
            <a:r>
              <a:rPr lang="ru-RU" sz="2400" b="1" i="1" dirty="0" err="1" smtClean="0"/>
              <a:t>території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Радянського</a:t>
            </a:r>
            <a:r>
              <a:rPr lang="ru-RU" sz="2400" b="1" i="1" dirty="0" smtClean="0"/>
              <a:t> Союзу 1941р.-1945р.-Великої </a:t>
            </a:r>
            <a:r>
              <a:rPr lang="ru-RU" sz="2400" b="1" i="1" dirty="0" err="1" smtClean="0"/>
              <a:t>Вітчизняної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війни</a:t>
            </a: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червні</a:t>
            </a:r>
            <a:r>
              <a:rPr lang="ru-RU" dirty="0" smtClean="0"/>
              <a:t> 1812 р., </a:t>
            </a:r>
            <a:r>
              <a:rPr lang="ru-RU" dirty="0" err="1" smtClean="0"/>
              <a:t>зібравши</a:t>
            </a:r>
            <a:r>
              <a:rPr lang="ru-RU" dirty="0" smtClean="0"/>
              <a:t> 640-тисячну «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армію</a:t>
            </a:r>
            <a:r>
              <a:rPr lang="ru-RU" dirty="0" smtClean="0"/>
              <a:t>», Наполеон рушив на </a:t>
            </a:r>
            <a:r>
              <a:rPr lang="ru-RU" dirty="0" err="1" smtClean="0"/>
              <a:t>Росію</a:t>
            </a:r>
            <a:r>
              <a:rPr lang="ru-RU" dirty="0" smtClean="0"/>
              <a:t>. </a:t>
            </a: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чисельну</a:t>
            </a:r>
            <a:r>
              <a:rPr lang="ru-RU" dirty="0" smtClean="0"/>
              <a:t> </a:t>
            </a:r>
            <a:r>
              <a:rPr lang="ru-RU" dirty="0" err="1" smtClean="0"/>
              <a:t>перевагу</a:t>
            </a:r>
            <a:r>
              <a:rPr lang="ru-RU" dirty="0" smtClean="0"/>
              <a:t> ворога, </a:t>
            </a:r>
            <a:r>
              <a:rPr lang="ru-RU" dirty="0" err="1" smtClean="0"/>
              <a:t>російські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, </a:t>
            </a:r>
            <a:r>
              <a:rPr lang="ru-RU" dirty="0" err="1" smtClean="0"/>
              <a:t>відступаючи</a:t>
            </a:r>
            <a:r>
              <a:rPr lang="ru-RU" dirty="0" smtClean="0"/>
              <a:t>, </a:t>
            </a:r>
            <a:r>
              <a:rPr lang="ru-RU" dirty="0" err="1" smtClean="0"/>
              <a:t>зуміли</a:t>
            </a:r>
            <a:r>
              <a:rPr lang="ru-RU" dirty="0" smtClean="0"/>
              <a:t> </a:t>
            </a:r>
            <a:r>
              <a:rPr lang="ru-RU" dirty="0" err="1" smtClean="0"/>
              <a:t>з'єднатися</a:t>
            </a:r>
            <a:r>
              <a:rPr lang="ru-RU" dirty="0" smtClean="0"/>
              <a:t> </a:t>
            </a:r>
            <a:r>
              <a:rPr lang="ru-RU" dirty="0" err="1" smtClean="0"/>
              <a:t>поблизу</a:t>
            </a:r>
            <a:r>
              <a:rPr lang="ru-RU" dirty="0" smtClean="0"/>
              <a:t> </a:t>
            </a:r>
            <a:r>
              <a:rPr lang="ru-RU" dirty="0" err="1" smtClean="0"/>
              <a:t>Смоленська</a:t>
            </a:r>
            <a:r>
              <a:rPr lang="ru-RU" dirty="0" smtClean="0"/>
              <a:t>. Наполеон </a:t>
            </a:r>
            <a:r>
              <a:rPr lang="ru-RU" dirty="0" err="1" smtClean="0"/>
              <a:t>рвався</a:t>
            </a:r>
            <a:r>
              <a:rPr lang="ru-RU" dirty="0" smtClean="0"/>
              <a:t> до </a:t>
            </a:r>
            <a:r>
              <a:rPr lang="ru-RU" dirty="0" err="1" smtClean="0"/>
              <a:t>Москви</a:t>
            </a:r>
            <a:r>
              <a:rPr lang="ru-RU" dirty="0" smtClean="0"/>
              <a:t>, </a:t>
            </a:r>
            <a:r>
              <a:rPr lang="ru-RU" dirty="0" err="1" smtClean="0"/>
              <a:t>сподіваючись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захоплення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столиці</a:t>
            </a:r>
            <a:r>
              <a:rPr lang="ru-RU" dirty="0" smtClean="0"/>
              <a:t> </a:t>
            </a:r>
            <a:r>
              <a:rPr lang="ru-RU" dirty="0" err="1" smtClean="0"/>
              <a:t>змусить</a:t>
            </a:r>
            <a:r>
              <a:rPr lang="ru-RU" dirty="0" smtClean="0"/>
              <a:t> </a:t>
            </a:r>
            <a:r>
              <a:rPr lang="ru-RU" dirty="0" err="1" smtClean="0"/>
              <a:t>Олександра</a:t>
            </a:r>
            <a:r>
              <a:rPr lang="ru-RU" dirty="0" smtClean="0"/>
              <a:t> І </a:t>
            </a:r>
            <a:r>
              <a:rPr lang="ru-RU" dirty="0" err="1" smtClean="0"/>
              <a:t>капітулювати.Після</a:t>
            </a:r>
            <a:r>
              <a:rPr lang="ru-RU" dirty="0" smtClean="0"/>
              <a:t> </a:t>
            </a:r>
            <a:r>
              <a:rPr lang="ru-RU" dirty="0" err="1" smtClean="0"/>
              <a:t>битви</a:t>
            </a:r>
            <a:r>
              <a:rPr lang="ru-RU" dirty="0" smtClean="0"/>
              <a:t> </a:t>
            </a:r>
            <a:r>
              <a:rPr lang="ru-RU" dirty="0" err="1" smtClean="0"/>
              <a:t>французи</a:t>
            </a:r>
            <a:r>
              <a:rPr lang="ru-RU" dirty="0" smtClean="0"/>
              <a:t> </a:t>
            </a:r>
            <a:r>
              <a:rPr lang="ru-RU" dirty="0" err="1" smtClean="0"/>
              <a:t>зайняли</a:t>
            </a:r>
            <a:r>
              <a:rPr lang="ru-RU" dirty="0" smtClean="0"/>
              <a:t> Москву, </a:t>
            </a:r>
            <a:r>
              <a:rPr lang="ru-RU" dirty="0" err="1" smtClean="0"/>
              <a:t>але</a:t>
            </a:r>
            <a:r>
              <a:rPr lang="ru-RU" dirty="0" smtClean="0"/>
              <a:t> так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дочекавшись</a:t>
            </a:r>
            <a:r>
              <a:rPr lang="ru-RU" dirty="0" smtClean="0"/>
              <a:t> </a:t>
            </a:r>
            <a:r>
              <a:rPr lang="ru-RU" dirty="0" err="1" smtClean="0"/>
              <a:t>мирних</a:t>
            </a:r>
            <a:r>
              <a:rPr lang="ru-RU" dirty="0" smtClean="0"/>
              <a:t> </a:t>
            </a:r>
            <a:r>
              <a:rPr lang="ru-RU" dirty="0" err="1" smtClean="0"/>
              <a:t>пропозицій</a:t>
            </a:r>
            <a:r>
              <a:rPr lang="ru-RU" dirty="0" smtClean="0"/>
              <a:t> </a:t>
            </a:r>
            <a:r>
              <a:rPr lang="ru-RU" dirty="0" err="1" smtClean="0"/>
              <a:t>росіян</a:t>
            </a:r>
            <a:r>
              <a:rPr lang="ru-RU" dirty="0" smtClean="0"/>
              <a:t>, Велика </a:t>
            </a:r>
            <a:r>
              <a:rPr lang="ru-RU" dirty="0" err="1" smtClean="0"/>
              <a:t>армія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вимушена</a:t>
            </a:r>
            <a:r>
              <a:rPr lang="ru-RU" dirty="0" smtClean="0"/>
              <a:t> </a:t>
            </a:r>
            <a:r>
              <a:rPr lang="ru-RU" dirty="0" err="1" smtClean="0"/>
              <a:t>розпочати</a:t>
            </a:r>
            <a:r>
              <a:rPr lang="ru-RU" dirty="0" smtClean="0"/>
              <a:t> </a:t>
            </a:r>
            <a:r>
              <a:rPr lang="ru-RU" dirty="0" err="1" smtClean="0"/>
              <a:t>відступ</a:t>
            </a:r>
            <a:r>
              <a:rPr lang="ru-RU" dirty="0" smtClean="0"/>
              <a:t> на </a:t>
            </a:r>
            <a:r>
              <a:rPr lang="ru-RU" dirty="0" err="1" smtClean="0"/>
              <a:t>захід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завершився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повною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загибеллю</a:t>
            </a:r>
            <a:r>
              <a:rPr lang="ru-RU" dirty="0" smtClean="0"/>
              <a:t>. </a:t>
            </a:r>
            <a:r>
              <a:rPr lang="ru-RU" dirty="0" err="1" smtClean="0"/>
              <a:t>Партизанська</a:t>
            </a:r>
            <a:r>
              <a:rPr lang="ru-RU" dirty="0" smtClean="0"/>
              <a:t> </a:t>
            </a:r>
            <a:r>
              <a:rPr lang="ru-RU" dirty="0" err="1" smtClean="0"/>
              <a:t>війна</a:t>
            </a:r>
            <a:r>
              <a:rPr lang="ru-RU" dirty="0" smtClean="0"/>
              <a:t>, </a:t>
            </a:r>
            <a:r>
              <a:rPr lang="ru-RU" dirty="0" err="1" smtClean="0"/>
              <a:t>російська</a:t>
            </a:r>
            <a:r>
              <a:rPr lang="ru-RU" dirty="0" smtClean="0"/>
              <a:t> </a:t>
            </a:r>
            <a:r>
              <a:rPr lang="ru-RU" dirty="0" err="1" smtClean="0"/>
              <a:t>армія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суворі</a:t>
            </a:r>
            <a:r>
              <a:rPr lang="ru-RU" dirty="0" smtClean="0"/>
              <a:t> </a:t>
            </a:r>
            <a:r>
              <a:rPr lang="ru-RU" dirty="0" err="1" smtClean="0"/>
              <a:t>морози</a:t>
            </a:r>
            <a:r>
              <a:rPr lang="ru-RU" dirty="0" smtClean="0"/>
              <a:t> </a:t>
            </a:r>
            <a:r>
              <a:rPr lang="ru-RU" dirty="0" err="1" smtClean="0"/>
              <a:t>призвели</a:t>
            </a:r>
            <a:r>
              <a:rPr lang="ru-RU" dirty="0" smtClean="0"/>
              <a:t> до </a:t>
            </a:r>
            <a:r>
              <a:rPr lang="ru-RU" dirty="0" err="1" smtClean="0"/>
              <a:t>повної</a:t>
            </a:r>
            <a:r>
              <a:rPr lang="ru-RU" dirty="0" smtClean="0"/>
              <a:t> </a:t>
            </a:r>
            <a:r>
              <a:rPr lang="ru-RU" dirty="0" err="1" smtClean="0"/>
              <a:t>катастрофи</a:t>
            </a:r>
            <a:r>
              <a:rPr lang="ru-RU" dirty="0" smtClean="0"/>
              <a:t> </a:t>
            </a:r>
            <a:r>
              <a:rPr lang="ru-RU" dirty="0" err="1" smtClean="0"/>
              <a:t>військ</a:t>
            </a:r>
            <a:r>
              <a:rPr lang="ru-RU" dirty="0" smtClean="0"/>
              <a:t> Наполеона. До </a:t>
            </a:r>
            <a:r>
              <a:rPr lang="ru-RU" dirty="0" err="1" smtClean="0"/>
              <a:t>Франції</a:t>
            </a:r>
            <a:r>
              <a:rPr lang="ru-RU" dirty="0" smtClean="0"/>
              <a:t> повернулось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100 </a:t>
            </a:r>
            <a:r>
              <a:rPr lang="ru-RU" dirty="0" err="1" smtClean="0"/>
              <a:t>тисяч</a:t>
            </a:r>
            <a:r>
              <a:rPr lang="ru-RU" dirty="0" smtClean="0"/>
              <a:t> людей!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/>
              <a:t>Захист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Москви</a:t>
            </a:r>
            <a:r>
              <a:rPr lang="ru-RU" b="1" i="1" dirty="0" smtClean="0"/>
              <a:t> у </a:t>
            </a:r>
            <a:r>
              <a:rPr lang="ru-RU" b="1" i="1" dirty="0" err="1" smtClean="0"/>
              <a:t>період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Великої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Вітчизняної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війни</a:t>
            </a:r>
            <a:r>
              <a:rPr lang="ru-RU" b="1" i="1" dirty="0" smtClean="0"/>
              <a:t>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800" dirty="0" err="1" smtClean="0"/>
              <a:t>Основні</a:t>
            </a:r>
            <a:r>
              <a:rPr lang="ru-RU" sz="2800" dirty="0" smtClean="0"/>
              <a:t> </a:t>
            </a:r>
            <a:r>
              <a:rPr lang="ru-RU" sz="2800" dirty="0" err="1" smtClean="0"/>
              <a:t>зусилля</a:t>
            </a:r>
            <a:r>
              <a:rPr lang="ru-RU" sz="2800" dirty="0" smtClean="0"/>
              <a:t> </a:t>
            </a:r>
            <a:r>
              <a:rPr lang="ru-RU" sz="2800" dirty="0" err="1" smtClean="0"/>
              <a:t>фашистських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військ</a:t>
            </a:r>
            <a:r>
              <a:rPr lang="ru-RU" sz="2800" dirty="0" smtClean="0"/>
              <a:t> </a:t>
            </a:r>
            <a:r>
              <a:rPr lang="ru-RU" sz="2800" dirty="0" err="1" smtClean="0"/>
              <a:t>німецько-восени</a:t>
            </a:r>
            <a:r>
              <a:rPr lang="ru-RU" sz="2800" dirty="0" smtClean="0"/>
              <a:t> 1941 р. </a:t>
            </a:r>
            <a:r>
              <a:rPr lang="ru-RU" sz="2800" dirty="0" err="1" smtClean="0"/>
              <a:t>були</a:t>
            </a:r>
            <a:r>
              <a:rPr lang="ru-RU" sz="2800" dirty="0" smtClean="0"/>
              <a:t> </a:t>
            </a:r>
            <a:r>
              <a:rPr lang="ru-RU" sz="2800" dirty="0" err="1" smtClean="0"/>
              <a:t>спрямовані</a:t>
            </a:r>
            <a:r>
              <a:rPr lang="ru-RU" sz="2800" dirty="0" smtClean="0"/>
              <a:t> на </a:t>
            </a:r>
            <a:r>
              <a:rPr lang="ru-RU" sz="2800" dirty="0" err="1" smtClean="0"/>
              <a:t>захоплення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Москви</a:t>
            </a:r>
            <a:r>
              <a:rPr lang="ru-RU" sz="2800" dirty="0" smtClean="0"/>
              <a:t>. Битва за Москву </a:t>
            </a:r>
            <a:r>
              <a:rPr lang="ru-RU" sz="2800" dirty="0" err="1" smtClean="0"/>
              <a:t>тривала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30 </a:t>
            </a:r>
            <a:r>
              <a:rPr lang="ru-RU" sz="2800" dirty="0" err="1" smtClean="0"/>
              <a:t>вересня</a:t>
            </a:r>
            <a:r>
              <a:rPr lang="ru-RU" sz="2800" dirty="0" smtClean="0"/>
              <a:t> 1941 р. до 20 </a:t>
            </a:r>
            <a:r>
              <a:rPr lang="ru-RU" sz="2800" dirty="0" err="1" smtClean="0"/>
              <a:t>квітня</a:t>
            </a:r>
            <a:r>
              <a:rPr lang="ru-RU" sz="2800" dirty="0" smtClean="0"/>
              <a:t> 1942 5-6 </a:t>
            </a:r>
            <a:r>
              <a:rPr lang="ru-RU" sz="2800" dirty="0" err="1" smtClean="0"/>
              <a:t>грудня</a:t>
            </a:r>
            <a:r>
              <a:rPr lang="ru-RU" sz="2800" dirty="0" smtClean="0"/>
              <a:t> 1941 </a:t>
            </a:r>
            <a:r>
              <a:rPr lang="ru-RU" sz="2800" dirty="0" err="1" smtClean="0"/>
              <a:t>Червона</a:t>
            </a:r>
            <a:r>
              <a:rPr lang="ru-RU" sz="2800" dirty="0" smtClean="0"/>
              <a:t> </a:t>
            </a:r>
            <a:r>
              <a:rPr lang="ru-RU" sz="2800" dirty="0" err="1" smtClean="0"/>
              <a:t>Армія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перейшла</a:t>
            </a:r>
            <a:r>
              <a:rPr lang="ru-RU" sz="2800" dirty="0" smtClean="0"/>
              <a:t> в </a:t>
            </a:r>
            <a:r>
              <a:rPr lang="ru-RU" sz="2800" dirty="0" err="1" smtClean="0"/>
              <a:t>наступ</a:t>
            </a:r>
            <a:r>
              <a:rPr lang="ru-RU" sz="2800" dirty="0" smtClean="0"/>
              <a:t>, Фронт оборони противника </a:t>
            </a:r>
            <a:r>
              <a:rPr lang="ru-RU" sz="2800" dirty="0" err="1" smtClean="0"/>
              <a:t>було</a:t>
            </a:r>
            <a:r>
              <a:rPr lang="ru-RU" sz="2800" dirty="0" smtClean="0"/>
              <a:t> прорвано. </a:t>
            </a:r>
            <a:r>
              <a:rPr lang="ru-RU" sz="2800" dirty="0" err="1" smtClean="0"/>
              <a:t>Фашистські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війська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були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відкинуті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Москви</a:t>
            </a:r>
            <a:r>
              <a:rPr lang="ru-RU" sz="2800" dirty="0" smtClean="0"/>
              <a:t> на 100-250 км. План захвата </a:t>
            </a:r>
            <a:r>
              <a:rPr lang="ru-RU" sz="2800" dirty="0" err="1" smtClean="0"/>
              <a:t>Москви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провалився</a:t>
            </a:r>
            <a:r>
              <a:rPr lang="ru-RU" sz="2800" dirty="0" smtClean="0"/>
              <a:t>, </a:t>
            </a:r>
            <a:r>
              <a:rPr lang="ru-RU" sz="2800" dirty="0" err="1" smtClean="0"/>
              <a:t>блискавична</a:t>
            </a:r>
            <a:r>
              <a:rPr lang="ru-RU" sz="2800" dirty="0" smtClean="0"/>
              <a:t> </a:t>
            </a:r>
            <a:r>
              <a:rPr lang="ru-RU" sz="2800" dirty="0" err="1" smtClean="0"/>
              <a:t>війна</a:t>
            </a:r>
            <a:r>
              <a:rPr lang="ru-RU" sz="2800" dirty="0" smtClean="0"/>
              <a:t> на </a:t>
            </a:r>
            <a:r>
              <a:rPr lang="ru-RU" sz="2800" dirty="0" err="1" smtClean="0"/>
              <a:t>сході</a:t>
            </a:r>
            <a:r>
              <a:rPr lang="ru-RU" sz="2800" dirty="0" smtClean="0"/>
              <a:t> не </a:t>
            </a:r>
            <a:r>
              <a:rPr lang="ru-RU" sz="2800" dirty="0" err="1" smtClean="0"/>
              <a:t>відбулася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Перемога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Москвою мала </a:t>
            </a:r>
            <a:r>
              <a:rPr lang="ru-RU" sz="2800" dirty="0" err="1" smtClean="0"/>
              <a:t>велике</a:t>
            </a:r>
            <a:r>
              <a:rPr lang="ru-RU" sz="2800" dirty="0" smtClean="0"/>
              <a:t> </a:t>
            </a:r>
            <a:r>
              <a:rPr lang="ru-RU" sz="2800" dirty="0" err="1" smtClean="0"/>
              <a:t>міжнародне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значення</a:t>
            </a:r>
            <a:r>
              <a:rPr lang="ru-RU" sz="2800" dirty="0" smtClean="0"/>
              <a:t>. </a:t>
            </a:r>
            <a:r>
              <a:rPr lang="ru-RU" sz="2800" dirty="0" err="1" smtClean="0"/>
              <a:t>Японія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Туреччина</a:t>
            </a:r>
            <a:r>
              <a:rPr lang="ru-RU" sz="2800" dirty="0" smtClean="0"/>
              <a:t> </a:t>
            </a:r>
            <a:r>
              <a:rPr lang="ru-RU" sz="2800" dirty="0" err="1" smtClean="0"/>
              <a:t>утрималися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вступу</a:t>
            </a:r>
            <a:r>
              <a:rPr lang="ru-RU" sz="2800" dirty="0" smtClean="0"/>
              <a:t> у </a:t>
            </a:r>
            <a:r>
              <a:rPr lang="ru-RU" sz="2800" dirty="0" err="1" smtClean="0"/>
              <a:t>війну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проти</a:t>
            </a:r>
            <a:r>
              <a:rPr lang="ru-RU" sz="2800" dirty="0" smtClean="0"/>
              <a:t> СРСР. </a:t>
            </a:r>
            <a:r>
              <a:rPr lang="ru-RU" sz="2800" dirty="0" err="1" smtClean="0"/>
              <a:t>Збільшений</a:t>
            </a:r>
            <a:r>
              <a:rPr lang="ru-RU" sz="2800" dirty="0" smtClean="0"/>
              <a:t> авторитет СРСР на </a:t>
            </a:r>
            <a:r>
              <a:rPr lang="ru-RU" sz="2800" dirty="0" err="1" smtClean="0"/>
              <a:t>світовій</a:t>
            </a:r>
            <a:r>
              <a:rPr lang="ru-RU" sz="2800" dirty="0" smtClean="0"/>
              <a:t> </a:t>
            </a:r>
            <a:r>
              <a:rPr lang="ru-RU" sz="2800" dirty="0" err="1" smtClean="0"/>
              <a:t>арені</a:t>
            </a:r>
            <a:r>
              <a:rPr lang="ru-RU" sz="2800" dirty="0" smtClean="0"/>
              <a:t> </a:t>
            </a:r>
            <a:r>
              <a:rPr lang="ru-RU" sz="2800" dirty="0" err="1" smtClean="0"/>
              <a:t>сприяв</a:t>
            </a:r>
            <a:r>
              <a:rPr lang="ru-RU" sz="2800" dirty="0" smtClean="0"/>
              <a:t> </a:t>
            </a:r>
            <a:r>
              <a:rPr lang="ru-RU" sz="2800" dirty="0" err="1" smtClean="0"/>
              <a:t>створенню</a:t>
            </a:r>
            <a:r>
              <a:rPr lang="ru-RU" sz="2800" dirty="0" smtClean="0"/>
              <a:t> </a:t>
            </a:r>
            <a:r>
              <a:rPr lang="ru-RU" sz="2800" dirty="0" err="1" smtClean="0"/>
              <a:t>антигітлерівської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коаліції</a:t>
            </a:r>
            <a:r>
              <a:rPr lang="ru-RU" sz="2800" dirty="0" smtClean="0"/>
              <a:t>. </a:t>
            </a:r>
            <a:r>
              <a:rPr lang="ru-RU" sz="2800" dirty="0" err="1" smtClean="0"/>
              <a:t>Однак</a:t>
            </a:r>
            <a:r>
              <a:rPr lang="ru-RU" sz="2800" dirty="0" smtClean="0"/>
              <a:t> </a:t>
            </a:r>
            <a:r>
              <a:rPr lang="ru-RU" sz="2800" dirty="0" err="1" smtClean="0"/>
              <a:t>влітку</a:t>
            </a:r>
            <a:r>
              <a:rPr lang="ru-RU" sz="2800" dirty="0" smtClean="0"/>
              <a:t> 1942 р. через </a:t>
            </a:r>
            <a:r>
              <a:rPr lang="ru-RU" sz="2800" dirty="0" err="1" smtClean="0"/>
              <a:t>помилки</a:t>
            </a:r>
            <a:r>
              <a:rPr lang="ru-RU" sz="2800" dirty="0" smtClean="0"/>
              <a:t> </a:t>
            </a:r>
            <a:r>
              <a:rPr lang="ru-RU" sz="2800" dirty="0" err="1" smtClean="0"/>
              <a:t>радянського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керівництва</a:t>
            </a:r>
            <a:r>
              <a:rPr lang="ru-RU" sz="2800" dirty="0" smtClean="0"/>
              <a:t> (</a:t>
            </a:r>
            <a:r>
              <a:rPr lang="ru-RU" sz="2800" dirty="0" err="1" smtClean="0"/>
              <a:t>насамперед</a:t>
            </a:r>
            <a:r>
              <a:rPr lang="ru-RU" sz="2800" dirty="0" smtClean="0"/>
              <a:t> </a:t>
            </a:r>
            <a:r>
              <a:rPr lang="ru-RU" sz="2800" dirty="0" err="1" smtClean="0"/>
              <a:t>Сталіна</a:t>
            </a:r>
            <a:r>
              <a:rPr lang="ru-RU" sz="2800" dirty="0" smtClean="0"/>
              <a:t>) </a:t>
            </a:r>
            <a:r>
              <a:rPr lang="ru-RU" sz="2800" dirty="0" err="1" smtClean="0"/>
              <a:t>Червона</a:t>
            </a:r>
            <a:r>
              <a:rPr lang="ru-RU" sz="2800" dirty="0" smtClean="0"/>
              <a:t> </a:t>
            </a:r>
            <a:r>
              <a:rPr lang="ru-RU" sz="2800" dirty="0" err="1" smtClean="0"/>
              <a:t>Армія</a:t>
            </a:r>
            <a:r>
              <a:rPr lang="ru-RU" sz="2800" dirty="0" smtClean="0"/>
              <a:t> </a:t>
            </a:r>
            <a:r>
              <a:rPr lang="ru-RU" sz="2800" dirty="0" err="1" smtClean="0"/>
              <a:t>потерпіла</a:t>
            </a:r>
            <a:r>
              <a:rPr lang="ru-RU" sz="2800" dirty="0" smtClean="0"/>
              <a:t> ряд великих </a:t>
            </a:r>
            <a:r>
              <a:rPr lang="ru-RU" sz="2800" dirty="0" err="1" smtClean="0"/>
              <a:t>поразок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Північно-Заході</a:t>
            </a:r>
            <a:r>
              <a:rPr lang="ru-RU" sz="2800" dirty="0" smtClean="0"/>
              <a:t>,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</a:t>
            </a:r>
            <a:r>
              <a:rPr lang="ru-RU" sz="2800" dirty="0" err="1" smtClean="0"/>
              <a:t>Харковом</a:t>
            </a:r>
            <a:r>
              <a:rPr lang="ru-RU" sz="2800" dirty="0" smtClean="0"/>
              <a:t> та в </a:t>
            </a:r>
            <a:r>
              <a:rPr lang="ru-RU" sz="2800" dirty="0" err="1" smtClean="0"/>
              <a:t>Криму</a:t>
            </a:r>
            <a:r>
              <a:rPr lang="ru-RU" sz="2800" dirty="0" smtClean="0"/>
              <a:t>. </a:t>
            </a:r>
            <a:r>
              <a:rPr lang="ru-RU" sz="2800" dirty="0" err="1" smtClean="0"/>
              <a:t>Німецько-фашистські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війська</a:t>
            </a:r>
            <a:r>
              <a:rPr lang="ru-RU" sz="2800" dirty="0" smtClean="0"/>
              <a:t> </a:t>
            </a:r>
            <a:r>
              <a:rPr lang="ru-RU" sz="2800" dirty="0" err="1" smtClean="0"/>
              <a:t>вийшли</a:t>
            </a:r>
            <a:r>
              <a:rPr lang="ru-RU" sz="2800" dirty="0" smtClean="0"/>
              <a:t> до Волги - </a:t>
            </a:r>
            <a:r>
              <a:rPr lang="ru-RU" sz="2800" dirty="0" err="1" smtClean="0"/>
              <a:t>Сталінграда</a:t>
            </a:r>
            <a:r>
              <a:rPr lang="ru-RU" sz="2800" dirty="0" smtClean="0"/>
              <a:t> та Кавказу. Запекла оборона </a:t>
            </a:r>
            <a:r>
              <a:rPr lang="ru-RU" sz="2800" dirty="0" err="1" smtClean="0"/>
              <a:t>радянських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військ</a:t>
            </a:r>
            <a:r>
              <a:rPr lang="ru-RU" sz="2800" dirty="0" smtClean="0"/>
              <a:t> на </a:t>
            </a:r>
            <a:r>
              <a:rPr lang="ru-RU" sz="2800" dirty="0" err="1" smtClean="0"/>
              <a:t>цих</a:t>
            </a:r>
            <a:r>
              <a:rPr lang="ru-RU" sz="2800" dirty="0" smtClean="0"/>
              <a:t> </a:t>
            </a:r>
            <a:r>
              <a:rPr lang="ru-RU" sz="2800" dirty="0" err="1" smtClean="0"/>
              <a:t>напрямах</a:t>
            </a:r>
            <a:r>
              <a:rPr lang="ru-RU" sz="2800" dirty="0" smtClean="0"/>
              <a:t>, а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переведення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економіки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військові</a:t>
            </a:r>
            <a:r>
              <a:rPr lang="ru-RU" sz="2800" dirty="0" smtClean="0"/>
              <a:t> рейки, </a:t>
            </a:r>
            <a:r>
              <a:rPr lang="ru-RU" sz="2800" dirty="0" err="1" smtClean="0"/>
              <a:t>створення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злагодженого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військового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господарства</a:t>
            </a:r>
            <a:r>
              <a:rPr lang="ru-RU" sz="2800" dirty="0" smtClean="0"/>
              <a:t>, </a:t>
            </a:r>
            <a:r>
              <a:rPr lang="ru-RU" sz="2800" dirty="0" err="1" smtClean="0"/>
              <a:t>розгортання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партизанського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руху</a:t>
            </a:r>
            <a:r>
              <a:rPr lang="ru-RU" sz="2800" dirty="0" smtClean="0"/>
              <a:t> в </a:t>
            </a:r>
            <a:r>
              <a:rPr lang="ru-RU" sz="2800" dirty="0" err="1" smtClean="0"/>
              <a:t>тилу</a:t>
            </a:r>
            <a:r>
              <a:rPr lang="ru-RU" sz="2800" dirty="0" smtClean="0"/>
              <a:t> ворога </a:t>
            </a:r>
            <a:r>
              <a:rPr lang="ru-RU" sz="2800" dirty="0" err="1" smtClean="0"/>
              <a:t>підготували</a:t>
            </a:r>
            <a:r>
              <a:rPr lang="ru-RU" sz="2800" dirty="0" smtClean="0"/>
              <a:t> </a:t>
            </a:r>
            <a:r>
              <a:rPr lang="ru-RU" sz="2800" dirty="0" err="1" smtClean="0"/>
              <a:t>необхідні</a:t>
            </a:r>
            <a:r>
              <a:rPr lang="ru-RU" sz="2800" dirty="0" smtClean="0"/>
              <a:t> </a:t>
            </a:r>
            <a:r>
              <a:rPr lang="ru-RU" sz="2800" dirty="0" err="1" smtClean="0"/>
              <a:t>умови</a:t>
            </a:r>
            <a:r>
              <a:rPr lang="ru-RU" sz="2800" dirty="0" smtClean="0"/>
              <a:t> для переходу </a:t>
            </a:r>
            <a:r>
              <a:rPr lang="ru-RU" sz="2800" dirty="0" err="1" smtClean="0"/>
              <a:t>радянських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військ</a:t>
            </a:r>
            <a:r>
              <a:rPr lang="ru-RU" sz="2800" dirty="0" smtClean="0"/>
              <a:t> у </a:t>
            </a:r>
            <a:r>
              <a:rPr lang="ru-RU" sz="2800" dirty="0" err="1" smtClean="0"/>
              <a:t>наступ</a:t>
            </a:r>
            <a:r>
              <a:rPr lang="ru-RU" sz="2800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711</Words>
  <Application>Microsoft Office PowerPoint</Application>
  <PresentationFormat>Экран (4:3)</PresentationFormat>
  <Paragraphs>31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Робота учениці 7 класу Вишнівської загальноосвітньої школи І-ІІІ ступенів №3 Києво-Святошинського району Київської області Левчук Марини                                          Вчитель історії Кравчук О.О  </vt:lpstr>
      <vt:lpstr>Проект на тему:</vt:lpstr>
      <vt:lpstr>                      План</vt:lpstr>
      <vt:lpstr>Слайд 4</vt:lpstr>
      <vt:lpstr>Слайд 5</vt:lpstr>
      <vt:lpstr>         Карта Москви 1812р. </vt:lpstr>
      <vt:lpstr>       Карта Москви 1941р.</vt:lpstr>
      <vt:lpstr>Порівняльний аналіз битви за Москву у 1812 році у період війни Росії з Наполеоном і битви за Москву у війні з фашистською Німеччиною на території Радянського Союзу 1941р.-1945р.-Великої Вітчизняної війни</vt:lpstr>
      <vt:lpstr>Захист Москви у період Великої Вітчизняної війни.</vt:lpstr>
      <vt:lpstr>                 Висновки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Робота учениці 7 класу Вишнівської загальноосвітньої школи І-ІІІ ступенів №3 Києво-Святошинського району Київської області Левчук Марини                                          Вчитель історії Кравчук О.О  </dc:title>
  <dc:creator>user</dc:creator>
  <cp:lastModifiedBy>user</cp:lastModifiedBy>
  <cp:revision>2</cp:revision>
  <dcterms:created xsi:type="dcterms:W3CDTF">2013-04-15T10:34:22Z</dcterms:created>
  <dcterms:modified xsi:type="dcterms:W3CDTF">2013-04-15T10:51:25Z</dcterms:modified>
</cp:coreProperties>
</file>