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0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5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0%D0%BE%D1%81%D1%96%D1%8F%D0%BD%D0%B8" TargetMode="External"/><Relationship Id="rId2" Type="http://schemas.openxmlformats.org/officeDocument/2006/relationships/hyperlink" Target="https://uk.wikipedia.org/wiki/%D0%A0%D0%BE%D1%81%D1%96%D0%B9%D1%81%D1%8C%D0%BA%D0%B0_%D1%96%D0%BC%D0%BF%D0%B5%D1%80%D1%96%D1%8F" TargetMode="External"/><Relationship Id="rId1" Type="http://schemas.openxmlformats.org/officeDocument/2006/relationships/hyperlink" Target="https://uk.wikipedia.org/wiki/%D0%9D%D0%B0%D0%BF%D0%BE%D0%BB%D0%B5%D0%BE%D0%BD" TargetMode="External"/><Relationship Id="rId6" Type="http://schemas.openxmlformats.org/officeDocument/2006/relationships/hyperlink" Target="https://uk.wikipedia.org/wiki/%D0%A7%D0%B5%D1%80%D0%B2%D0%BE%D0%BD%D0%B0_%D0%90%D1%80%D0%BC%D1%96%D1%8F" TargetMode="External"/><Relationship Id="rId5" Type="http://schemas.openxmlformats.org/officeDocument/2006/relationships/hyperlink" Target="https://uk.wikipedia.org/wiki/%D0%A1%D0%A0%D0%A1%D0%A0" TargetMode="External"/><Relationship Id="rId4" Type="http://schemas.openxmlformats.org/officeDocument/2006/relationships/hyperlink" Target="https://uk.wikipedia.org/wiki/%D0%93%D1%96%D1%82%D0%BB%D0%B5%D1%80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770F41-5DA1-4EEF-A6C3-626C131735E0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890402-156E-4464-83CB-440C39EC9BA6}">
      <dgm:prSet phldrT="[Текст]" custT="1"/>
      <dgm:spPr/>
      <dgm:t>
        <a:bodyPr/>
        <a:lstStyle/>
        <a:p>
          <a:r>
            <a:rPr lang="uk-UA" sz="2800" dirty="0" smtClean="0"/>
            <a:t>Вітчизняна війна 1812 року-складова наполеонівських воєн (1799-1815)</a:t>
          </a:r>
          <a:endParaRPr lang="ru-RU" sz="2800" dirty="0"/>
        </a:p>
      </dgm:t>
    </dgm:pt>
    <dgm:pt modelId="{5C2B8130-60FD-419F-B18D-A94155F3825B}" type="parTrans" cxnId="{660DA091-14F4-41D9-AC29-6C0A6A8711D1}">
      <dgm:prSet/>
      <dgm:spPr/>
      <dgm:t>
        <a:bodyPr/>
        <a:lstStyle/>
        <a:p>
          <a:endParaRPr lang="ru-RU"/>
        </a:p>
      </dgm:t>
    </dgm:pt>
    <dgm:pt modelId="{159D9373-E6A2-4C4A-A26E-8EFC61A65860}" type="sibTrans" cxnId="{660DA091-14F4-41D9-AC29-6C0A6A8711D1}">
      <dgm:prSet/>
      <dgm:spPr/>
      <dgm:t>
        <a:bodyPr/>
        <a:lstStyle/>
        <a:p>
          <a:endParaRPr lang="ru-RU"/>
        </a:p>
      </dgm:t>
    </dgm:pt>
    <dgm:pt modelId="{7E6F613A-BD19-4344-99A0-66B994D3D4E5}" type="pres">
      <dgm:prSet presAssocID="{1B770F41-5DA1-4EEF-A6C3-626C131735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F893A6-B572-4542-ACA2-F24290FBA190}" type="pres">
      <dgm:prSet presAssocID="{BE890402-156E-4464-83CB-440C39EC9BA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0DA091-14F4-41D9-AC29-6C0A6A8711D1}" srcId="{1B770F41-5DA1-4EEF-A6C3-626C131735E0}" destId="{BE890402-156E-4464-83CB-440C39EC9BA6}" srcOrd="0" destOrd="0" parTransId="{5C2B8130-60FD-419F-B18D-A94155F3825B}" sibTransId="{159D9373-E6A2-4C4A-A26E-8EFC61A65860}"/>
    <dgm:cxn modelId="{16BF1DA9-F982-49FD-93AF-BDE803F3FBAD}" type="presOf" srcId="{BE890402-156E-4464-83CB-440C39EC9BA6}" destId="{77F893A6-B572-4542-ACA2-F24290FBA190}" srcOrd="0" destOrd="0" presId="urn:microsoft.com/office/officeart/2005/8/layout/vList2"/>
    <dgm:cxn modelId="{57481FD8-5EE1-4A82-B99B-3180C58EF8AE}" type="presOf" srcId="{1B770F41-5DA1-4EEF-A6C3-626C131735E0}" destId="{7E6F613A-BD19-4344-99A0-66B994D3D4E5}" srcOrd="0" destOrd="0" presId="urn:microsoft.com/office/officeart/2005/8/layout/vList2"/>
    <dgm:cxn modelId="{8AE125BA-1291-443D-B24C-3CE5DEE67ACE}" type="presParOf" srcId="{7E6F613A-BD19-4344-99A0-66B994D3D4E5}" destId="{77F893A6-B572-4542-ACA2-F24290FBA190}" srcOrd="0" destOrd="0" presId="urn:microsoft.com/office/officeart/2005/8/layout/vList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A28C8FF-008B-4DA7-99FF-E9F1702926E2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5AED84-5839-403C-ABFD-E427BE5CDDDC}">
      <dgm:prSet phldrT="[Текст]" custT="1"/>
      <dgm:spPr/>
      <dgm:t>
        <a:bodyPr/>
        <a:lstStyle/>
        <a:p>
          <a:r>
            <a:rPr lang="uk-UA" sz="2800" dirty="0" smtClean="0"/>
            <a:t>За стратегічним планом “ Ост ” Україні відводилася роль бездержавного сировинного придатку, джерела продовольства і людських ресурсів</a:t>
          </a:r>
          <a:endParaRPr lang="ru-RU" sz="2800" dirty="0"/>
        </a:p>
      </dgm:t>
    </dgm:pt>
    <dgm:pt modelId="{28A95187-CD4B-4DD2-BFB4-B7CAE388F97D}" type="parTrans" cxnId="{10195E04-85CB-4F84-B635-E6B98FB8EFEA}">
      <dgm:prSet/>
      <dgm:spPr/>
      <dgm:t>
        <a:bodyPr/>
        <a:lstStyle/>
        <a:p>
          <a:endParaRPr lang="ru-RU"/>
        </a:p>
      </dgm:t>
    </dgm:pt>
    <dgm:pt modelId="{9DD25E61-AF99-467B-B190-943E141B5EFF}" type="sibTrans" cxnId="{10195E04-85CB-4F84-B635-E6B98FB8EFEA}">
      <dgm:prSet/>
      <dgm:spPr/>
      <dgm:t>
        <a:bodyPr/>
        <a:lstStyle/>
        <a:p>
          <a:endParaRPr lang="ru-RU"/>
        </a:p>
      </dgm:t>
    </dgm:pt>
    <dgm:pt modelId="{0E51BB9A-3D63-4B28-B1F7-D74C7A4AE575}" type="pres">
      <dgm:prSet presAssocID="{1A28C8FF-008B-4DA7-99FF-E9F1702926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8DBB05-E5CC-4EC4-999A-39E5484D9750}" type="pres">
      <dgm:prSet presAssocID="{A65AED84-5839-403C-ABFD-E427BE5CDDDC}" presName="parentText" presStyleLbl="node1" presStyleIdx="0" presStyleCnt="1" custLinFactNeighborX="-2735" custLinFactNeighborY="5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41E9BE-4FC0-4075-866E-943F7EBC2B83}" type="presOf" srcId="{1A28C8FF-008B-4DA7-99FF-E9F1702926E2}" destId="{0E51BB9A-3D63-4B28-B1F7-D74C7A4AE575}" srcOrd="0" destOrd="0" presId="urn:microsoft.com/office/officeart/2005/8/layout/vList2"/>
    <dgm:cxn modelId="{24A31376-6172-4AB4-B587-9D94B862E334}" type="presOf" srcId="{A65AED84-5839-403C-ABFD-E427BE5CDDDC}" destId="{DC8DBB05-E5CC-4EC4-999A-39E5484D9750}" srcOrd="0" destOrd="0" presId="urn:microsoft.com/office/officeart/2005/8/layout/vList2"/>
    <dgm:cxn modelId="{10195E04-85CB-4F84-B635-E6B98FB8EFEA}" srcId="{1A28C8FF-008B-4DA7-99FF-E9F1702926E2}" destId="{A65AED84-5839-403C-ABFD-E427BE5CDDDC}" srcOrd="0" destOrd="0" parTransId="{28A95187-CD4B-4DD2-BFB4-B7CAE388F97D}" sibTransId="{9DD25E61-AF99-467B-B190-943E141B5EFF}"/>
    <dgm:cxn modelId="{604652AA-00A2-40AC-9460-A9B264836CB5}" type="presParOf" srcId="{0E51BB9A-3D63-4B28-B1F7-D74C7A4AE575}" destId="{DC8DBB05-E5CC-4EC4-999A-39E5484D9750}" srcOrd="0" destOrd="0" presId="urn:microsoft.com/office/officeart/2005/8/layout/vList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8007AF2-084C-45E4-86A7-351680E9C8A3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0295B9-9301-49D7-9E2A-4A99679FEA91}">
      <dgm:prSet phldrT="[Текст]" custT="1"/>
      <dgm:spPr/>
      <dgm:t>
        <a:bodyPr/>
        <a:lstStyle/>
        <a:p>
          <a:r>
            <a:rPr lang="en-US" sz="2800" dirty="0" smtClean="0"/>
            <a:t>600</a:t>
          </a:r>
          <a:r>
            <a:rPr lang="uk-UA" sz="2800" dirty="0" smtClean="0"/>
            <a:t>- тисячна армія Франції займала позицію в 300 км на кордонах з Росією</a:t>
          </a:r>
          <a:endParaRPr lang="ru-RU" sz="2800" dirty="0"/>
        </a:p>
      </dgm:t>
    </dgm:pt>
    <dgm:pt modelId="{99A026B0-D752-41E3-8719-AAEBDEC5DE4D}" type="parTrans" cxnId="{8D1F49CE-E268-4EFF-9747-2B39D939BCC4}">
      <dgm:prSet/>
      <dgm:spPr/>
      <dgm:t>
        <a:bodyPr/>
        <a:lstStyle/>
        <a:p>
          <a:endParaRPr lang="ru-RU"/>
        </a:p>
      </dgm:t>
    </dgm:pt>
    <dgm:pt modelId="{C2B32E0B-AA72-43C3-8C0C-8D439D63FEA6}" type="sibTrans" cxnId="{8D1F49CE-E268-4EFF-9747-2B39D939BCC4}">
      <dgm:prSet/>
      <dgm:spPr/>
      <dgm:t>
        <a:bodyPr/>
        <a:lstStyle/>
        <a:p>
          <a:endParaRPr lang="ru-RU"/>
        </a:p>
      </dgm:t>
    </dgm:pt>
    <dgm:pt modelId="{C4377FB3-F360-4077-BA2F-2CA2E541D71F}" type="pres">
      <dgm:prSet presAssocID="{78007AF2-084C-45E4-86A7-351680E9C8A3}" presName="linear" presStyleCnt="0">
        <dgm:presLayoutVars>
          <dgm:animLvl val="lvl"/>
          <dgm:resizeHandles val="exact"/>
        </dgm:presLayoutVars>
      </dgm:prSet>
      <dgm:spPr/>
    </dgm:pt>
    <dgm:pt modelId="{AC0D41A1-9708-461B-8265-BD6DCD68B32A}" type="pres">
      <dgm:prSet presAssocID="{010295B9-9301-49D7-9E2A-4A99679FEA91}" presName="parentText" presStyleLbl="node1" presStyleIdx="0" presStyleCnt="1" custLinFactNeighborX="-391" custLinFactNeighborY="917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846617-CF86-41BC-9A5C-7CC5DF4BED98}" type="presOf" srcId="{78007AF2-084C-45E4-86A7-351680E9C8A3}" destId="{C4377FB3-F360-4077-BA2F-2CA2E541D71F}" srcOrd="0" destOrd="0" presId="urn:microsoft.com/office/officeart/2005/8/layout/vList2"/>
    <dgm:cxn modelId="{8D1F49CE-E268-4EFF-9747-2B39D939BCC4}" srcId="{78007AF2-084C-45E4-86A7-351680E9C8A3}" destId="{010295B9-9301-49D7-9E2A-4A99679FEA91}" srcOrd="0" destOrd="0" parTransId="{99A026B0-D752-41E3-8719-AAEBDEC5DE4D}" sibTransId="{C2B32E0B-AA72-43C3-8C0C-8D439D63FEA6}"/>
    <dgm:cxn modelId="{61FB1725-993C-4C0A-8AA7-7F026182D77E}" type="presOf" srcId="{010295B9-9301-49D7-9E2A-4A99679FEA91}" destId="{AC0D41A1-9708-461B-8265-BD6DCD68B32A}" srcOrd="0" destOrd="0" presId="urn:microsoft.com/office/officeart/2005/8/layout/vList2"/>
    <dgm:cxn modelId="{0588659E-352D-401F-A01D-1B272BFE0030}" type="presParOf" srcId="{C4377FB3-F360-4077-BA2F-2CA2E541D71F}" destId="{AC0D41A1-9708-461B-8265-BD6DCD68B32A}" srcOrd="0" destOrd="0" presId="urn:microsoft.com/office/officeart/2005/8/layout/vList2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17B95FD-2879-468D-89F3-EE58263A2CD7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356F89-BEB1-40E0-B977-5D986A3F21F1}">
      <dgm:prSet phldrT="[Текст]" custT="1"/>
      <dgm:spPr/>
      <dgm:t>
        <a:bodyPr/>
        <a:lstStyle/>
        <a:p>
          <a:r>
            <a:rPr lang="uk-UA" sz="2800" dirty="0" smtClean="0"/>
            <a:t>На західних прикордонних округах СРСР було зосереджено 170 німецьких дивізій (майже 3 млн. бійців) та 12782 танки</a:t>
          </a:r>
          <a:endParaRPr lang="ru-RU" sz="2800" dirty="0"/>
        </a:p>
      </dgm:t>
    </dgm:pt>
    <dgm:pt modelId="{181AAF76-0CA8-40F9-B8BD-F42B7FDEFD23}" type="parTrans" cxnId="{8D255504-DA95-46B2-99EE-04B7C812A370}">
      <dgm:prSet/>
      <dgm:spPr/>
      <dgm:t>
        <a:bodyPr/>
        <a:lstStyle/>
        <a:p>
          <a:endParaRPr lang="ru-RU"/>
        </a:p>
      </dgm:t>
    </dgm:pt>
    <dgm:pt modelId="{D230358A-2D8E-4EB8-AE62-13CEC81D7537}" type="sibTrans" cxnId="{8D255504-DA95-46B2-99EE-04B7C812A370}">
      <dgm:prSet/>
      <dgm:spPr/>
      <dgm:t>
        <a:bodyPr/>
        <a:lstStyle/>
        <a:p>
          <a:endParaRPr lang="ru-RU"/>
        </a:p>
      </dgm:t>
    </dgm:pt>
    <dgm:pt modelId="{60D1D7D4-5466-4138-B9F2-2E6990F99F47}" type="pres">
      <dgm:prSet presAssocID="{417B95FD-2879-468D-89F3-EE58263A2CD7}" presName="linear" presStyleCnt="0">
        <dgm:presLayoutVars>
          <dgm:animLvl val="lvl"/>
          <dgm:resizeHandles val="exact"/>
        </dgm:presLayoutVars>
      </dgm:prSet>
      <dgm:spPr/>
    </dgm:pt>
    <dgm:pt modelId="{B4768394-71BE-487F-B694-10DAED447032}" type="pres">
      <dgm:prSet presAssocID="{BF356F89-BEB1-40E0-B977-5D986A3F21F1}" presName="parentText" presStyleLbl="node1" presStyleIdx="0" presStyleCnt="1" custLinFactNeighborX="-391" custLinFactNeighborY="917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255504-DA95-46B2-99EE-04B7C812A370}" srcId="{417B95FD-2879-468D-89F3-EE58263A2CD7}" destId="{BF356F89-BEB1-40E0-B977-5D986A3F21F1}" srcOrd="0" destOrd="0" parTransId="{181AAF76-0CA8-40F9-B8BD-F42B7FDEFD23}" sibTransId="{D230358A-2D8E-4EB8-AE62-13CEC81D7537}"/>
    <dgm:cxn modelId="{D11A6FEE-1DCF-4C5B-9B9F-3D00EE1ECCBA}" type="presOf" srcId="{417B95FD-2879-468D-89F3-EE58263A2CD7}" destId="{60D1D7D4-5466-4138-B9F2-2E6990F99F47}" srcOrd="0" destOrd="0" presId="urn:microsoft.com/office/officeart/2005/8/layout/vList2"/>
    <dgm:cxn modelId="{5639BD9A-ED67-4AF8-8C88-CD7813A17BA0}" type="presOf" srcId="{BF356F89-BEB1-40E0-B977-5D986A3F21F1}" destId="{B4768394-71BE-487F-B694-10DAED447032}" srcOrd="0" destOrd="0" presId="urn:microsoft.com/office/officeart/2005/8/layout/vList2"/>
    <dgm:cxn modelId="{74B6618C-FA4E-4108-AA71-54D78FC7B212}" type="presParOf" srcId="{60D1D7D4-5466-4138-B9F2-2E6990F99F47}" destId="{B4768394-71BE-487F-B694-10DAED447032}" srcOrd="0" destOrd="0" presId="urn:microsoft.com/office/officeart/2005/8/layout/vList2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CE72601-B932-4407-9188-995E15A6F959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0F717F-2754-4150-AD64-A1484AD72AE3}">
      <dgm:prSet phldrT="[Текст]" custT="1"/>
      <dgm:spPr/>
      <dgm:t>
        <a:bodyPr/>
        <a:lstStyle/>
        <a:p>
          <a:r>
            <a:rPr lang="uk-UA" sz="2800" dirty="0" smtClean="0"/>
            <a:t>(12) 24 червня 1812 року  рано-вранці армія Наполеона, здійснивши переправу через р. Німан, перейшла кордон і вступила на територію Російської імперії</a:t>
          </a:r>
          <a:endParaRPr lang="ru-RU" sz="2800" dirty="0"/>
        </a:p>
      </dgm:t>
    </dgm:pt>
    <dgm:pt modelId="{410EDD7E-12DB-4D8A-8375-2C5A4A040490}" type="parTrans" cxnId="{CEF00454-F808-4FB3-A86A-F5CE6A016D72}">
      <dgm:prSet/>
      <dgm:spPr/>
      <dgm:t>
        <a:bodyPr/>
        <a:lstStyle/>
        <a:p>
          <a:endParaRPr lang="ru-RU"/>
        </a:p>
      </dgm:t>
    </dgm:pt>
    <dgm:pt modelId="{C599A6DB-2FFF-4D71-B0C6-1EF6470B742E}" type="sibTrans" cxnId="{CEF00454-F808-4FB3-A86A-F5CE6A016D72}">
      <dgm:prSet/>
      <dgm:spPr/>
      <dgm:t>
        <a:bodyPr/>
        <a:lstStyle/>
        <a:p>
          <a:endParaRPr lang="ru-RU"/>
        </a:p>
      </dgm:t>
    </dgm:pt>
    <dgm:pt modelId="{CFD2B25B-6A3B-416F-9A58-9E76A5770B7E}" type="pres">
      <dgm:prSet presAssocID="{1CE72601-B932-4407-9188-995E15A6F959}" presName="linear" presStyleCnt="0">
        <dgm:presLayoutVars>
          <dgm:animLvl val="lvl"/>
          <dgm:resizeHandles val="exact"/>
        </dgm:presLayoutVars>
      </dgm:prSet>
      <dgm:spPr/>
    </dgm:pt>
    <dgm:pt modelId="{E0C92831-8F5F-4AB2-BEE8-60E906A1AB7D}" type="pres">
      <dgm:prSet presAssocID="{DA0F717F-2754-4150-AD64-A1484AD72AE3}" presName="parentText" presStyleLbl="node1" presStyleIdx="0" presStyleCnt="1" custLinFactY="15590" custLinFactNeighborX="-39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D802B9-3901-45E7-B803-83CB7817EE70}" type="presOf" srcId="{1CE72601-B932-4407-9188-995E15A6F959}" destId="{CFD2B25B-6A3B-416F-9A58-9E76A5770B7E}" srcOrd="0" destOrd="0" presId="urn:microsoft.com/office/officeart/2005/8/layout/vList2"/>
    <dgm:cxn modelId="{CEF00454-F808-4FB3-A86A-F5CE6A016D72}" srcId="{1CE72601-B932-4407-9188-995E15A6F959}" destId="{DA0F717F-2754-4150-AD64-A1484AD72AE3}" srcOrd="0" destOrd="0" parTransId="{410EDD7E-12DB-4D8A-8375-2C5A4A040490}" sibTransId="{C599A6DB-2FFF-4D71-B0C6-1EF6470B742E}"/>
    <dgm:cxn modelId="{20A50BAA-9AC3-417F-BB92-010E45964C13}" type="presOf" srcId="{DA0F717F-2754-4150-AD64-A1484AD72AE3}" destId="{E0C92831-8F5F-4AB2-BEE8-60E906A1AB7D}" srcOrd="0" destOrd="0" presId="urn:microsoft.com/office/officeart/2005/8/layout/vList2"/>
    <dgm:cxn modelId="{C918D3D2-EA56-44A6-BC4A-71005151BDCF}" type="presParOf" srcId="{CFD2B25B-6A3B-416F-9A58-9E76A5770B7E}" destId="{E0C92831-8F5F-4AB2-BEE8-60E906A1AB7D}" srcOrd="0" destOrd="0" presId="urn:microsoft.com/office/officeart/2005/8/layout/vList2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EC634C3-793D-41E0-80C9-E2540CC7E65C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F9E1A4-0C7D-4F43-A941-A4FCB6280509}">
      <dgm:prSet phldrT="[Текст]" custT="1"/>
      <dgm:spPr/>
      <dgm:t>
        <a:bodyPr/>
        <a:lstStyle/>
        <a:p>
          <a:r>
            <a:rPr lang="uk-UA" sz="2800" dirty="0" smtClean="0"/>
            <a:t>22 червня 1941 року о 4 годині ранку німецькі війська віроломно напали на Радянський Союз</a:t>
          </a:r>
          <a:endParaRPr lang="ru-RU" sz="2800" dirty="0"/>
        </a:p>
      </dgm:t>
    </dgm:pt>
    <dgm:pt modelId="{E677F19D-057F-4417-8284-0FD467AC1959}" type="parTrans" cxnId="{29B1C833-B38E-490E-802F-ED33BE57A550}">
      <dgm:prSet/>
      <dgm:spPr/>
      <dgm:t>
        <a:bodyPr/>
        <a:lstStyle/>
        <a:p>
          <a:endParaRPr lang="ru-RU"/>
        </a:p>
      </dgm:t>
    </dgm:pt>
    <dgm:pt modelId="{56EB353F-E131-433B-9A97-902AEC3A28B3}" type="sibTrans" cxnId="{29B1C833-B38E-490E-802F-ED33BE57A550}">
      <dgm:prSet/>
      <dgm:spPr/>
      <dgm:t>
        <a:bodyPr/>
        <a:lstStyle/>
        <a:p>
          <a:endParaRPr lang="ru-RU"/>
        </a:p>
      </dgm:t>
    </dgm:pt>
    <dgm:pt modelId="{C73CE204-4292-47E3-B4C3-430883DD328D}" type="pres">
      <dgm:prSet presAssocID="{6EC634C3-793D-41E0-80C9-E2540CC7E65C}" presName="linear" presStyleCnt="0">
        <dgm:presLayoutVars>
          <dgm:animLvl val="lvl"/>
          <dgm:resizeHandles val="exact"/>
        </dgm:presLayoutVars>
      </dgm:prSet>
      <dgm:spPr/>
    </dgm:pt>
    <dgm:pt modelId="{432A95EE-198C-4FC9-87B1-505CE9D7B0FE}" type="pres">
      <dgm:prSet presAssocID="{1CF9E1A4-0C7D-4F43-A941-A4FCB6280509}" presName="parentText" presStyleLbl="node1" presStyleIdx="0" presStyleCnt="1" custLinFactNeighborX="-391" custLinFactNeighborY="977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B1C833-B38E-490E-802F-ED33BE57A550}" srcId="{6EC634C3-793D-41E0-80C9-E2540CC7E65C}" destId="{1CF9E1A4-0C7D-4F43-A941-A4FCB6280509}" srcOrd="0" destOrd="0" parTransId="{E677F19D-057F-4417-8284-0FD467AC1959}" sibTransId="{56EB353F-E131-433B-9A97-902AEC3A28B3}"/>
    <dgm:cxn modelId="{AC208A5F-59F8-45D6-9D3E-97074830DD66}" type="presOf" srcId="{6EC634C3-793D-41E0-80C9-E2540CC7E65C}" destId="{C73CE204-4292-47E3-B4C3-430883DD328D}" srcOrd="0" destOrd="0" presId="urn:microsoft.com/office/officeart/2005/8/layout/vList2"/>
    <dgm:cxn modelId="{0CE9F70D-364A-4D69-B438-1A197CF76002}" type="presOf" srcId="{1CF9E1A4-0C7D-4F43-A941-A4FCB6280509}" destId="{432A95EE-198C-4FC9-87B1-505CE9D7B0FE}" srcOrd="0" destOrd="0" presId="urn:microsoft.com/office/officeart/2005/8/layout/vList2"/>
    <dgm:cxn modelId="{0A47814C-3D35-48B5-8E0E-B6201DF2B720}" type="presParOf" srcId="{C73CE204-4292-47E3-B4C3-430883DD328D}" destId="{432A95EE-198C-4FC9-87B1-505CE9D7B0FE}" srcOrd="0" destOrd="0" presId="urn:microsoft.com/office/officeart/2005/8/layout/vList2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A7CCF3B-12E1-4D75-BBAD-A4CE7E9BD92C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04CEE8-B237-4AEC-B363-3D32B47A59EB}">
      <dgm:prSet/>
      <dgm:spPr/>
      <dgm:t>
        <a:bodyPr/>
        <a:lstStyle/>
        <a:p>
          <a:pPr algn="l"/>
          <a:r>
            <a:rPr lang="ru-RU" i="1" dirty="0" smtClean="0"/>
            <a:t>«Свого часу на похід </a:t>
          </a:r>
          <a:r>
            <a:rPr lang="ru-RU" i="1" dirty="0" smtClean="0">
              <a:hlinkClick xmlns:r="http://schemas.openxmlformats.org/officeDocument/2006/relationships" r:id="rId1" tooltip="Наполеон"/>
            </a:rPr>
            <a:t>Наполеона</a:t>
          </a:r>
          <a:r>
            <a:rPr lang="ru-RU" i="1" dirty="0" smtClean="0"/>
            <a:t> в </a:t>
          </a:r>
          <a:r>
            <a:rPr lang="ru-RU" i="1" dirty="0" smtClean="0">
              <a:hlinkClick xmlns:r="http://schemas.openxmlformats.org/officeDocument/2006/relationships" r:id="rId2" tooltip="Російська імперія"/>
            </a:rPr>
            <a:t>Росію</a:t>
          </a:r>
          <a:r>
            <a:rPr lang="ru-RU" i="1" dirty="0" smtClean="0"/>
            <a:t> </a:t>
          </a:r>
          <a:r>
            <a:rPr lang="ru-RU" i="1" dirty="0" smtClean="0">
              <a:hlinkClick xmlns:r="http://schemas.openxmlformats.org/officeDocument/2006/relationships" r:id="rId3" tooltip="Росіяни"/>
            </a:rPr>
            <a:t>наш народ</a:t>
          </a:r>
          <a:r>
            <a:rPr lang="ru-RU" i="1" dirty="0" smtClean="0"/>
            <a:t> відповів вітчизняною війною і Наполеон зазнав поразки, прийшов до свого кінця. Те ж саме буде і з </a:t>
          </a:r>
          <a:r>
            <a:rPr lang="ru-RU" i="1" dirty="0" smtClean="0">
              <a:hlinkClick xmlns:r="http://schemas.openxmlformats.org/officeDocument/2006/relationships" r:id="rId4" tooltip="Гітлер"/>
            </a:rPr>
            <a:t>Гітлером</a:t>
          </a:r>
          <a:r>
            <a:rPr lang="ru-RU" i="1" dirty="0" smtClean="0"/>
            <a:t>, що зазнався і оголосив новий похід проти </a:t>
          </a:r>
          <a:r>
            <a:rPr lang="ru-RU" i="1" dirty="0" smtClean="0">
              <a:hlinkClick xmlns:r="http://schemas.openxmlformats.org/officeDocument/2006/relationships" r:id="rId5" tooltip="СРСР"/>
            </a:rPr>
            <a:t>нашої країни</a:t>
          </a:r>
          <a:r>
            <a:rPr lang="ru-RU" i="1" dirty="0" smtClean="0"/>
            <a:t>. </a:t>
          </a:r>
          <a:r>
            <a:rPr lang="ru-RU" i="1" dirty="0" smtClean="0">
              <a:hlinkClick xmlns:r="http://schemas.openxmlformats.org/officeDocument/2006/relationships" r:id="rId6" tooltip="Червона Армія"/>
            </a:rPr>
            <a:t>Червона Армія</a:t>
          </a:r>
          <a:r>
            <a:rPr lang="ru-RU" i="1" dirty="0" smtClean="0"/>
            <a:t> і весь наш народ знову поведуть переможну вітчизняну війну за батьківщину, за честь, за волю.»</a:t>
          </a:r>
        </a:p>
        <a:p>
          <a:pPr algn="r"/>
          <a:r>
            <a:rPr lang="uk-UA" i="1" dirty="0" smtClean="0"/>
            <a:t>В. Молотов</a:t>
          </a:r>
          <a:endParaRPr lang="ru-RU" dirty="0"/>
        </a:p>
      </dgm:t>
    </dgm:pt>
    <dgm:pt modelId="{E4561BD3-B3C0-4BD5-A9D9-820934F1B531}" type="parTrans" cxnId="{7C00307F-2E58-41D9-9115-14D6A5B268F1}">
      <dgm:prSet/>
      <dgm:spPr/>
      <dgm:t>
        <a:bodyPr/>
        <a:lstStyle/>
        <a:p>
          <a:endParaRPr lang="ru-RU"/>
        </a:p>
      </dgm:t>
    </dgm:pt>
    <dgm:pt modelId="{DE44AF9D-5C88-4BCC-9FE3-EFCE07C207A9}" type="sibTrans" cxnId="{7C00307F-2E58-41D9-9115-14D6A5B268F1}">
      <dgm:prSet/>
      <dgm:spPr/>
      <dgm:t>
        <a:bodyPr/>
        <a:lstStyle/>
        <a:p>
          <a:endParaRPr lang="ru-RU"/>
        </a:p>
      </dgm:t>
    </dgm:pt>
    <dgm:pt modelId="{DBCCEE17-0066-4927-AD14-EB990F027C96}" type="pres">
      <dgm:prSet presAssocID="{EA7CCF3B-12E1-4D75-BBAD-A4CE7E9BD92C}" presName="linear" presStyleCnt="0">
        <dgm:presLayoutVars>
          <dgm:animLvl val="lvl"/>
          <dgm:resizeHandles val="exact"/>
        </dgm:presLayoutVars>
      </dgm:prSet>
      <dgm:spPr/>
    </dgm:pt>
    <dgm:pt modelId="{EA5E3130-C3D2-4BD6-A1B7-483D8F923912}" type="pres">
      <dgm:prSet presAssocID="{6304CEE8-B237-4AEC-B363-3D32B47A59EB}" presName="parentText" presStyleLbl="node1" presStyleIdx="0" presStyleCnt="1" custLinFactNeighborX="-1181" custLinFactNeighborY="213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E52EAF-8B5E-43A6-84F8-298603F7D4A8}" type="presOf" srcId="{6304CEE8-B237-4AEC-B363-3D32B47A59EB}" destId="{EA5E3130-C3D2-4BD6-A1B7-483D8F923912}" srcOrd="0" destOrd="0" presId="urn:microsoft.com/office/officeart/2005/8/layout/vList2"/>
    <dgm:cxn modelId="{7C00307F-2E58-41D9-9115-14D6A5B268F1}" srcId="{EA7CCF3B-12E1-4D75-BBAD-A4CE7E9BD92C}" destId="{6304CEE8-B237-4AEC-B363-3D32B47A59EB}" srcOrd="0" destOrd="0" parTransId="{E4561BD3-B3C0-4BD5-A9D9-820934F1B531}" sibTransId="{DE44AF9D-5C88-4BCC-9FE3-EFCE07C207A9}"/>
    <dgm:cxn modelId="{841870A1-5968-4A41-AB8B-C97D870AD1BB}" type="presOf" srcId="{EA7CCF3B-12E1-4D75-BBAD-A4CE7E9BD92C}" destId="{DBCCEE17-0066-4927-AD14-EB990F027C96}" srcOrd="0" destOrd="0" presId="urn:microsoft.com/office/officeart/2005/8/layout/vList2"/>
    <dgm:cxn modelId="{59FE60A7-51FE-4958-BCAD-9ABAF1A82034}" type="presParOf" srcId="{DBCCEE17-0066-4927-AD14-EB990F027C96}" destId="{EA5E3130-C3D2-4BD6-A1B7-483D8F923912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E22871-4495-4440-9E78-F1A443EF657A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7DF2DA-D2AD-461F-B852-065043187F88}">
      <dgm:prSet phldrT="[Текст]" custT="1"/>
      <dgm:spPr/>
      <dgm:t>
        <a:bodyPr/>
        <a:lstStyle/>
        <a:p>
          <a:r>
            <a:rPr lang="uk-UA" sz="2800" dirty="0" smtClean="0"/>
            <a:t>Велика Вітчизняна війна-складова ІІ світової війни (1939-1945)</a:t>
          </a:r>
          <a:endParaRPr lang="ru-RU" sz="2800" dirty="0"/>
        </a:p>
      </dgm:t>
    </dgm:pt>
    <dgm:pt modelId="{AE44A339-FE4B-46E7-AD7E-CDB084887ADA}" type="parTrans" cxnId="{F191073D-0352-464D-9D64-5F1C40737BD2}">
      <dgm:prSet/>
      <dgm:spPr/>
      <dgm:t>
        <a:bodyPr/>
        <a:lstStyle/>
        <a:p>
          <a:endParaRPr lang="ru-RU"/>
        </a:p>
      </dgm:t>
    </dgm:pt>
    <dgm:pt modelId="{41BE2297-2386-47E4-976D-E33FC8E446D1}" type="sibTrans" cxnId="{F191073D-0352-464D-9D64-5F1C40737BD2}">
      <dgm:prSet/>
      <dgm:spPr/>
      <dgm:t>
        <a:bodyPr/>
        <a:lstStyle/>
        <a:p>
          <a:endParaRPr lang="ru-RU"/>
        </a:p>
      </dgm:t>
    </dgm:pt>
    <dgm:pt modelId="{306377CF-C182-4FE0-9FAA-3C3AC995196D}" type="pres">
      <dgm:prSet presAssocID="{FEE22871-4495-4440-9E78-F1A443EF657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A73917-34BF-4108-9CF2-F92D7D58DF12}" type="pres">
      <dgm:prSet presAssocID="{ED7DF2DA-D2AD-461F-B852-065043187F88}" presName="parentText" presStyleLbl="node1" presStyleIdx="0" presStyleCnt="1" custLinFactNeighborX="-391" custLinFactNeighborY="558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25531A-CFC9-4578-B63C-087A879FCCA9}" type="presOf" srcId="{ED7DF2DA-D2AD-461F-B852-065043187F88}" destId="{C9A73917-34BF-4108-9CF2-F92D7D58DF12}" srcOrd="0" destOrd="0" presId="urn:microsoft.com/office/officeart/2005/8/layout/vList2"/>
    <dgm:cxn modelId="{4A3B9B0E-BE94-4C5D-A7E3-753F7A29135A}" type="presOf" srcId="{FEE22871-4495-4440-9E78-F1A443EF657A}" destId="{306377CF-C182-4FE0-9FAA-3C3AC995196D}" srcOrd="0" destOrd="0" presId="urn:microsoft.com/office/officeart/2005/8/layout/vList2"/>
    <dgm:cxn modelId="{F191073D-0352-464D-9D64-5F1C40737BD2}" srcId="{FEE22871-4495-4440-9E78-F1A443EF657A}" destId="{ED7DF2DA-D2AD-461F-B852-065043187F88}" srcOrd="0" destOrd="0" parTransId="{AE44A339-FE4B-46E7-AD7E-CDB084887ADA}" sibTransId="{41BE2297-2386-47E4-976D-E33FC8E446D1}"/>
    <dgm:cxn modelId="{BEC50B9A-DB12-4FBC-BF67-94F557DF41CA}" type="presParOf" srcId="{306377CF-C182-4FE0-9FAA-3C3AC995196D}" destId="{C9A73917-34BF-4108-9CF2-F92D7D58DF12}" srcOrd="0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E35B9E-D1D3-437F-94DE-3CFC08705EDF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725674-8D82-43F5-8BB6-FB36D7EFFDF9}">
      <dgm:prSet phldrT="[Текст]" custT="1"/>
      <dgm:spPr/>
      <dgm:t>
        <a:bodyPr/>
        <a:lstStyle/>
        <a:p>
          <a:r>
            <a:rPr lang="uk-UA" sz="2800" dirty="0" smtClean="0"/>
            <a:t>Готуючись до походу на Росію Наполеон використав сили залежних від Франції країн</a:t>
          </a:r>
          <a:endParaRPr lang="ru-RU" sz="2800" dirty="0"/>
        </a:p>
      </dgm:t>
    </dgm:pt>
    <dgm:pt modelId="{7CED6B68-3779-41B8-AE07-2477974F6B68}" type="parTrans" cxnId="{7E40AB1C-96DA-4371-8A72-43DDBE5F59C7}">
      <dgm:prSet/>
      <dgm:spPr/>
      <dgm:t>
        <a:bodyPr/>
        <a:lstStyle/>
        <a:p>
          <a:endParaRPr lang="ru-RU"/>
        </a:p>
      </dgm:t>
    </dgm:pt>
    <dgm:pt modelId="{230D962A-1779-44AB-B9D5-DA05262C828B}" type="sibTrans" cxnId="{7E40AB1C-96DA-4371-8A72-43DDBE5F59C7}">
      <dgm:prSet/>
      <dgm:spPr/>
      <dgm:t>
        <a:bodyPr/>
        <a:lstStyle/>
        <a:p>
          <a:endParaRPr lang="ru-RU"/>
        </a:p>
      </dgm:t>
    </dgm:pt>
    <dgm:pt modelId="{FC1E30A3-0642-41CB-96B1-86180FD6992E}" type="pres">
      <dgm:prSet presAssocID="{9CE35B9E-D1D3-437F-94DE-3CFC08705ED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27DDA5-64C4-405A-97F3-0B311C7ACE48}" type="pres">
      <dgm:prSet presAssocID="{C7725674-8D82-43F5-8BB6-FB36D7EFFDF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40AB1C-96DA-4371-8A72-43DDBE5F59C7}" srcId="{9CE35B9E-D1D3-437F-94DE-3CFC08705EDF}" destId="{C7725674-8D82-43F5-8BB6-FB36D7EFFDF9}" srcOrd="0" destOrd="0" parTransId="{7CED6B68-3779-41B8-AE07-2477974F6B68}" sibTransId="{230D962A-1779-44AB-B9D5-DA05262C828B}"/>
    <dgm:cxn modelId="{242C1C27-7CF2-4AEB-8EE0-AB6AC3BA7953}" type="presOf" srcId="{9CE35B9E-D1D3-437F-94DE-3CFC08705EDF}" destId="{FC1E30A3-0642-41CB-96B1-86180FD6992E}" srcOrd="0" destOrd="0" presId="urn:microsoft.com/office/officeart/2005/8/layout/vList2"/>
    <dgm:cxn modelId="{E09B79AA-E5DA-483F-908D-C2A8972F0744}" type="presOf" srcId="{C7725674-8D82-43F5-8BB6-FB36D7EFFDF9}" destId="{0227DDA5-64C4-405A-97F3-0B311C7ACE48}" srcOrd="0" destOrd="0" presId="urn:microsoft.com/office/officeart/2005/8/layout/vList2"/>
    <dgm:cxn modelId="{60864F6F-9EA7-4CC5-8F23-3F531936835F}" type="presParOf" srcId="{FC1E30A3-0642-41CB-96B1-86180FD6992E}" destId="{0227DDA5-64C4-405A-97F3-0B311C7ACE48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D0FD4B-2097-457F-9C0E-EFAC92E0AADF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F821E4-FF0A-42CC-8B7A-2717336DED35}">
      <dgm:prSet phldrT="[Текст]" custT="1"/>
      <dgm:spPr/>
      <dgm:t>
        <a:bodyPr/>
        <a:lstStyle/>
        <a:p>
          <a:r>
            <a:rPr lang="uk-UA" sz="2800" dirty="0" smtClean="0"/>
            <a:t>Для нападу на СРСР Німеччина використовувала ресурси, промисловість, сировину вже захоплених нею країн</a:t>
          </a:r>
          <a:endParaRPr lang="ru-RU" sz="2800" dirty="0"/>
        </a:p>
      </dgm:t>
    </dgm:pt>
    <dgm:pt modelId="{6B292268-CF34-48C2-ABA2-70E58BDBC85D}" type="parTrans" cxnId="{7D904C77-8555-4F48-9D29-44E48F833375}">
      <dgm:prSet/>
      <dgm:spPr/>
      <dgm:t>
        <a:bodyPr/>
        <a:lstStyle/>
        <a:p>
          <a:endParaRPr lang="ru-RU"/>
        </a:p>
      </dgm:t>
    </dgm:pt>
    <dgm:pt modelId="{3A843620-F210-442E-AB64-09EF39F57A0F}" type="sibTrans" cxnId="{7D904C77-8555-4F48-9D29-44E48F833375}">
      <dgm:prSet/>
      <dgm:spPr/>
      <dgm:t>
        <a:bodyPr/>
        <a:lstStyle/>
        <a:p>
          <a:endParaRPr lang="ru-RU"/>
        </a:p>
      </dgm:t>
    </dgm:pt>
    <dgm:pt modelId="{3EB62AA2-3077-4473-BCBE-649C4A60A173}" type="pres">
      <dgm:prSet presAssocID="{F0D0FD4B-2097-457F-9C0E-EFAC92E0AAD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BDFABB-389E-4CC5-A14C-75A0FE4B1E99}" type="pres">
      <dgm:prSet presAssocID="{58F821E4-FF0A-42CC-8B7A-2717336DED35}" presName="parentText" presStyleLbl="node1" presStyleIdx="0" presStyleCnt="1" custLinFactNeighborX="-391" custLinFactNeighborY="440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A0EAA2-1211-47AC-8E8D-738BE259C9E3}" type="presOf" srcId="{58F821E4-FF0A-42CC-8B7A-2717336DED35}" destId="{CBBDFABB-389E-4CC5-A14C-75A0FE4B1E99}" srcOrd="0" destOrd="0" presId="urn:microsoft.com/office/officeart/2005/8/layout/vList2"/>
    <dgm:cxn modelId="{7E098097-A029-496C-8FA3-B6C969CCDE6F}" type="presOf" srcId="{F0D0FD4B-2097-457F-9C0E-EFAC92E0AADF}" destId="{3EB62AA2-3077-4473-BCBE-649C4A60A173}" srcOrd="0" destOrd="0" presId="urn:microsoft.com/office/officeart/2005/8/layout/vList2"/>
    <dgm:cxn modelId="{7D904C77-8555-4F48-9D29-44E48F833375}" srcId="{F0D0FD4B-2097-457F-9C0E-EFAC92E0AADF}" destId="{58F821E4-FF0A-42CC-8B7A-2717336DED35}" srcOrd="0" destOrd="0" parTransId="{6B292268-CF34-48C2-ABA2-70E58BDBC85D}" sibTransId="{3A843620-F210-442E-AB64-09EF39F57A0F}"/>
    <dgm:cxn modelId="{0A2962DE-57CA-472B-AFA8-0669062D43CD}" type="presParOf" srcId="{3EB62AA2-3077-4473-BCBE-649C4A60A173}" destId="{CBBDFABB-389E-4CC5-A14C-75A0FE4B1E99}" srcOrd="0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18838F-88A6-4DFC-BE5B-35DBA806DB56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B40CA2-997F-4166-A269-00BEEA4BCCA0}">
      <dgm:prSet phldrT="[Текст]" custT="1"/>
      <dgm:spPr/>
      <dgm:t>
        <a:bodyPr/>
        <a:lstStyle/>
        <a:p>
          <a:r>
            <a:rPr lang="uk-UA" sz="2800" dirty="0" smtClean="0"/>
            <a:t>Станом на 1809 рік Франція мала конкретний план бойових дій проти Росії</a:t>
          </a:r>
          <a:endParaRPr lang="ru-RU" sz="2800" dirty="0"/>
        </a:p>
      </dgm:t>
    </dgm:pt>
    <dgm:pt modelId="{844430FD-7D67-4229-A7CF-E83095F19C11}" type="parTrans" cxnId="{B9AE7DBD-907F-4578-A752-A96BD3C8893B}">
      <dgm:prSet/>
      <dgm:spPr/>
      <dgm:t>
        <a:bodyPr/>
        <a:lstStyle/>
        <a:p>
          <a:endParaRPr lang="ru-RU"/>
        </a:p>
      </dgm:t>
    </dgm:pt>
    <dgm:pt modelId="{45CF4651-3ADB-41F6-AF36-496AA2451DBD}" type="sibTrans" cxnId="{B9AE7DBD-907F-4578-A752-A96BD3C8893B}">
      <dgm:prSet/>
      <dgm:spPr/>
      <dgm:t>
        <a:bodyPr/>
        <a:lstStyle/>
        <a:p>
          <a:endParaRPr lang="ru-RU"/>
        </a:p>
      </dgm:t>
    </dgm:pt>
    <dgm:pt modelId="{0F96B3F0-4068-4B56-AA58-7A15EC051108}" type="pres">
      <dgm:prSet presAssocID="{3318838F-88A6-4DFC-BE5B-35DBA806DB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7D9AD4-43B6-4A65-9007-561EB6C4CA92}" type="pres">
      <dgm:prSet presAssocID="{4AB40CA2-997F-4166-A269-00BEEA4BCCA0}" presName="parentText" presStyleLbl="node1" presStyleIdx="0" presStyleCnt="1" custLinFactNeighborX="781" custLinFactNeighborY="678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875EDA-072F-488E-88E6-D0ED62525A0E}" type="presOf" srcId="{3318838F-88A6-4DFC-BE5B-35DBA806DB56}" destId="{0F96B3F0-4068-4B56-AA58-7A15EC051108}" srcOrd="0" destOrd="0" presId="urn:microsoft.com/office/officeart/2005/8/layout/vList2"/>
    <dgm:cxn modelId="{C4A67ED2-D6DE-4D9B-AECA-45C477D126A5}" type="presOf" srcId="{4AB40CA2-997F-4166-A269-00BEEA4BCCA0}" destId="{D47D9AD4-43B6-4A65-9007-561EB6C4CA92}" srcOrd="0" destOrd="0" presId="urn:microsoft.com/office/officeart/2005/8/layout/vList2"/>
    <dgm:cxn modelId="{B9AE7DBD-907F-4578-A752-A96BD3C8893B}" srcId="{3318838F-88A6-4DFC-BE5B-35DBA806DB56}" destId="{4AB40CA2-997F-4166-A269-00BEEA4BCCA0}" srcOrd="0" destOrd="0" parTransId="{844430FD-7D67-4229-A7CF-E83095F19C11}" sibTransId="{45CF4651-3ADB-41F6-AF36-496AA2451DBD}"/>
    <dgm:cxn modelId="{74F537CC-127F-4EB6-8ED3-91B22C310C56}" type="presParOf" srcId="{0F96B3F0-4068-4B56-AA58-7A15EC051108}" destId="{D47D9AD4-43B6-4A65-9007-561EB6C4CA92}" srcOrd="0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8640D0-4297-49F6-BC3C-D56FB4A8FC10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A8C82F-6D04-4D55-8DBD-C8B52B9B0C40}">
      <dgm:prSet phldrT="[Текст]" custT="1"/>
      <dgm:spPr/>
      <dgm:t>
        <a:bodyPr/>
        <a:lstStyle/>
        <a:p>
          <a:pPr algn="l"/>
          <a:r>
            <a:rPr lang="uk-UA" sz="2800" dirty="0" smtClean="0"/>
            <a:t>Розробку детального плану нападу на СРСР Німеччиною було розпочато в липні 1940 року,кінцевий варіант цього плану було </a:t>
          </a:r>
          <a:r>
            <a:rPr lang="uk-UA" sz="2800" dirty="0" smtClean="0"/>
            <a:t>названо</a:t>
          </a:r>
        </a:p>
        <a:p>
          <a:pPr algn="ctr"/>
          <a:r>
            <a:rPr lang="uk-UA" sz="2800" dirty="0" smtClean="0"/>
            <a:t>“ Барбаросса ”</a:t>
          </a:r>
          <a:endParaRPr lang="ru-RU" sz="2800" dirty="0"/>
        </a:p>
      </dgm:t>
    </dgm:pt>
    <dgm:pt modelId="{B8CA86F3-73F6-4F77-A9D6-0FA86BA3BB0C}" type="parTrans" cxnId="{5A88A42C-E657-4989-A143-6A77C89CFC7B}">
      <dgm:prSet/>
      <dgm:spPr/>
      <dgm:t>
        <a:bodyPr/>
        <a:lstStyle/>
        <a:p>
          <a:endParaRPr lang="ru-RU"/>
        </a:p>
      </dgm:t>
    </dgm:pt>
    <dgm:pt modelId="{BD6C474A-C91D-471E-88C2-6D695CA6B6BC}" type="sibTrans" cxnId="{5A88A42C-E657-4989-A143-6A77C89CFC7B}">
      <dgm:prSet/>
      <dgm:spPr/>
      <dgm:t>
        <a:bodyPr/>
        <a:lstStyle/>
        <a:p>
          <a:endParaRPr lang="ru-RU"/>
        </a:p>
      </dgm:t>
    </dgm:pt>
    <dgm:pt modelId="{E88C8493-C128-47B7-B57F-0715EEF37DE1}" type="pres">
      <dgm:prSet presAssocID="{168640D0-4297-49F6-BC3C-D56FB4A8FC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326498-2682-4DE7-8306-A02347F269F3}" type="pres">
      <dgm:prSet presAssocID="{2EA8C82F-6D04-4D55-8DBD-C8B52B9B0C40}" presName="parentText" presStyleLbl="node1" presStyleIdx="0" presStyleCnt="1" custLinFactNeighborX="781" custLinFactNeighborY="678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3BEB5A-ED2B-4695-949F-EB5714C8DBF7}" type="presOf" srcId="{2EA8C82F-6D04-4D55-8DBD-C8B52B9B0C40}" destId="{6B326498-2682-4DE7-8306-A02347F269F3}" srcOrd="0" destOrd="0" presId="urn:microsoft.com/office/officeart/2005/8/layout/vList2"/>
    <dgm:cxn modelId="{5A88A42C-E657-4989-A143-6A77C89CFC7B}" srcId="{168640D0-4297-49F6-BC3C-D56FB4A8FC10}" destId="{2EA8C82F-6D04-4D55-8DBD-C8B52B9B0C40}" srcOrd="0" destOrd="0" parTransId="{B8CA86F3-73F6-4F77-A9D6-0FA86BA3BB0C}" sibTransId="{BD6C474A-C91D-471E-88C2-6D695CA6B6BC}"/>
    <dgm:cxn modelId="{948A4DDB-8828-4B59-AEE5-BA9F7AA2F79C}" type="presOf" srcId="{168640D0-4297-49F6-BC3C-D56FB4A8FC10}" destId="{E88C8493-C128-47B7-B57F-0715EEF37DE1}" srcOrd="0" destOrd="0" presId="urn:microsoft.com/office/officeart/2005/8/layout/vList2"/>
    <dgm:cxn modelId="{118A1CC5-6B6C-486C-893C-582E0ADAAB4E}" type="presParOf" srcId="{E88C8493-C128-47B7-B57F-0715EEF37DE1}" destId="{6B326498-2682-4DE7-8306-A02347F269F3}" srcOrd="0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64F7F0B-FF58-40A5-8A2D-684F2115B5A6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19EEBF-A4C7-42A5-9130-23B5CEA3AC19}">
      <dgm:prSet phldrT="[Текст]" custT="1"/>
      <dgm:spPr/>
      <dgm:t>
        <a:bodyPr/>
        <a:lstStyle/>
        <a:p>
          <a:r>
            <a:rPr lang="uk-UA" sz="2800" dirty="0" smtClean="0"/>
            <a:t>Росія не мала детально розробленого плану оброни на початку війни 1812 року</a:t>
          </a:r>
          <a:endParaRPr lang="ru-RU" sz="2800" dirty="0"/>
        </a:p>
      </dgm:t>
    </dgm:pt>
    <dgm:pt modelId="{90D2A2DF-B99A-4227-B0C6-F8E10E4B0929}" type="parTrans" cxnId="{BFF73513-8EF0-4C00-8A6F-13C4EF0BCE8B}">
      <dgm:prSet/>
      <dgm:spPr/>
      <dgm:t>
        <a:bodyPr/>
        <a:lstStyle/>
        <a:p>
          <a:endParaRPr lang="ru-RU"/>
        </a:p>
      </dgm:t>
    </dgm:pt>
    <dgm:pt modelId="{E66182C2-28B5-49FD-9EBA-115427A1238D}" type="sibTrans" cxnId="{BFF73513-8EF0-4C00-8A6F-13C4EF0BCE8B}">
      <dgm:prSet/>
      <dgm:spPr/>
      <dgm:t>
        <a:bodyPr/>
        <a:lstStyle/>
        <a:p>
          <a:endParaRPr lang="ru-RU"/>
        </a:p>
      </dgm:t>
    </dgm:pt>
    <dgm:pt modelId="{1BEB6C0F-9C7D-41EF-8EC8-74D5F2CC4CE9}" type="pres">
      <dgm:prSet presAssocID="{E64F7F0B-FF58-40A5-8A2D-684F2115B5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66A63B-5BEC-4ECA-AB32-F12BBEE02901}" type="pres">
      <dgm:prSet presAssocID="{F519EEBF-A4C7-42A5-9130-23B5CEA3AC19}" presName="parentText" presStyleLbl="node1" presStyleIdx="0" presStyleCnt="1" custLinFactNeighborX="-391" custLinFactNeighborY="559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7894F6-C997-419A-8C3F-F7ED0F1FABB9}" type="presOf" srcId="{E64F7F0B-FF58-40A5-8A2D-684F2115B5A6}" destId="{1BEB6C0F-9C7D-41EF-8EC8-74D5F2CC4CE9}" srcOrd="0" destOrd="0" presId="urn:microsoft.com/office/officeart/2005/8/layout/vList2"/>
    <dgm:cxn modelId="{BFF73513-8EF0-4C00-8A6F-13C4EF0BCE8B}" srcId="{E64F7F0B-FF58-40A5-8A2D-684F2115B5A6}" destId="{F519EEBF-A4C7-42A5-9130-23B5CEA3AC19}" srcOrd="0" destOrd="0" parTransId="{90D2A2DF-B99A-4227-B0C6-F8E10E4B0929}" sibTransId="{E66182C2-28B5-49FD-9EBA-115427A1238D}"/>
    <dgm:cxn modelId="{89C3B937-9A97-4EF8-8223-452C1A462CC9}" type="presOf" srcId="{F519EEBF-A4C7-42A5-9130-23B5CEA3AC19}" destId="{3C66A63B-5BEC-4ECA-AB32-F12BBEE02901}" srcOrd="0" destOrd="0" presId="urn:microsoft.com/office/officeart/2005/8/layout/vList2"/>
    <dgm:cxn modelId="{08C3CB8B-3EA3-4FDE-81B1-C0D9FC515925}" type="presParOf" srcId="{1BEB6C0F-9C7D-41EF-8EC8-74D5F2CC4CE9}" destId="{3C66A63B-5BEC-4ECA-AB32-F12BBEE02901}" srcOrd="0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FEC30F5-A182-4935-8262-73CC92DBB4CC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373E3B-FB52-41E4-9B04-1F627058E2DB}">
      <dgm:prSet phldrT="[Текст]" custT="1"/>
      <dgm:spPr/>
      <dgm:t>
        <a:bodyPr/>
        <a:lstStyle/>
        <a:p>
          <a:r>
            <a:rPr lang="uk-UA" sz="2800" dirty="0" smtClean="0"/>
            <a:t>Через слабку готовність  Армії та низький рівень боєздатності країни Сталін намагався відстрочити неминучу німецьку агресію до 1942 року</a:t>
          </a:r>
          <a:endParaRPr lang="ru-RU" sz="2800" dirty="0"/>
        </a:p>
      </dgm:t>
    </dgm:pt>
    <dgm:pt modelId="{826782BD-7F1B-43B3-8E20-A14072E077B5}" type="parTrans" cxnId="{BA7C09B9-1D4A-47B7-8CCB-8E6B1A839AF1}">
      <dgm:prSet/>
      <dgm:spPr/>
      <dgm:t>
        <a:bodyPr/>
        <a:lstStyle/>
        <a:p>
          <a:endParaRPr lang="ru-RU"/>
        </a:p>
      </dgm:t>
    </dgm:pt>
    <dgm:pt modelId="{3F7C722B-D09C-463A-A022-CE4573940D43}" type="sibTrans" cxnId="{BA7C09B9-1D4A-47B7-8CCB-8E6B1A839AF1}">
      <dgm:prSet/>
      <dgm:spPr/>
      <dgm:t>
        <a:bodyPr/>
        <a:lstStyle/>
        <a:p>
          <a:endParaRPr lang="ru-RU"/>
        </a:p>
      </dgm:t>
    </dgm:pt>
    <dgm:pt modelId="{1FB0040D-8DF9-4A24-92CE-1BDF05606528}" type="pres">
      <dgm:prSet presAssocID="{DFEC30F5-A182-4935-8262-73CC92DBB4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BC87C7-4B6D-4792-9534-DA0859B99EA7}" type="pres">
      <dgm:prSet presAssocID="{47373E3B-FB52-41E4-9B04-1F627058E2DB}" presName="parentText" presStyleLbl="node1" presStyleIdx="0" presStyleCnt="1" custLinFactNeighborX="-5079" custLinFactNeighborY="676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4C4521-120D-44BE-98F2-273F16856750}" type="presOf" srcId="{DFEC30F5-A182-4935-8262-73CC92DBB4CC}" destId="{1FB0040D-8DF9-4A24-92CE-1BDF05606528}" srcOrd="0" destOrd="0" presId="urn:microsoft.com/office/officeart/2005/8/layout/vList2"/>
    <dgm:cxn modelId="{BA7C09B9-1D4A-47B7-8CCB-8E6B1A839AF1}" srcId="{DFEC30F5-A182-4935-8262-73CC92DBB4CC}" destId="{47373E3B-FB52-41E4-9B04-1F627058E2DB}" srcOrd="0" destOrd="0" parTransId="{826782BD-7F1B-43B3-8E20-A14072E077B5}" sibTransId="{3F7C722B-D09C-463A-A022-CE4573940D43}"/>
    <dgm:cxn modelId="{8699C9D2-6C11-437A-B4A7-323BC918818B}" type="presOf" srcId="{47373E3B-FB52-41E4-9B04-1F627058E2DB}" destId="{E5BC87C7-4B6D-4792-9534-DA0859B99EA7}" srcOrd="0" destOrd="0" presId="urn:microsoft.com/office/officeart/2005/8/layout/vList2"/>
    <dgm:cxn modelId="{E2C91B79-FB36-4C3F-BD2F-0FD5E8D85335}" type="presParOf" srcId="{1FB0040D-8DF9-4A24-92CE-1BDF05606528}" destId="{E5BC87C7-4B6D-4792-9534-DA0859B99EA7}" srcOrd="0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EE54E0D-01CA-4CC2-A3F7-A067AB0C9110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F141DD-BE7D-46F1-B629-F8948F99D349}">
      <dgm:prSet phldrT="[Текст]" custT="1"/>
      <dgm:spPr/>
      <dgm:t>
        <a:bodyPr/>
        <a:lstStyle/>
        <a:p>
          <a:r>
            <a:rPr lang="uk-UA" sz="2800" dirty="0" smtClean="0"/>
            <a:t>Україна в планах Наполеона - це сировинна та стратегічна територія</a:t>
          </a:r>
          <a:endParaRPr lang="ru-RU" sz="2800" dirty="0"/>
        </a:p>
      </dgm:t>
    </dgm:pt>
    <dgm:pt modelId="{14C403B7-11CA-41B1-B782-FB9705B88DA7}" type="parTrans" cxnId="{93F4CE98-EBE6-41F4-B456-FFD305FBED94}">
      <dgm:prSet/>
      <dgm:spPr/>
      <dgm:t>
        <a:bodyPr/>
        <a:lstStyle/>
        <a:p>
          <a:endParaRPr lang="ru-RU"/>
        </a:p>
      </dgm:t>
    </dgm:pt>
    <dgm:pt modelId="{E146CD47-6D23-4B02-A859-DB3718EEF21C}" type="sibTrans" cxnId="{93F4CE98-EBE6-41F4-B456-FFD305FBED94}">
      <dgm:prSet/>
      <dgm:spPr/>
      <dgm:t>
        <a:bodyPr/>
        <a:lstStyle/>
        <a:p>
          <a:endParaRPr lang="ru-RU"/>
        </a:p>
      </dgm:t>
    </dgm:pt>
    <dgm:pt modelId="{74F786A9-C85F-4A00-910D-DAD2C0CE72D3}" type="pres">
      <dgm:prSet presAssocID="{0EE54E0D-01CA-4CC2-A3F7-A067AB0C91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4B8F0E-BA12-430D-BE95-3AADB0EC0720}" type="pres">
      <dgm:prSet presAssocID="{EEF141DD-BE7D-46F1-B629-F8948F99D349}" presName="parentText" presStyleLbl="node1" presStyleIdx="0" presStyleCnt="1" custLinFactNeighborX="-2735" custLinFactNeighborY="857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F4CE98-EBE6-41F4-B456-FFD305FBED94}" srcId="{0EE54E0D-01CA-4CC2-A3F7-A067AB0C9110}" destId="{EEF141DD-BE7D-46F1-B629-F8948F99D349}" srcOrd="0" destOrd="0" parTransId="{14C403B7-11CA-41B1-B782-FB9705B88DA7}" sibTransId="{E146CD47-6D23-4B02-A859-DB3718EEF21C}"/>
    <dgm:cxn modelId="{06C61E44-387E-4F54-B587-5C9EAFCF34AD}" type="presOf" srcId="{0EE54E0D-01CA-4CC2-A3F7-A067AB0C9110}" destId="{74F786A9-C85F-4A00-910D-DAD2C0CE72D3}" srcOrd="0" destOrd="0" presId="urn:microsoft.com/office/officeart/2005/8/layout/vList2"/>
    <dgm:cxn modelId="{6023F19C-C7E1-4CE3-8022-27D2F7428FBA}" type="presOf" srcId="{EEF141DD-BE7D-46F1-B629-F8948F99D349}" destId="{A44B8F0E-BA12-430D-BE95-3AADB0EC0720}" srcOrd="0" destOrd="0" presId="urn:microsoft.com/office/officeart/2005/8/layout/vList2"/>
    <dgm:cxn modelId="{AE9A4D57-8462-4399-AEB5-DC123DE96DC3}" type="presParOf" srcId="{74F786A9-C85F-4A00-910D-DAD2C0CE72D3}" destId="{A44B8F0E-BA12-430D-BE95-3AADB0EC0720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7BBAE-4329-4A69-99FE-FF776759DDA4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386F9-1AF1-43E2-A408-BC28EB339F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386F9-1AF1-43E2-A408-BC28EB339FDC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4.jpeg"/><Relationship Id="rId7" Type="http://schemas.openxmlformats.org/officeDocument/2006/relationships/diagramQuickStyle" Target="../diagrams/quickStyle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diagramColors" Target="../diagrams/colors15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7" descr="http://t0.gstatic.com/images?q=tbn:ANd9GcTn4ldM-dfDNK9C2zSjDBw9_322awxZq0pjm6_8Rmnethkn5_qcQ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14313"/>
            <a:ext cx="8215313" cy="592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5Xpuutqipm1_3OwnApx7opmmzUgm2WIKdQE31iPwHZZd7Fzg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7858180" cy="5715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3.gstatic.com/images?q=tbn:ANd9GcR8nTGcONls06-J0oUCWxVbZEVBf-_UBLBpaYVc199tSV5LR-j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71480"/>
            <a:ext cx="714380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1.gstatic.com/images?q=tbn:ANd9GcS7SYQ5P-JxnKf7yreSeci0y2hP8Cxw8czRT2HIKAiu3rKPyrZau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14356"/>
            <a:ext cx="7572427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MSERUUExQVFRQVGBoYFxgXGRcYGBgYHxoXGBcYGBgaHCceGhkjHBoXHy8gIycpLC0sGh4xNTAqNSYsLCkBCQoKDgwOGg8PGCkcHxwpKSkpKSkpKSkpKSkpKSkpKSkpKSkpLCkpKSkpKSkpKSksKSkpKSkpKSkpKTYpKSksLP/AABEIAPoAsAMBIgACEQEDEQH/xAAcAAABBQEBAQAAAAAAAAAAAAAFAgMEBgcBAAj/xABGEAACAQIEAwQGBwUFCAMBAAABAhEDIQAEEjEFIkETUWFxBhQygZHwI0JikqGxwVJy0dLhM0OCovEHFRZjk7Kz0yRT43P/xAAYAQEBAQEBAAAAAAAAAAAAAAABAAIDBP/EACIRAAICAwEAAwADAQAAAAAAAAABAhESITFBA1FhMnGhM//aAAwDAQACEQMRAD8A2etUIEgA36mP0wyc0f2R94/y4crnbzxVapCxpRBYH2KfUXPs48yVmizetn9kfeP8uPetHuH3v6YqvbeC/cp/y48avgv3Kf8AJjWAWWv1o9w+P9Mc9b8B97+mKoKv7v3Kf8uOvWI/Z+5T/lxYFZavW/D8Rj3rR/Z/EYqfrB+z9yn/AC4cpZr937lP+XFgVlo9bP7P4jHvW/s/iMVlsyQen3U/lwj1lvs/dT+XFgVlp9aP7P4jHvWvs/iMVhavXl+5T/lwk1j3L9yn/LiwKy0et/Z/zDHvWz+z/mGKqcwfs/cp/wAuEdse5felP+XDgRbfWz+z/mGPet/Z/wAwxVRX8E+5T/lwlq57l+5T/lxYIrLZ639n/MuPeufZ/wAwxUDVPcv3KX8uOGse5P8Ap0/5cGBWXEZz7P8AmXHvXPs/5lxSxmDGyf8ATpd37uHUrnuT7lP+TDgVlwGaP7J+K4cpVJ6R8MVD2lcELGipsiC3Zv1Czi2Zfr89MYcaEVWO3niq1+n7o/hi01xt54qmbaI7yo+EY1AHwaY/1wkm/jiAM3J/X446avN4TjqZsnxF8NucJLnbCO0OATzPjqVIw0uFRbCZsfY48r4bVrYWB8+7AIpWx4OeuEo2Ok3xCCs3nirR3e/HPX5GG+NZQg6gJBPS8WG+BIqEW/1wgGsvnjO9sTqufGK7Qqf0xJatte2Ig2Mwvv7sN+syYjEEVJwqjUvM7YiCJFvnxw6mIdLMFvnzxKZwoZjYAEnyFzgIl0jZv3Kn/jbFqy/XzH5Yq2XU3/cf/sbFpy2x8x+WOczSF1+nnik8WqRb7Cx+eLtX6eeKDxupzgd1ND8R+GGAS4Q8soJJxLqxFsQKbx1+fkYeo3O846GR85g7GfPCg+OHbzwmcAi1P+uOGphk1emIlTMFiQuw8N8IBNKmHEr/AI4A0mqTuRgkHMX3xEiXUaOvz4H5OI7Zy+INXMRN/d0OGRmdR+fkjwxCTs7njAg7YCZmvJJ6yTgiFkEHbEatwk3I+f44iIVIn+OHBJMYczNAqqxtF8dyvDmcSPO/6fniIfOTdd4IHzscOUx3x+OJuSLlYqCDjmYy8bD564iF5dwt8LrVw4VDEOyg+Kg629xCxiGhN127+keJmwwxlKmushHsrTL/AHyAhPcSgnERbKBkt+7Un7j4s+W6+f6Yo/DK51t+5Un/AKb4vGW6+f6DHOZpCq/Tz/TGe8ZP0g//AJ0/+xcaFmNh89DjPOMt9L5U6Xu+jQ4oE+EAVJt34WlWMMFsId+7f5vjoYCKZq3l34V282+YwOpLqBE2I/H/AFxGr1HTyPXp0+GIQhmMuYJsB8zh/hOXG8g4DVc+xSC03vvtibw3OhYAgk2+fdgINlB1/DEDM5lQYm/hfDed4vuq+11PTu+OAx7/AJ9+EmTjcT0N/wA8R6jR8/Plho5jcXG8fPuw21ePeeuIAhla3Tv+b4MaQdv6e7FXyzFmAUEsxgDx6YsNXg9emqkNq1NpZVBMDcnuIA64jQqooIg4cVwBGHM/Ro0qegn6QizHvA6AfIwBauy7k9AOlyJvPcP+5e/EAcFUTc2v8PL8B44Ww6H4eWA1LMQk9WMeAAuxv9rSP8LY5luJG8yfAbnuAHfP64BJ+e0gaSJ1mCupULL/AHkFjpBIt78I4XlOXtGu9UBjbSFQD6NQu4hYJm8lpiwELPVRUNIbLW1CQx/s1Ulja2k6+87KDOrlKVM0GLEmwufATa3wwJu2BPyuUAJI/YqfjTfFzyxsfP8AQYqOVN976an4I2LdlNj5/pjEzSFZnYfPQ4zji7DtP8FP/wASY0fMbe/9MZZxVz27Dpopf+FMMCZHap89MS+GZIMWm4X8/E/PTENR08MCqPpTUomoogqXMAzIkwRqvaIO1vjjUpKPTUfjck68D9cLJKz1BnvEg44KOryGIFXNRCgzFr+H4fNseGdt7v6/DCYJ9RE3KKfd78DlFOZQtv7NoXbr12wn/eXST128sNLmJbex3+e/ELHqrS35+Pdhp6lz1BA/Gb4IcN4Ma+oagAiySd5M6bbwYN8EXyeX7NmZYZBpi8FttZ3F+4W/SMgPI5Vq1QIDub22A3/A/M4O1OA0VSHJNQhQRqFieoHcbx5DAzLsKbh1hwwNujqQbGNiZHxwxxXiutWppJ0iQSOYgFTVAibAaSL3CzgcklbNKLlpDC03o1pWSyNuesRbvuIHvGLJluPaa2ntVhjyK19wGAYKJYyYkGe6SDgL6PU/WjUNR47MSxsCYHIB4ADUTEmV8xXKrFa4UmCHny5i02+PfvjLnyvTpH4uqT4WjinEgyr2pXXpYynKrXNmHeARB5ZkjfABuJAgQSQDpAiDe4t3z07h5YkZ7hn/AMsU1PLXC6Sw0wrqLkC4gqT4EC3TETh+RNPMslQCKJYNLCFccq+DG7AYM5XVDL44xjaZY8/wuqido5C6VCBBcxcyx6MSxJ6WHcIG5Wn2ziiN23vsu7NG9hO2xAxL4lxkVKlOijAhwqvdSEIJkiNhp0kxuAfDEPgFUKtXMD61qZ66FN/IkzfoQPdpvw5U6sJvp9a0kgLSRafcAX+kc/Ds18lE4N8cpIARpCgMpUr9a5aDbcNB62HTFW4F9KlR/aZqpYhSJmoYp27yuiB3AnphNXN1/WBTZ2ZBLopFiunlAm4AgqJJiDiukKjlf4H+HZ8nMIk7rVJ/dWiwA97MPunGj5PY+f6DGdejmRLM1dokmqihdoSk6zuSZY1CT37QDbRspsfP9BgmB3MbD56Yx/j9cjMPeBppf+Glt5Y2HMCw8/0xkXG8vNdvFaW/Q9jTxQJkOnnJuen+uBnqOltTNeZIuCCbqN7nSQe/bvGCzZdQAAdyB7hLMPeAb4HcRzFkUMRyOzKQJd9CsCE0ltJ0zBFgo6nGfle0zUW1dHHaLxhp8yd8R6GZGlbRIFp6npHTawk7gTIgOrkaragEclRqexXSpYAEkwACdvLHVO9mOHaGpmCqCSTAUCST3ADc4tnDeABaYevPeUuG0xMkbgg3jwwnI8MoZWmDVjtVu1QnVRcOGChCIKiNjZgy794/jfpNqAamxLEBjN7AGQ4Ihge/vmfEckumowcnoO8V4qoUBSiwSovoDqAsrvH1gQemoR1ms8G43VesabMNNQMVBAOloaIjYmNLeKzvgdxrLMpJuVIWogMksHEBRO7KLEA/V8sE6+ZSjmcm9JPpUCLVQFlJqEIqBpHtSWJjpBiZjk5N7+jsoRivux70cyrA1NSyuXKuFadyYIjuKifPzwQ9K1ppWpZhADT0qaqLAtzLdRsHQlZ2kRvGAOZd4FVaiI9STpCiorVAxC0xVIHOV06VkbHeMNZfMn1J6mZaqjudE01h0UGIkmae7TPfMHbFcca6c83lkiTwziJoO3YKxbkjtVFu0GunqAaSCFIsDLd3ROfLDsVanpbMlaFQ2i9Qvc6COqzuSoudp9xF9aOympC00VJQpzgwKiEwxcQOZiLCBvpw/UzpUIClXVS0H6WlRJDCFILQYJEAkDVfocZyl54Hrf2c4rxbMZijVzBUAoCBspCrDEEKQw31ASZkEwCBgJWzdapRy9RJeqahQqsszEEnTE6gpCElgR7dzYEENCU07NaFd6QJX2kVahN2JJDF2O9wBAgDD2Qy30bUkpVYYvKNXo06YWxaToJdRaeS2oXJ2lf+kQeL08uXfWKiUXK9jV5XdqlQsRFTc06arHiBJMuuDOZ4igylVKTKR2VHLpFypchQI/aJNZiJvbAjMcNp1DlEIgI4DBZ0sGNQkgs/IIRRuAxbodn6tNfoaaqy6nas8stRmCaqaMxXk3dzpUADUoEm+KJEr0b4quWeFUzUd4IuOlNVPUQppkH7WO1uJKrtmTBI1UxBgyy8rkEHYEzsY8sN1MxU56gIBDgUwqhAGem1PmgnXYC5PQGLYh+tKcu9MpV5iAFEIWAIlS2hnAbQB4x0xpt6JOky1eh3EKdSpUCE6RQ0IrAAzTSp2hBBvdye/mvEX0/K7Hz/AExkPobXZ65diSXFSzCNLersaqjqSCKczMawDLajjXcrsfP9BhlwLsXmNh5n8sZjxLh9RqjMq8umlzMVVf7NAeZjG+NNzPT3/ljDfSZS2cKsSFIogHoPoaZJAJAtv32ODLFWbhBSdMI5vKA9pqqUmSkB9eNZJlhTBuWAGnvU6uuK9XzCs6KzwQSG0u9TQxlZDBmhIMyL2G5vhqolMS5YGkoWCVi0WBvuNo7z4RhXEWamik/RBrrTCjVpkgs9opybQw1GegGG8u6CSUf4h/LNkss0n/5Lq+lEpyV0ElbhjE31J5RbEip6Xy9Umg9UimyVVYhICOvOwgyVnSTuJJxVMvl6VRrVnMBjU1oqwkQCLAPLEdDEybYKrwdC0CpUprBbS0qeycAomq4gkm/UEMRbGX8jvptKFbO5XiKnN0ZFXsXZdSHWsoVkvAHMg5TPWOt55S4coqagwajUqBUqaXXRq1APEXssxtIG2JVEQGCimzLCyoZQVRjA0k6jTCEHUZXU0AGMJzOYSmq8yoABoUa0cLJKBaYa680CL7gzfCUp3paIhzaGnltfNUV9bM+oKgnlGmDFQhVXnnSBO4nEx8zpqN2VIItRgyl7glQFVqdSkxIYF3O1i98QKXFalXSaSsKVIByz8isIMBYBliBbSHJJNrThOX4Rnsyuot6qg6vqTzMjnIg+VhEk4MbOYrirIUAdi0mYu01CYhJAsIMDYA3NzhOU4ipoI7NUAGkAdswUkEhuWebYbjTc74dfheVo5dq3PmTqAUVORC0tTVigJbsvbJBOpoAgDadS4MuZXLvmnLOVYpSAUatSmoq2AFOloTlRQN2vcnDWqKyvZ/i9Ss3ZZZGqkAQVD1WIsQRpUQAZCkjY+8p4r6RAkrSpsDqZoqQGDSVHINyG1QL3AtuMXKlm6hzVLLJ9FSWkatRUI0sxUrS1ssFr6ZFtRO2mMR87xJ6Jp0spTFKpWIVXKBarFiEDFohdTGSFDMoB1EE6RVFg2wRWzJy9Gm7U3aow1kGafZuFKprWJl9Lwpj+zBmCRiNwvMZnnrdg1SnTUurDUtMESWBqkBXEEsY5TEAxE27KZdKgNU6agLt2bVeZAtLRTp1HUkamjXUC7TUJO2IPBs36xmcxVq66/ZU1VFqVDoBNQJqYjlGrS7SFjTMAxi1fCvRXMnwHOZjTXtRpatavUIp0d7GGM1C1gLRB3wRzOlGq6izJl5B3GooFDBnADLTas9MgE+ykC5JHeI5rtM9SFTnZGFWo7xDaQXVaayVp0QqqqgXOqSSRiv5jNk03LCJ1STIJ1MS0XuCSZ8QIvtqNPgDg4wYsFgNsSSJ8FAhSBsbCxAjBDNekQpBBDEsC6LYLzFYuTY6l7rgi8CMVihl2KjoLmRAaDcjUBv8AHc4vNZqOXmoEXUtNdBK2VAkqFn23JmJmLn7JnJcGvR70IeoatEMNJ7HMu4+zpalSB89LNPWZxs2W2PnjG+CVag4modySaLhxJALrl3mQLEai0d1/fsmV2Pn+mKS0B3M9PnpjFPSioVr1GkQtOmx6gHsEAkRc+G9p6Tja8x0xhvpnnCKxTSvsUjJLSwOXpLoYTpIEmDv54Iq1Q3Qx6PUVaorFQ60SpVCQNTEF2cybuAV0qfrMe6cQPTXNa825BlIUAkzKwTbuEk28cHvRDJA0Kpp03fmudV5VQFXURzQC0De/1sR/Tng+v6VKTUoUdorFmLC+moNSgmI0tG1j3nGF/wBLfg+Fd4JSPbUZ+vC36qwZV9xMD44teus1VyoBfXDqWCor7ExOp0IEgGIiB1ivVqJalkNBOtkVBHVu2MfCTf8ATFpbhiCs9elqc1eYpbQYGmpYC7FQQO6GA3x0lFN2zNsiZXIVK1Ksr1ArsU7VqQkqDI7EseUmdQ5ZAkeWJVD0XpqQyqS6QyM7NUInUwWCY6kfvb92PZXXRKon9i7FjU7MtMAMjFupYmLQBC9+OcX4/SNEGWJgEKLST2gMgEmNQLFfdbGW/o0k2E/VyWR7aQlRRM2eB7XUgqHPTpGwhniLVHoVGXVq7HUgEkzJk8sSyrfunpygAdUrZiiushRpAPLqNgh1WIiC4XadziHmKdaoe0k0aQNMLrVuYLzSpJE92qYNwLWwNjj+i6vDDU4eoK2UKYAjZiwUQCYZGcTa4v4zOJ8WVMyhsGoDUAeUE6EVYtOmApA2MxaJwGXJV0KVA6GdarEhi5LkST7RkmCAdgOmJGTyWYasiVUVqQUgggNMADmLrBAJMQTExI3xk1SSDOX4kHK1aKslNXHtAAHTJChg0GAXFyY3gmAE8Xjtlej2bugqaTqNtSaUuJhhJCqY5lJO+G836OVNCU6H0ao7MEC+xIkNdiIJEgXM6jGm+K3mOGPl6q1qr1QUOoWszAyRrm41QCRPtWPcxSs5ly4UvZo1NlakB7DToEhAGUO37S2DRErf2owK4IvqjsrMhpku7Ae0KblVVGMQCAQQAblaYtJ1B/UszWp02BgOGqgqhZ+clZOn2VOkiDFzJmRjuV4LWzFLVSql6jFpQLchAKYf253Yc1gL9ZkvfRaSJ3pFwxaeYaoppN2ifVcDlGly7C5525SR0JgEsBioZ46kRVBBnTcb76WB7p1Dv3xLzmRzdPTrO+lQSYBiYEkQdyTfzvhqlkqnrGisdDqNQjS2wHkIiRI3gDpI7xarRkO5H0Z7ai7istOmlMsvKGLiGVWEXEsum+7beMOp6TBtKadGldMmZN7+AG4g+Phhzg+aqGv2ZYb3AEBtOpgDYELq5vGAOs4nZjJKyKtUhgAebVzAr1BKEz3rJ1bYxVMbdDPofxXXxGlAgFKsLJaIoVdmO4sPz6433K7HHz/6D04zlJwyknt0YQP/AKaxRlJ3VgDtsVPfjf8AK7Hz/TGpbQIVmOnz0xjvpBRDZknT/dUh+9NGnYHwxsWY6e/8sYn6V8RC13Ukj6KlEXv2VKPEWO/hgjomgt6PUvVctK/XqVCe4EDlE/4YPmTg1xel2lExJ0w1jDBJVmZDfS6gagYN1i83TkKKHI0g45TSVu4gnm1A9CCf4zgfwPibjXM8pGlr90KfDYGB4xYYz+j+FWy2TAzgKlQtEsdCiAG02K/sqarsdOwkESNrHRzWmoJWBa8dHIBMjzF+/AinScVH7UrCKqz3hgCCY2ETb3RhNXiJIrvJ5nCDoYE6vK7EQO7rGLdbFtXouGWogDSI0FiwWNg0kr3e0WIHQC2Etk6UToUHwF5mRceWOUqw7NIvKqF94AHuF57tPjiTTcEqJsWB93Mfd0ONI5j61gToEkKvN3XMDz9lvK3fiHxGsBUUTdhAP7R3/Gfx8cSaubhiTtEyYDWMCxsBN7m/dit8RzDsAiu4kyCCAWHTU0SqgT0E9LYxI6Id4gmqrl6YIChi+mN+aD+AsI64J1KhgkTaJ32mTbe4/j0vBWopqMSAEppq1QBJYxM7wFEA9ZaJ3CeLZpFpaiGYk8qgXHdOqyjbe/QAm2BI03YdymYBIANmJIPQ2uZFtgDPhjPv9oZeq41KyoDFNjBBW+pTpYhS2rUAbmOt4sWdqnJrQYkEqq6luNXLzQSYYgEiw6AdMKp8MSuHp1KhKPoYdmYJEkUySVMAhRyRI0kzeSrpnRI4SyU+F062jUwpAABfrErSUwBGqAvN0w36EcLTsGZ1JFWtUdVOpSoRUXTYgxKtHgzDqZ9xfLmllkpU1+joqg5ollBYQWkDXeR3nuEEc4VWqZenly41ak11QGBYzuwQ31BFBmLmxiQcDstUVr/aBnBFNBTYDU86pJZVYKGImLioRO5Awzl8hrzL5eoSroKlTLOTuoLKyMTuAJv1CDuu5/tC4dmNa1HTlPaAMpVlOqq1RSIOoAqy3I+rfbEbOZw1ZcAmpQJrKRaaY0pmUmP/AK3VvDQT0ONR+gY1lClPNMGu4SF0jUGJAOpSNwFUj8RInEjMBXUODIIkGRBVh+dwPjgNkeF6c5TpAsWptqZgdqaoGmfqltyJtI/xG6VQSyhSV5iojUTBEDuvJO0bY0/Csb/2dZEPVR/r0+17uZTl21A9ZBhh/jxvOX2Pn+mMp4BlwtVCkKIqhgIj+xqxcDztPd3Y1fK7Hz/TE+AdzHT56YwH0z4e5zTsLroonyihSt4+WN+zHT3/AJYxf0lM12BsNNG8/wDKpwcYbpDYY4rnkp5FaKurOKdKlAIMct5g76Q1h44BcE4przApmQKiG6xMkagBaJkH4+GIVTP9qqpDFgIuIA0K0wdRJtNuXbbELIZbTVuDPtAg+zBnp4eW+DPwK+w5xZGDwLsyaRAsWpNqtJN2V5/wgdcVqpxNSKgIINQAgC4m0b9NsWHMcY1GFBU02k6iDpMsnL4cwme4YB1ckOVCBZ9bAiDpiCB5CPeox0U1WyaLXwPioddYckJAY3sdm32FzfBE8ZIAFNVMGNQIKxt7XQ/164zD1M8qmxKVCYO+mSJGxFhvghwjj1Wiq00CFQhcAre4NSS3dMcsDbfDpoC9txgc0wCDAvdgLk28L+/fAgZ8O9MMRoVgWubwdQAndZj8umBGV9JTUps1VUBJLLEgDQo0lZm4Pf7sd4fmaT0lJqLTMkKjESb8osste1iuBobLOh1Cq2oL2jDS/iBywTsfZg3jpiJxZ1evRprzDWtO5kASJC0x7MKCSxk792IIDICx3RGJblkkSYhWgrewNwR7grJ5g0ypp9nr0s9Nnq2hgbMTZTeQes+OMGhz0wzqCo7KpUg3Z5Z2Ym0aiYA7u6bCMPejXEw9JCTAoqzG88xGimD5amwD9IS1RAZBhizEEm/sgcxkDfeLnuOHfRWsuqlTduXtQrXXTAqArGxN4uDedowoyXH0pzAdkpBrswUDYCTpLkDeOkwOtziZx/iy00hQTFl2VLWADdTtMfmbiagepnabEaER2qNtPLJg9W5gix47RiFnqIrZgSWuSqsxOogCeUWjqAFAF5ucDIO5PNJmcuKdYAkLo0nYjn0uJ2a3mIHfimZ7LimpKwCquvcdL03QmQD3gkERuOuJ1fOChmcvvpd2psPZgsq6ZvY6ot3d04Xxl1vpBD6dZHxgEx9ZZMYeUVifUWSvm2amQ5qKVZtWso6hr6rgTBIi8WtfADO5o084slgqgK5BE89nJNxN+47YJcO4g7rr1sz6zq1MDJgBQ+oHlg2uokb3wEzVVald1EhgWUyAJKkggAeZHmMbIv3BQNaHSyg9pAMzalVG3SPL63WAcanldj7vyxlfoxUFRg0ABhUaAWJDii6sZYm0ztHdFsaplhY+Y/IYy+EjuY6e/GW8WylKtXZRUptUWnlyUHtgCmqsCOs6l225Z3xqWYG3vxhfpRTY5lipUELSEnUTHY0yABMDc3A64y0mhYwcv2HEqVFh9G7KSzWtURgxnb2teD9H0cEqQ+rdSywZgxAi0xuD1A8sVRX0roKxJgkRBg2kESB4eGFZHMPSOumzLqsVN0O5jTsSAJHUCTIi3KTSNr43Pg96TZE080irKrVVWYXgsWIrG9/aho+0MSRkqjX0sG2Ijcgcw/An3eWO8V4ma/Zs9O9KNna41BjJI1TaNzuffYqHpDl3Kkv2bAmzTAMW5gIIgmDgm7iqMUytcQyYGumSVI5T1IkXggdRae44hZbIkVJCkotPs7g7WMEnadvHbfFhz3pBSFQmissZlmkA7RYcxEA9RgFnuPNUHOQYEgQAL+EXNus9MbgnRkG5GgYg+zTnURe7BhH8Pdhqhw5gaEgiWv0khx4zsY92LFwPQ7lXIZmEKRChnBsJ8iYHlO+G+PcHdVDVGVCSRTX6yiLkGYJkCTsNIjHTLYgevxWqPoteoMrBmYAsZ1TeJFu/rgv6MaqlSoNRISgqopJtJJIgFZ5UJuT9XpbA7LfSMzMsOygFYmJ3aRsNQAg9/jj3FcuKa6ROolDIkeypXvvNxGFblRWSuNZtaSBGklkPKFCxJJ/dG4MdNu7EOpxRKVPlXVrgiDEHcG/dB+RGGeKZN0pBaiFSo1A73mGPiDIFu5fLA921JsbCetoHMPgZ9+JEaUM/2rUWp6lFQTDQIRgWU2GoEsNmN4nbAL0pzL0jSrU5/tJLSJkQySfEB/DfADhnG6lOtlyajslMqRTmQAFggKbAQBBwR4h6U0atF6SUnUOwfUxWxEkwFFyZPxwtURY6tAZzKLVPMKl9gvZsGgBiWMsGtIALA3x2gQ9NDK2TVUUGJMBS/UtYATsBaN5z6pnWAQ7pEFJOiR107TeZg3GDnCeJnt0ligZoZ1BMAm5HWAFm3dMbYxLSshKcQbIjSAtRGYupMqSPZEkTBEXF48bYG9mRm5f+9Je1o1yx94Yn4YtfpBm6FfsaKMKrK5YvoKrYjluQxkBpJG4W2+Br8HDuXLQdQCxfYEmB1GpgZ+z4225JAGPRfi5TNUcuVDB0rNqMyn0VQ6Vi3S/njaMsbHz/AEGMe9H+GH12gR9RKxYkj61KpAHw2H8cbDltj5/pgbTVijuY6e/GG+k6k16g0300tO3P9BSgLBkMenUEDG5Znp7/ANMZPxvg9R6wKFCGWjqD7hdFJGI3kCPZsZPXpmX8SZRmzPMkmxYLO0gyNJHnE+U4Vkc6AsmeUaVYHm+vsf2m03922DGb9G2VAXWCyyxBA0NHs7MDBYLPib2wNyXA2ZH0smmmb6gQwazidIOwMXBvNsYdHSF06HixQyT0gQCek99+t47+mzFcaCZkCAZ2mYET4G3ftOJ9OiVA3kGBIiSoN16MIkyOnSJOGM5ltawIGm4+e7pEYxF0wk9UQRWZzoRSWa0AamPgANycWWj6GKcu9Ws6mo6M1NUaUVokSw9s8pWAYkn2sSOD8Hy1Ol2gdmfZyIGgsIg07EL4H2u8jD/FuJCnRVAUeWJ5QBFgzTsPaO8Xkg4XN2ZpVooOUzjJWpMrBQ0AQRyqzQZLKRM3kjopgQBjT83wgP8A2tzoh1UtpZrbnqNwBG57t8sq5emGOssEExAvcSBHfIb5GNJocappkhVJBdU0Mfral5Ob7Vh7zjU46TRNsjcZ4TRp6jSpRVaWJnQBpAMA90+dz8K3Wpt2ydouktyhdJkeG8SL7T7JHScWnKemCuJZYJCwBdZLH8QsE9MF6L0qoDKFJYyJAnlJAPiBe2KM66YKfVyrVUpiqWOllltuXuJWCbR3X8doCejpp0m72kEuQkiCOXVuYPSd/djQq1FZAMGDMkbnePHp8DhniHD1riEKAiQxK6pH1oO+5HXc4oy8KzLc/l9FakDYwqsDtKkqATsCBpBgmOsYY4fkgajqROlTuRbmAmO4D88aHmfR7LLT0ooZlBtr0s7S12O+m7GLdJJgYqGVyNdKvbPSYgksdS6eVzBMD2RIMEnpyyJI7t3dCmQKuSK0zI3IC+FzJj8L7zgtwvJgKjMd5JvzXNlA7z5d3fiQ+XLBtSVLAHlkxcjRp2kk7na/ccT6fo4WpjSea25kBhYxtMCesW8geEtw/SsrmVoFM2tM3AblMRPKY5u+I2nFhVSXk27rbDw8e84E52hprjaEKqLidVrbEssyLXm/dh2lxUvULhSA14vpCnaT39ek+OMfKm0mJcvRbLxVBMFiKpsAI+jb6256DwxpuW2PnjNPRN9VQG9g8kg3lG2np8wMaXltj541C8dkj2Y6e/8ATGa8SzQ9YpzYKFU33Xsabny640rM9Pf+mMk48wFYrcQqHwnsUWfgcbkriPQ9lK6ugIMgqO492/jP5Yh8TylJgS6AlgEkTqIN4sZmfeIB7pG5fMdkwUGS0SOmlQNRbwHxuBhvOcVsZMknu/P+HUx3Y5rhlqgnXoK+XamVBAWFC82kCGsR9YlRMd3XrWuI+j9UMzCSG9gBRrUM06IAv4WkR1BkEMpxJkXUG5iSxmWJ6DV3bWH9MT8lx0F2NSEAUkG5iCLiRsBMeOC6LaKjk82aLtrIPZcrxBUzZqeoe1zAiZPMDERddR0qc9NgwNj5/GzR82xM9KuBU6mYlGZCQrVKaLJ13grG7wUt1JsQTOAXrrISpI1qSrGFuB7JkQGIkglbEiRIg41jls0mSs9lYSFUzM6oBidiLkgggQYt+GIuWzKKvZMj6DLXUgAysbwRJG/UxbBPLVy8mdJkAgWi4Iv8R74thmtmWFjudh3XkT+B92NJ0sWA5ljTdSEUkdZnSL2BJt+JJjbEzK52qPZaJAUu31VHRFEaReZ92BtPNt0aADaZ8JifLffE+nxAAkxbpNz8Ij56Y5f0LRLrcW+kWmpJQXY7F2INyeixbpuehwYTPKJ2EWEbCO4fO/ecVmllxdryfG4Ph9rxO3uwwTpZYA6ACCVG9lHXpv1Em+CkDRchnKcE8kW1kRNwZGreYBnzw6udBjYTcfvbDf8AZER3WxXkqFQWZiT0Ezptc+fTEqnnQiK0GYEDrfv/ABxvIKJ3qKliSLnf3/0+b4mUaUqEB0gSZAFryYm3z03wMydYTqvLWFtt5Y/D3YmVc2E846bn+mGMfSZ3McOVmDEaipkTfTcG09YED3nrGIlPhq6m5dIHKCNzuSR4wTHu7hgvQeQDcE98+XXHKlCUKraQRPn7R8Z/XC42Bz0fH0gOwAqbTBOk7dNKgQPLGgZY7+eKLwrJMtQX5VDQIAtoYdLzi9ZY2PnjXhqJ7M9Pf+mMm9IKDNUMCwSnJ6x2SY1nMdPf+mM5zafSTH1Kf/iT+uKriPAA+W5dXWAt9/aBJ98D44CVKTzLXJmBvtP8cXCskiw2m3ut+WIAyEx4AAeHXHNo0uAl0CQC0AG58evmAe6L+WG9f0yhzyTTLxB5VLMY8DI+F98F+J8MSAyi475v8/qcQkyZEueqkTG4P+kWwOkCWgbw7iTPXq1H3qa2sdhYGCduUaZ8THSVcUr02nVEkKVgRO4GiLqiLYCbzOwGO/7rSmysQSG+r9XSO8dxIBg9BbYgwalBqjzBhrgnwO/QCJjuEeWJP9AJ5PgRADa9UCCSIkwCRc7Dw8/JheHtqJJierTPuXeIsLC2FZekdfNzKDBAMDofa79jbb4YMgDUbhVjUAoMAd2phLb77k43dmbBVTLS0CbeO5Fr9BfEeul/spPlYT8/1wVzUKC2qQekdd9QwOpUTUXSJg3by3t89D4Y5uOzaehrJ5mTvMn+pPjvvgtRRQC0jbe0Df8ALEfL5BVY93j1OwAA8bfHEPiTktpGw/E3m3hb34iex+vziAbbi+5+r4RPzfE14qEQw07ixNunUS3SB/pEo5XQAWN527/1+GH6NO4YBtMkxqgEmZIWLX8r4FsQ5RyuqL6SO4SACAIv4XB/DHW4WJZhqBiQAxAkeztfoPHHMhVaJkT+Hw692JQeZEkz1FgBFwDvJ795Phjqmc30cyBJsoHZAQHJ5nablVE8m/MTczAgSZ6/hhii4AjbpEWAFgMOrUHjjaMk/Irzf4W/7Wxa6AsfPFX4cBfug/kcWjL9fP8AhhkbiezPT34z/OtcfuUzt/yqeNAzA28sV1/RkMZYmYUGGEWRV2NM9074FwWVV1/PHlUDFpX0UQdW3/bH/qx7/hdPtffH/qwYkVZ0EYi5wArAn56fPfi4f8JIP2v+p/8AliPmvR+knt6rzHMT3TtQPeMYlBvgopGYyskeUHyvb8WxwZYwLflf9Ld/4E4uJ4FQi5a5I9oxIEn+47iDO2EnglDfU497DxH9xvHTfGF8UiKxTyQmYBMREeZ+F9upvhniOVAQneRc7neI1H8hi40uB0WnSznZfag3MCA1ETJmDt44afgWXcBdb8xAEE3nSN+w73T4+BjpgzNFDFHUADt0G35YnZKkEXu7vHFqf0Vy4UtrfShgkN7ulC/XDo9GqBB+kflIDcy2JJAB+gneR7sUYNbZMpyZYAF/0/LfxvheT4f1Iv49MXGj6O5c3FRiJC+0kAkiJ+hEEyPjhZ4HQBjtbjcaxO5Ef2XeCIxrAKZVq3Dl3+tFj44VRygAE3Pl8+OLV/uSidI1+1IHOOkTvTtEjfvw2vBqET2nQH2xadv7vA4eiVztQDHv+f4YcptqIHQXtiy0vROk3MGYj98eH/Lw6PRNAZBYf4l+HsYVFi0AETEmlTwc/wCGU+194f8ArwscDAG232/17PDRmiHkmgMPst+X9MWrL9fPAVOFkTpA2IHPIuIv9GPHBvL9fP8AQYmaQqrTnDXYHw+OHScenFZDXYnw+OPdifD44WTjoxWNjfYnw+OOdmR/rhycdxWFjfZt8nHBTb5I/jhwHHsVlY3ob5I/jhqvky25awIENa8cxE3I6TtJjEkHHcViRBk2GrmbmJgyvKD3dbbSTadhhNPJMI5iQJgHSdzKzJuVtB69+JmO4sgIK5BxPOxlpvpjaADESNiZN799nFyr6dJYz1IME+Ekz57T4YlY4DiyIjHLP+0f8sH8fmMep5dwInpayiPgf9MS8cJxZERRln/a/Bfd1np346Mo0e03T9nwxJx6cViMrRbz+7/HHexPd+X8cOzjk4rIZ7Ju78v44ey4IBkRf9BhQx4YGy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jpeg;base64,/9j/4AAQSkZJRgABAQAAAQABAAD/2wCEAAkGBhMSERUUExQVFRQVGBoYFxgXGRcYGBgYHxoXGBcYGBgaHCceGhkjHBoXHy8gIycpLC0sGh4xNTAqNSYsLCkBCQoKDgwOGg8PGCkcHxwpKSkpKSkpKSkpKSkpKSkpKSkpKSkpLCkpKSkpKSkpKSksKSkpKSkpKSkpKTYpKSksLP/AABEIAPoAsAMBIgACEQEDEQH/xAAcAAABBQEBAQAAAAAAAAAAAAAFAgMEBgcBAAj/xABGEAACAQIEAwQGBwUFCAMBAAABAhEDIQAEEjEFIkETUWFxBhQygZHwI0JikqGxwVJy0dLhM0OCovEHFRZjk7Kz0yRT43P/xAAYAQEBAQEBAAAAAAAAAAAAAAABAAIDBP/EACIRAAICAwEAAwADAQAAAAAAAAABAhESITFBA1FhMnGhM//aAAwDAQACEQMRAD8A2etUIEgA36mP0wyc0f2R94/y4crnbzxVapCxpRBYH2KfUXPs48yVmizetn9kfeP8uPetHuH3v6YqvbeC/cp/y48avgv3Kf8AJjWAWWv1o9w+P9Mc9b8B97+mKoKv7v3Kf8uOvWI/Z+5T/lxYFZavW/D8Rj3rR/Z/EYqfrB+z9yn/AC4cpZr937lP+XFgVlo9bP7P4jHvW/s/iMVlsyQen3U/lwj1lvs/dT+XFgVlp9aP7P4jHvWvs/iMVhavXl+5T/lwk1j3L9yn/LiwKy0et/Z/zDHvWz+z/mGKqcwfs/cp/wAuEdse5felP+XDgRbfWz+z/mGPet/Z/wAwxVRX8E+5T/lwlq57l+5T/lxYIrLZ639n/MuPeufZ/wAwxUDVPcv3KX8uOGse5P8Ap0/5cGBWXEZz7P8AmXHvXPs/5lxSxmDGyf8ATpd37uHUrnuT7lP+TDgVlwGaP7J+K4cpVJ6R8MVD2lcELGipsiC3Zv1Czi2Zfr89MYcaEVWO3niq1+n7o/hi01xt54qmbaI7yo+EY1AHwaY/1wkm/jiAM3J/X446avN4TjqZsnxF8NucJLnbCO0OATzPjqVIw0uFRbCZsfY48r4bVrYWB8+7AIpWx4OeuEo2Ok3xCCs3nirR3e/HPX5GG+NZQg6gJBPS8WG+BIqEW/1wgGsvnjO9sTqufGK7Qqf0xJatte2Ig2Mwvv7sN+syYjEEVJwqjUvM7YiCJFvnxw6mIdLMFvnzxKZwoZjYAEnyFzgIl0jZv3Kn/jbFqy/XzH5Yq2XU3/cf/sbFpy2x8x+WOczSF1+nnik8WqRb7Cx+eLtX6eeKDxupzgd1ND8R+GGAS4Q8soJJxLqxFsQKbx1+fkYeo3O846GR85g7GfPCg+OHbzwmcAi1P+uOGphk1emIlTMFiQuw8N8IBNKmHEr/AI4A0mqTuRgkHMX3xEiXUaOvz4H5OI7Zy+INXMRN/d0OGRmdR+fkjwxCTs7njAg7YCZmvJJ6yTgiFkEHbEatwk3I+f44iIVIn+OHBJMYczNAqqxtF8dyvDmcSPO/6fniIfOTdd4IHzscOUx3x+OJuSLlYqCDjmYy8bD564iF5dwt8LrVw4VDEOyg+Kg629xCxiGhN127+keJmwwxlKmushHsrTL/AHyAhPcSgnERbKBkt+7Un7j4s+W6+f6Yo/DK51t+5Un/AKb4vGW6+f6DHOZpCq/Tz/TGe8ZP0g//AJ0/+xcaFmNh89DjPOMt9L5U6Xu+jQ4oE+EAVJt34WlWMMFsId+7f5vjoYCKZq3l34V282+YwOpLqBE2I/H/AFxGr1HTyPXp0+GIQhmMuYJsB8zh/hOXG8g4DVc+xSC03vvtibw3OhYAgk2+fdgINlB1/DEDM5lQYm/hfDed4vuq+11PTu+OAx7/AJ9+EmTjcT0N/wA8R6jR8/Plho5jcXG8fPuw21ePeeuIAhla3Tv+b4MaQdv6e7FXyzFmAUEsxgDx6YsNXg9emqkNq1NpZVBMDcnuIA64jQqooIg4cVwBGHM/Ro0qegn6QizHvA6AfIwBauy7k9AOlyJvPcP+5e/EAcFUTc2v8PL8B44Ww6H4eWA1LMQk9WMeAAuxv9rSP8LY5luJG8yfAbnuAHfP64BJ+e0gaSJ1mCupULL/AHkFjpBIt78I4XlOXtGu9UBjbSFQD6NQu4hYJm8lpiwELPVRUNIbLW1CQx/s1Ulja2k6+87KDOrlKVM0GLEmwufATa3wwJu2BPyuUAJI/YqfjTfFzyxsfP8AQYqOVN976an4I2LdlNj5/pjEzSFZnYfPQ4zji7DtP8FP/wASY0fMbe/9MZZxVz27Dpopf+FMMCZHap89MS+GZIMWm4X8/E/PTENR08MCqPpTUomoogqXMAzIkwRqvaIO1vjjUpKPTUfjck68D9cLJKz1BnvEg44KOryGIFXNRCgzFr+H4fNseGdt7v6/DCYJ9RE3KKfd78DlFOZQtv7NoXbr12wn/eXST128sNLmJbex3+e/ELHqrS35+Pdhp6lz1BA/Gb4IcN4Ma+oagAiySd5M6bbwYN8EXyeX7NmZYZBpi8FttZ3F+4W/SMgPI5Vq1QIDub22A3/A/M4O1OA0VSHJNQhQRqFieoHcbx5DAzLsKbh1hwwNujqQbGNiZHxwxxXiutWppJ0iQSOYgFTVAibAaSL3CzgcklbNKLlpDC03o1pWSyNuesRbvuIHvGLJluPaa2ntVhjyK19wGAYKJYyYkGe6SDgL6PU/WjUNR47MSxsCYHIB4ADUTEmV8xXKrFa4UmCHny5i02+PfvjLnyvTpH4uqT4WjinEgyr2pXXpYynKrXNmHeARB5ZkjfABuJAgQSQDpAiDe4t3z07h5YkZ7hn/AMsU1PLXC6Sw0wrqLkC4gqT4EC3TETh+RNPMslQCKJYNLCFccq+DG7AYM5XVDL44xjaZY8/wuqido5C6VCBBcxcyx6MSxJ6WHcIG5Wn2ziiN23vsu7NG9hO2xAxL4lxkVKlOijAhwqvdSEIJkiNhp0kxuAfDEPgFUKtXMD61qZ66FN/IkzfoQPdpvw5U6sJvp9a0kgLSRafcAX+kc/Ds18lE4N8cpIARpCgMpUr9a5aDbcNB62HTFW4F9KlR/aZqpYhSJmoYp27yuiB3AnphNXN1/WBTZ2ZBLopFiunlAm4AgqJJiDiukKjlf4H+HZ8nMIk7rVJ/dWiwA97MPunGj5PY+f6DGdejmRLM1dokmqihdoSk6zuSZY1CT37QDbRspsfP9BgmB3MbD56Yx/j9cjMPeBppf+Glt5Y2HMCw8/0xkXG8vNdvFaW/Q9jTxQJkOnnJuen+uBnqOltTNeZIuCCbqN7nSQe/bvGCzZdQAAdyB7hLMPeAb4HcRzFkUMRyOzKQJd9CsCE0ltJ0zBFgo6nGfle0zUW1dHHaLxhp8yd8R6GZGlbRIFp6npHTawk7gTIgOrkaragEclRqexXSpYAEkwACdvLHVO9mOHaGpmCqCSTAUCST3ADc4tnDeABaYevPeUuG0xMkbgg3jwwnI8MoZWmDVjtVu1QnVRcOGChCIKiNjZgy794/jfpNqAamxLEBjN7AGQ4Ihge/vmfEckumowcnoO8V4qoUBSiwSovoDqAsrvH1gQemoR1ms8G43VesabMNNQMVBAOloaIjYmNLeKzvgdxrLMpJuVIWogMksHEBRO7KLEA/V8sE6+ZSjmcm9JPpUCLVQFlJqEIqBpHtSWJjpBiZjk5N7+jsoRivux70cyrA1NSyuXKuFadyYIjuKifPzwQ9K1ppWpZhADT0qaqLAtzLdRsHQlZ2kRvGAOZd4FVaiI9STpCiorVAxC0xVIHOV06VkbHeMNZfMn1J6mZaqjudE01h0UGIkmae7TPfMHbFcca6c83lkiTwziJoO3YKxbkjtVFu0GunqAaSCFIsDLd3ROfLDsVanpbMlaFQ2i9Qvc6COqzuSoudp9xF9aOympC00VJQpzgwKiEwxcQOZiLCBvpw/UzpUIClXVS0H6WlRJDCFILQYJEAkDVfocZyl54Hrf2c4rxbMZijVzBUAoCBspCrDEEKQw31ASZkEwCBgJWzdapRy9RJeqahQqsszEEnTE6gpCElgR7dzYEENCU07NaFd6QJX2kVahN2JJDF2O9wBAgDD2Qy30bUkpVYYvKNXo06YWxaToJdRaeS2oXJ2lf+kQeL08uXfWKiUXK9jV5XdqlQsRFTc06arHiBJMuuDOZ4igylVKTKR2VHLpFypchQI/aJNZiJvbAjMcNp1DlEIgI4DBZ0sGNQkgs/IIRRuAxbodn6tNfoaaqy6nas8stRmCaqaMxXk3dzpUADUoEm+KJEr0b4quWeFUzUd4IuOlNVPUQppkH7WO1uJKrtmTBI1UxBgyy8rkEHYEzsY8sN1MxU56gIBDgUwqhAGem1PmgnXYC5PQGLYh+tKcu9MpV5iAFEIWAIlS2hnAbQB4x0xpt6JOky1eh3EKdSpUCE6RQ0IrAAzTSp2hBBvdye/mvEX0/K7Hz/AExkPobXZ65diSXFSzCNLersaqjqSCKczMawDLajjXcrsfP9BhlwLsXmNh5n8sZjxLh9RqjMq8umlzMVVf7NAeZjG+NNzPT3/ljDfSZS2cKsSFIogHoPoaZJAJAtv32ODLFWbhBSdMI5vKA9pqqUmSkB9eNZJlhTBuWAGnvU6uuK9XzCs6KzwQSG0u9TQxlZDBmhIMyL2G5vhqolMS5YGkoWCVi0WBvuNo7z4RhXEWamik/RBrrTCjVpkgs9opybQw1GegGG8u6CSUf4h/LNkss0n/5Lq+lEpyV0ElbhjE31J5RbEip6Xy9Umg9UimyVVYhICOvOwgyVnSTuJJxVMvl6VRrVnMBjU1oqwkQCLAPLEdDEybYKrwdC0CpUprBbS0qeycAomq4gkm/UEMRbGX8jvptKFbO5XiKnN0ZFXsXZdSHWsoVkvAHMg5TPWOt55S4coqagwajUqBUqaXXRq1APEXssxtIG2JVEQGCimzLCyoZQVRjA0k6jTCEHUZXU0AGMJzOYSmq8yoABoUa0cLJKBaYa680CL7gzfCUp3paIhzaGnltfNUV9bM+oKgnlGmDFQhVXnnSBO4nEx8zpqN2VIItRgyl7glQFVqdSkxIYF3O1i98QKXFalXSaSsKVIByz8isIMBYBliBbSHJJNrThOX4Rnsyuot6qg6vqTzMjnIg+VhEk4MbOYrirIUAdi0mYu01CYhJAsIMDYA3NzhOU4ipoI7NUAGkAdswUkEhuWebYbjTc74dfheVo5dq3PmTqAUVORC0tTVigJbsvbJBOpoAgDadS4MuZXLvmnLOVYpSAUatSmoq2AFOloTlRQN2vcnDWqKyvZ/i9Ss3ZZZGqkAQVD1WIsQRpUQAZCkjY+8p4r6RAkrSpsDqZoqQGDSVHINyG1QL3AtuMXKlm6hzVLLJ9FSWkatRUI0sxUrS1ssFr6ZFtRO2mMR87xJ6Jp0spTFKpWIVXKBarFiEDFohdTGSFDMoB1EE6RVFg2wRWzJy9Gm7U3aow1kGafZuFKprWJl9Lwpj+zBmCRiNwvMZnnrdg1SnTUurDUtMESWBqkBXEEsY5TEAxE27KZdKgNU6agLt2bVeZAtLRTp1HUkamjXUC7TUJO2IPBs36xmcxVq66/ZU1VFqVDoBNQJqYjlGrS7SFjTMAxi1fCvRXMnwHOZjTXtRpatavUIp0d7GGM1C1gLRB3wRzOlGq6izJl5B3GooFDBnADLTas9MgE+ykC5JHeI5rtM9SFTnZGFWo7xDaQXVaayVp0QqqqgXOqSSRiv5jNk03LCJ1STIJ1MS0XuCSZ8QIvtqNPgDg4wYsFgNsSSJ8FAhSBsbCxAjBDNekQpBBDEsC6LYLzFYuTY6l7rgi8CMVihl2KjoLmRAaDcjUBv8AHc4vNZqOXmoEXUtNdBK2VAkqFn23JmJmLn7JnJcGvR70IeoatEMNJ7HMu4+zpalSB89LNPWZxs2W2PnjG+CVag4modySaLhxJALrl3mQLEai0d1/fsmV2Pn+mKS0B3M9PnpjFPSioVr1GkQtOmx6gHsEAkRc+G9p6Tja8x0xhvpnnCKxTSvsUjJLSwOXpLoYTpIEmDv54Iq1Q3Qx6PUVaorFQ60SpVCQNTEF2cybuAV0qfrMe6cQPTXNa825BlIUAkzKwTbuEk28cHvRDJA0Kpp03fmudV5VQFXURzQC0De/1sR/Tng+v6VKTUoUdorFmLC+moNSgmI0tG1j3nGF/wBLfg+Fd4JSPbUZ+vC36qwZV9xMD44teus1VyoBfXDqWCor7ExOp0IEgGIiB1ivVqJalkNBOtkVBHVu2MfCTf8ATFpbhiCs9elqc1eYpbQYGmpYC7FQQO6GA3x0lFN2zNsiZXIVK1Ksr1ArsU7VqQkqDI7EseUmdQ5ZAkeWJVD0XpqQyqS6QyM7NUInUwWCY6kfvb92PZXXRKon9i7FjU7MtMAMjFupYmLQBC9+OcX4/SNEGWJgEKLST2gMgEmNQLFfdbGW/o0k2E/VyWR7aQlRRM2eB7XUgqHPTpGwhniLVHoVGXVq7HUgEkzJk8sSyrfunpygAdUrZiiushRpAPLqNgh1WIiC4XadziHmKdaoe0k0aQNMLrVuYLzSpJE92qYNwLWwNjj+i6vDDU4eoK2UKYAjZiwUQCYZGcTa4v4zOJ8WVMyhsGoDUAeUE6EVYtOmApA2MxaJwGXJV0KVA6GdarEhi5LkST7RkmCAdgOmJGTyWYasiVUVqQUgggNMADmLrBAJMQTExI3xk1SSDOX4kHK1aKslNXHtAAHTJChg0GAXFyY3gmAE8Xjtlej2bugqaTqNtSaUuJhhJCqY5lJO+G836OVNCU6H0ao7MEC+xIkNdiIJEgXM6jGm+K3mOGPl6q1qr1QUOoWszAyRrm41QCRPtWPcxSs5ly4UvZo1NlakB7DToEhAGUO37S2DRErf2owK4IvqjsrMhpku7Ae0KblVVGMQCAQQAblaYtJ1B/UszWp02BgOGqgqhZ+clZOn2VOkiDFzJmRjuV4LWzFLVSql6jFpQLchAKYf253Yc1gL9ZkvfRaSJ3pFwxaeYaoppN2ifVcDlGly7C5525SR0JgEsBioZ46kRVBBnTcb76WB7p1Dv3xLzmRzdPTrO+lQSYBiYEkQdyTfzvhqlkqnrGisdDqNQjS2wHkIiRI3gDpI7xarRkO5H0Z7ai7istOmlMsvKGLiGVWEXEsum+7beMOp6TBtKadGldMmZN7+AG4g+Phhzg+aqGv2ZYb3AEBtOpgDYELq5vGAOs4nZjJKyKtUhgAebVzAr1BKEz3rJ1bYxVMbdDPofxXXxGlAgFKsLJaIoVdmO4sPz6433K7HHz/6D04zlJwyknt0YQP/AKaxRlJ3VgDtsVPfjf8AK7Hz/TGpbQIVmOnz0xjvpBRDZknT/dUh+9NGnYHwxsWY6e/8sYn6V8RC13Ukj6KlEXv2VKPEWO/hgjomgt6PUvVctK/XqVCe4EDlE/4YPmTg1xel2lExJ0w1jDBJVmZDfS6gagYN1i83TkKKHI0g45TSVu4gnm1A9CCf4zgfwPibjXM8pGlr90KfDYGB4xYYz+j+FWy2TAzgKlQtEsdCiAG02K/sqarsdOwkESNrHRzWmoJWBa8dHIBMjzF+/AinScVH7UrCKqz3hgCCY2ETb3RhNXiJIrvJ5nCDoYE6vK7EQO7rGLdbFtXouGWogDSI0FiwWNg0kr3e0WIHQC2Etk6UToUHwF5mRceWOUqw7NIvKqF94AHuF57tPjiTTcEqJsWB93Mfd0ONI5j61gToEkKvN3XMDz9lvK3fiHxGsBUUTdhAP7R3/Gfx8cSaubhiTtEyYDWMCxsBN7m/dit8RzDsAiu4kyCCAWHTU0SqgT0E9LYxI6Id4gmqrl6YIChi+mN+aD+AsI64J1KhgkTaJ32mTbe4/j0vBWopqMSAEppq1QBJYxM7wFEA9ZaJ3CeLZpFpaiGYk8qgXHdOqyjbe/QAm2BI03YdymYBIANmJIPQ2uZFtgDPhjPv9oZeq41KyoDFNjBBW+pTpYhS2rUAbmOt4sWdqnJrQYkEqq6luNXLzQSYYgEiw6AdMKp8MSuHp1KhKPoYdmYJEkUySVMAhRyRI0kzeSrpnRI4SyU+F062jUwpAABfrErSUwBGqAvN0w36EcLTsGZ1JFWtUdVOpSoRUXTYgxKtHgzDqZ9xfLmllkpU1+joqg5ollBYQWkDXeR3nuEEc4VWqZenly41ak11QGBYzuwQ31BFBmLmxiQcDstUVr/aBnBFNBTYDU86pJZVYKGImLioRO5Awzl8hrzL5eoSroKlTLOTuoLKyMTuAJv1CDuu5/tC4dmNa1HTlPaAMpVlOqq1RSIOoAqy3I+rfbEbOZw1ZcAmpQJrKRaaY0pmUmP/AK3VvDQT0ONR+gY1lClPNMGu4SF0jUGJAOpSNwFUj8RInEjMBXUODIIkGRBVh+dwPjgNkeF6c5TpAsWptqZgdqaoGmfqltyJtI/xG6VQSyhSV5iojUTBEDuvJO0bY0/Csb/2dZEPVR/r0+17uZTl21A9ZBhh/jxvOX2Pn+mMp4BlwtVCkKIqhgIj+xqxcDztPd3Y1fK7Hz/TE+AdzHT56YwH0z4e5zTsLroonyihSt4+WN+zHT3/AJYxf0lM12BsNNG8/wDKpwcYbpDYY4rnkp5FaKurOKdKlAIMct5g76Q1h44BcE4przApmQKiG6xMkagBaJkH4+GIVTP9qqpDFgIuIA0K0wdRJtNuXbbELIZbTVuDPtAg+zBnp4eW+DPwK+w5xZGDwLsyaRAsWpNqtJN2V5/wgdcVqpxNSKgIINQAgC4m0b9NsWHMcY1GFBU02k6iDpMsnL4cwme4YB1ckOVCBZ9bAiDpiCB5CPeox0U1WyaLXwPioddYckJAY3sdm32FzfBE8ZIAFNVMGNQIKxt7XQ/164zD1M8qmxKVCYO+mSJGxFhvghwjj1Wiq00CFQhcAre4NSS3dMcsDbfDpoC9txgc0wCDAvdgLk28L+/fAgZ8O9MMRoVgWubwdQAndZj8umBGV9JTUps1VUBJLLEgDQo0lZm4Pf7sd4fmaT0lJqLTMkKjESb8osste1iuBobLOh1Cq2oL2jDS/iBywTsfZg3jpiJxZ1evRprzDWtO5kASJC0x7MKCSxk792IIDICx3RGJblkkSYhWgrewNwR7grJ5g0ypp9nr0s9Nnq2hgbMTZTeQes+OMGhz0wzqCo7KpUg3Z5Z2Ym0aiYA7u6bCMPejXEw9JCTAoqzG88xGimD5amwD9IS1RAZBhizEEm/sgcxkDfeLnuOHfRWsuqlTduXtQrXXTAqArGxN4uDedowoyXH0pzAdkpBrswUDYCTpLkDeOkwOtziZx/iy00hQTFl2VLWADdTtMfmbiagepnabEaER2qNtPLJg9W5gix47RiFnqIrZgSWuSqsxOogCeUWjqAFAF5ucDIO5PNJmcuKdYAkLo0nYjn0uJ2a3mIHfimZ7LimpKwCquvcdL03QmQD3gkERuOuJ1fOChmcvvpd2psPZgsq6ZvY6ot3d04Xxl1vpBD6dZHxgEx9ZZMYeUVifUWSvm2amQ5qKVZtWso6hr6rgTBIi8WtfADO5o084slgqgK5BE89nJNxN+47YJcO4g7rr1sz6zq1MDJgBQ+oHlg2uokb3wEzVVald1EhgWUyAJKkggAeZHmMbIv3BQNaHSyg9pAMzalVG3SPL63WAcanldj7vyxlfoxUFRg0ABhUaAWJDii6sZYm0ztHdFsaplhY+Y/IYy+EjuY6e/GW8WylKtXZRUptUWnlyUHtgCmqsCOs6l225Z3xqWYG3vxhfpRTY5lipUELSEnUTHY0yABMDc3A64y0mhYwcv2HEqVFh9G7KSzWtURgxnb2teD9H0cEqQ+rdSywZgxAi0xuD1A8sVRX0roKxJgkRBg2kESB4eGFZHMPSOumzLqsVN0O5jTsSAJHUCTIi3KTSNr43Pg96TZE080irKrVVWYXgsWIrG9/aho+0MSRkqjX0sG2Ijcgcw/An3eWO8V4ma/Zs9O9KNna41BjJI1TaNzuffYqHpDl3Kkv2bAmzTAMW5gIIgmDgm7iqMUytcQyYGumSVI5T1IkXggdRae44hZbIkVJCkotPs7g7WMEnadvHbfFhz3pBSFQmissZlmkA7RYcxEA9RgFnuPNUHOQYEgQAL+EXNus9MbgnRkG5GgYg+zTnURe7BhH8Pdhqhw5gaEgiWv0khx4zsY92LFwPQ7lXIZmEKRChnBsJ8iYHlO+G+PcHdVDVGVCSRTX6yiLkGYJkCTsNIjHTLYgevxWqPoteoMrBmYAsZ1TeJFu/rgv6MaqlSoNRISgqopJtJJIgFZ5UJuT9XpbA7LfSMzMsOygFYmJ3aRsNQAg9/jj3FcuKa6ROolDIkeypXvvNxGFblRWSuNZtaSBGklkPKFCxJJ/dG4MdNu7EOpxRKVPlXVrgiDEHcG/dB+RGGeKZN0pBaiFSo1A73mGPiDIFu5fLA921JsbCetoHMPgZ9+JEaUM/2rUWp6lFQTDQIRgWU2GoEsNmN4nbAL0pzL0jSrU5/tJLSJkQySfEB/DfADhnG6lOtlyajslMqRTmQAFggKbAQBBwR4h6U0atF6SUnUOwfUxWxEkwFFyZPxwtURY6tAZzKLVPMKl9gvZsGgBiWMsGtIALA3x2gQ9NDK2TVUUGJMBS/UtYATsBaN5z6pnWAQ7pEFJOiR107TeZg3GDnCeJnt0ligZoZ1BMAm5HWAFm3dMbYxLSshKcQbIjSAtRGYupMqSPZEkTBEXF48bYG9mRm5f+9Je1o1yx94Yn4YtfpBm6FfsaKMKrK5YvoKrYjluQxkBpJG4W2+Br8HDuXLQdQCxfYEmB1GpgZ+z4225JAGPRfi5TNUcuVDB0rNqMyn0VQ6Vi3S/njaMsbHz/AEGMe9H+GH12gR9RKxYkj61KpAHw2H8cbDltj5/pgbTVijuY6e/GG+k6k16g0300tO3P9BSgLBkMenUEDG5Znp7/ANMZPxvg9R6wKFCGWjqD7hdFJGI3kCPZsZPXpmX8SZRmzPMkmxYLO0gyNJHnE+U4Vkc6AsmeUaVYHm+vsf2m03922DGb9G2VAXWCyyxBA0NHs7MDBYLPib2wNyXA2ZH0smmmb6gQwazidIOwMXBvNsYdHSF06HixQyT0gQCek99+t47+mzFcaCZkCAZ2mYET4G3ftOJ9OiVA3kGBIiSoN16MIkyOnSJOGM5ltawIGm4+e7pEYxF0wk9UQRWZzoRSWa0AamPgANycWWj6GKcu9Ws6mo6M1NUaUVokSw9s8pWAYkn2sSOD8Hy1Ol2gdmfZyIGgsIg07EL4H2u8jD/FuJCnRVAUeWJ5QBFgzTsPaO8Xkg4XN2ZpVooOUzjJWpMrBQ0AQRyqzQZLKRM3kjopgQBjT83wgP8A2tzoh1UtpZrbnqNwBG57t8sq5emGOssEExAvcSBHfIb5GNJocappkhVJBdU0Mfral5Ob7Vh7zjU46TRNsjcZ4TRp6jSpRVaWJnQBpAMA90+dz8K3Wpt2ydouktyhdJkeG8SL7T7JHScWnKemCuJZYJCwBdZLH8QsE9MF6L0qoDKFJYyJAnlJAPiBe2KM66YKfVyrVUpiqWOllltuXuJWCbR3X8doCejpp0m72kEuQkiCOXVuYPSd/djQq1FZAMGDMkbnePHp8DhniHD1riEKAiQxK6pH1oO+5HXc4oy8KzLc/l9FakDYwqsDtKkqATsCBpBgmOsYY4fkgajqROlTuRbmAmO4D88aHmfR7LLT0ooZlBtr0s7S12O+m7GLdJJgYqGVyNdKvbPSYgksdS6eVzBMD2RIMEnpyyJI7t3dCmQKuSK0zI3IC+FzJj8L7zgtwvJgKjMd5JvzXNlA7z5d3fiQ+XLBtSVLAHlkxcjRp2kk7na/ccT6fo4WpjSea25kBhYxtMCesW8geEtw/SsrmVoFM2tM3AblMRPKY5u+I2nFhVSXk27rbDw8e84E52hprjaEKqLidVrbEssyLXm/dh2lxUvULhSA14vpCnaT39ek+OMfKm0mJcvRbLxVBMFiKpsAI+jb6256DwxpuW2PnjNPRN9VQG9g8kg3lG2np8wMaXltj541C8dkj2Y6e/8ATGa8SzQ9YpzYKFU33Xsabny640rM9Pf+mMk48wFYrcQqHwnsUWfgcbkriPQ9lK6ugIMgqO492/jP5Yh8TylJgS6AlgEkTqIN4sZmfeIB7pG5fMdkwUGS0SOmlQNRbwHxuBhvOcVsZMknu/P+HUx3Y5rhlqgnXoK+XamVBAWFC82kCGsR9YlRMd3XrWuI+j9UMzCSG9gBRrUM06IAv4WkR1BkEMpxJkXUG5iSxmWJ6DV3bWH9MT8lx0F2NSEAUkG5iCLiRsBMeOC6LaKjk82aLtrIPZcrxBUzZqeoe1zAiZPMDERddR0qc9NgwNj5/GzR82xM9KuBU6mYlGZCQrVKaLJ13grG7wUt1JsQTOAXrrISpI1qSrGFuB7JkQGIkglbEiRIg41jls0mSs9lYSFUzM6oBidiLkgggQYt+GIuWzKKvZMj6DLXUgAysbwRJG/UxbBPLVy8mdJkAgWi4Iv8R74thmtmWFjudh3XkT+B92NJ0sWA5ljTdSEUkdZnSL2BJt+JJjbEzK52qPZaJAUu31VHRFEaReZ92BtPNt0aADaZ8JifLffE+nxAAkxbpNz8Ij56Y5f0LRLrcW+kWmpJQXY7F2INyeixbpuehwYTPKJ2EWEbCO4fO/ecVmllxdryfG4Ph9rxO3uwwTpZYA6ACCVG9lHXpv1Em+CkDRchnKcE8kW1kRNwZGreYBnzw6udBjYTcfvbDf8AZER3WxXkqFQWZiT0Ezptc+fTEqnnQiK0GYEDrfv/ABxvIKJ3qKliSLnf3/0+b4mUaUqEB0gSZAFryYm3z03wMydYTqvLWFtt5Y/D3YmVc2E846bn+mGMfSZ3McOVmDEaipkTfTcG09YED3nrGIlPhq6m5dIHKCNzuSR4wTHu7hgvQeQDcE98+XXHKlCUKraQRPn7R8Z/XC42Bz0fH0gOwAqbTBOk7dNKgQPLGgZY7+eKLwrJMtQX5VDQIAtoYdLzi9ZY2PnjXhqJ7M9Pf+mMm9IKDNUMCwSnJ6x2SY1nMdPf+mM5zafSTH1Kf/iT+uKriPAA+W5dXWAt9/aBJ98D44CVKTzLXJmBvtP8cXCskiw2m3ut+WIAyEx4AAeHXHNo0uAl0CQC0AG58evmAe6L+WG9f0yhzyTTLxB5VLMY8DI+F98F+J8MSAyi475v8/qcQkyZEueqkTG4P+kWwOkCWgbw7iTPXq1H3qa2sdhYGCduUaZ8THSVcUr02nVEkKVgRO4GiLqiLYCbzOwGO/7rSmysQSG+r9XSO8dxIBg9BbYgwalBqjzBhrgnwO/QCJjuEeWJP9AJ5PgRADa9UCCSIkwCRc7Dw8/JheHtqJJierTPuXeIsLC2FZekdfNzKDBAMDofa79jbb4YMgDUbhVjUAoMAd2phLb77k43dmbBVTLS0CbeO5Fr9BfEeul/spPlYT8/1wVzUKC2qQekdd9QwOpUTUXSJg3by3t89D4Y5uOzaehrJ5mTvMn+pPjvvgtRRQC0jbe0Df8ALEfL5BVY93j1OwAA8bfHEPiTktpGw/E3m3hb34iex+vziAbbi+5+r4RPzfE14qEQw07ixNunUS3SB/pEo5XQAWN527/1+GH6NO4YBtMkxqgEmZIWLX8r4FsQ5RyuqL6SO4SACAIv4XB/DHW4WJZhqBiQAxAkeztfoPHHMhVaJkT+Hw692JQeZEkz1FgBFwDvJ795Phjqmc30cyBJsoHZAQHJ5nablVE8m/MTczAgSZ6/hhii4AjbpEWAFgMOrUHjjaMk/Irzf4W/7Wxa6AsfPFX4cBfug/kcWjL9fP8AhhkbiezPT34z/OtcfuUzt/yqeNAzA28sV1/RkMZYmYUGGEWRV2NM9074FwWVV1/PHlUDFpX0UQdW3/bH/qx7/hdPtffH/qwYkVZ0EYi5wArAn56fPfi4f8JIP2v+p/8AliPmvR+knt6rzHMT3TtQPeMYlBvgopGYyskeUHyvb8WxwZYwLflf9Ld/4E4uJ4FQi5a5I9oxIEn+47iDO2EnglDfU497DxH9xvHTfGF8UiKxTyQmYBMREeZ+F9upvhniOVAQneRc7neI1H8hi40uB0WnSznZfag3MCA1ETJmDt44afgWXcBdb8xAEE3nSN+w73T4+BjpgzNFDFHUADt0G35YnZKkEXu7vHFqf0Vy4UtrfShgkN7ulC/XDo9GqBB+kflIDcy2JJAB+gneR7sUYNbZMpyZYAF/0/LfxvheT4f1Iv49MXGj6O5c3FRiJC+0kAkiJ+hEEyPjhZ4HQBjtbjcaxO5Ef2XeCIxrAKZVq3Dl3+tFj44VRygAE3Pl8+OLV/uSidI1+1IHOOkTvTtEjfvw2vBqET2nQH2xadv7vA4eiVztQDHv+f4YcptqIHQXtiy0vROk3MGYj98eH/Lw6PRNAZBYf4l+HsYVFi0AETEmlTwc/wCGU+194f8ArwscDAG232/17PDRmiHkmgMPst+X9MWrL9fPAVOFkTpA2IHPIuIv9GPHBvL9fP8AQYmaQqrTnDXYHw+OHScenFZDXYnw+OPdifD44WTjoxWNjfYnw+OOdmR/rhycdxWFjfZt8nHBTb5I/jhwHHsVlY3ob5I/jhqvky25awIENa8cxE3I6TtJjEkHHcViRBk2GrmbmJgyvKD3dbbSTadhhNPJMI5iQJgHSdzKzJuVtB69+JmO4sgIK5BxPOxlpvpjaADESNiZN799nFyr6dJYz1IME+Ekz57T4YlY4DiyIjHLP+0f8sH8fmMep5dwInpayiPgf9MS8cJxZERRln/a/Bfd1np346Mo0e03T9nwxJx6cViMrRbz+7/HHexPd+X8cOzjk4rIZ7Ju78v44ey4IBkRf9BhQx4YGy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t2.gstatic.com/images?q=tbn:ANd9GcRbX3NZXg6FgcNhaakLOfbGNbPlsjLrm_LOgZlybFmLTtg9rxWZj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7429552" cy="5500726"/>
          </a:xfrm>
          <a:prstGeom prst="rect">
            <a:avLst/>
          </a:prstGeom>
          <a:noFill/>
        </p:spPr>
      </p:pic>
      <p:graphicFrame>
        <p:nvGraphicFramePr>
          <p:cNvPr id="5" name="Схе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http://t1.gstatic.com/images?q=tbn:ANd9GcQg5DmSI1PubQxsgTubOsradcmAu6kXaXluqne-N3qFn_deHWq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571480"/>
            <a:ext cx="5114942" cy="5562628"/>
          </a:xfrm>
          <a:prstGeom prst="rect">
            <a:avLst/>
          </a:prstGeom>
          <a:noFill/>
        </p:spPr>
      </p:pic>
      <p:pic>
        <p:nvPicPr>
          <p:cNvPr id="26626" name="Picture 2" descr="http://t2.gstatic.com/images?q=tbn:ANd9GcQ6Qu9uPoyTqgTLwbHXNa2QZMGJIbXgJP8lARoZFw7_twCi6d4WF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500042"/>
            <a:ext cx="4500626" cy="5643602"/>
          </a:xfrm>
          <a:prstGeom prst="rect">
            <a:avLst/>
          </a:prstGeom>
          <a:noFill/>
        </p:spPr>
      </p:pic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3.gstatic.com/images?q=tbn:ANd9GcR4fzZ1_EKBEKcr59oLPdAw3PRHrtMscQQ6-zHnNofesv3muIE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4214842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t0.gstatic.com/images?q=tbn:ANd9GcQjHTJYOK7969RDXW1c8jVQUZzqpefnv47k84bthQ18c0eK5ujV4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57166"/>
            <a:ext cx="4214842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хема 3"/>
          <p:cNvGraphicFramePr/>
          <p:nvPr/>
        </p:nvGraphicFramePr>
        <p:xfrm>
          <a:off x="1571604" y="1397000"/>
          <a:ext cx="60483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t0.gstatic.com/images?q=tbn:ANd9GcRIf2PBXlrZvE8Ofdk0OKRklxpvMycShIfTjPHURlyQER5S7Fd7w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500063"/>
            <a:ext cx="7786688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2.gstatic.com/images?q=tbn:ANd9GcTYFZhJbviaX4u9dizVLWc1fqLZidOFnfGesJzlP3ZB7VLYOVi_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500062"/>
            <a:ext cx="7786715" cy="571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1571604" y="207167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t0.gstatic.com/images?q=tbn:ANd9GcQoJxh1MTuUCq0wsoCgjmPejnEh96DndDdOXoLA_8H3xkcwAEh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500062"/>
            <a:ext cx="7858153" cy="585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SEERUG0G7-BjqbZasVfhp2XkWfmJQZPM_y5TGrb0nrSL4Ep7WaE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571480"/>
            <a:ext cx="8001000" cy="57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3.gstatic.com/images?q=tbn:ANd9GcQJR1BqWH9FMqwsMOymbAWyd1w85WiNpab1Gv7ww8fx21HMKjT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7715304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0.gstatic.com/images?q=tbn:ANd9GcS6JK-NFyKCcs1og65amIvekcos2B1VQB56h3tsSGYmlFOwbiHjc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71500"/>
            <a:ext cx="7572427" cy="557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2.gstatic.com/images?q=tbn:ANd9GcTbujj1U8-B38PfNl44xdiAp2m8Wx1KKkpW5A0XvIxcNSX1SAY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88"/>
            <a:ext cx="7858180" cy="6000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1.gstatic.com/images?q=tbn:ANd9GcQNy0-lbTOFhcUIgq4X7o6lW9NpWO3ZmpA3WvDG0w0kkH-Dr0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71480"/>
            <a:ext cx="7643866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276</Words>
  <PresentationFormat>Экран (4:3)</PresentationFormat>
  <Paragraphs>18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8</cp:revision>
  <dcterms:modified xsi:type="dcterms:W3CDTF">2013-04-09T14:35:31Z</dcterms:modified>
</cp:coreProperties>
</file>