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5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D89CA9B-DD92-42DF-87A7-F373E884336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BA002CB-4AD6-4A0C-A2C4-4DD12EC89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/>
              <a:t>Порівняння і аналіз історичних подій та їх наслідків – війни з Наполеоном 1812 р. і Другої світової війни</a:t>
            </a:r>
            <a:endParaRPr lang="ru-RU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3357562"/>
            <a:ext cx="656023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Гулий Олександр Ігорович</a:t>
            </a:r>
          </a:p>
          <a:p>
            <a:r>
              <a:rPr lang="ru-RU" dirty="0" smtClean="0"/>
              <a:t>учень 10-А класу</a:t>
            </a:r>
          </a:p>
          <a:p>
            <a:r>
              <a:rPr lang="ru-RU" dirty="0" smtClean="0"/>
              <a:t>спеціалізованої школи №66</a:t>
            </a:r>
          </a:p>
          <a:p>
            <a:r>
              <a:rPr lang="ru-RU" dirty="0" smtClean="0"/>
              <a:t>м. Маріуполя Донецької області</a:t>
            </a:r>
          </a:p>
          <a:p>
            <a:endParaRPr lang="ru-RU" dirty="0" smtClean="0"/>
          </a:p>
          <a:p>
            <a:r>
              <a:rPr lang="ru-RU" dirty="0" smtClean="0"/>
              <a:t>Керівник роботи: Спесівцева Наталя Юріївна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Хід конфлікту, особливості військових дій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34" y="4071942"/>
            <a:ext cx="4857784" cy="27860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3400" dirty="0" smtClean="0"/>
              <a:t>	</a:t>
            </a:r>
            <a:r>
              <a:rPr lang="uk-UA" sz="3800" dirty="0" smtClean="0"/>
              <a:t>В ході </a:t>
            </a:r>
            <a:r>
              <a:rPr lang="uk-UA" sz="3800" b="1" i="1" dirty="0" smtClean="0"/>
              <a:t>кампанії 1812 року </a:t>
            </a:r>
            <a:r>
              <a:rPr lang="uk-UA" sz="3800" dirty="0" smtClean="0"/>
              <a:t>переламним моментом стала Бородинська битва, яка формально стала нічиєю, але вона знекровила армію Наполеона і йому довелося займати наполовину спалену Москву. Коли спроби підписати мир з Олександром І провалилися, Наполеон віддав наказ відступати. Війська відступали взимку, в умовах постійних партизанських атак та страшних морозів.</a:t>
            </a:r>
          </a:p>
          <a:p>
            <a:pPr>
              <a:buNone/>
            </a:pPr>
            <a:r>
              <a:rPr lang="uk-UA" sz="3800" dirty="0" smtClean="0"/>
              <a:t>	</a:t>
            </a:r>
            <a:endParaRPr lang="ru-RU" sz="3800" dirty="0"/>
          </a:p>
        </p:txBody>
      </p:sp>
      <p:pic>
        <p:nvPicPr>
          <p:cNvPr id="24578" name="Picture 2" descr="http://kyiv-vestnik.com.ua/upload/site1/images/pol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1785950" cy="2371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1357298"/>
            <a:ext cx="492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 ході </a:t>
            </a:r>
            <a:r>
              <a:rPr lang="uk-UA" sz="1600" b="1" i="1" dirty="0" smtClean="0"/>
              <a:t>Другої світової </a:t>
            </a:r>
            <a:r>
              <a:rPr lang="uk-UA" sz="1600" dirty="0" smtClean="0"/>
              <a:t>на території СРСР переламним мометом стала Сталінградська битва, яка завершилася оточенням військ Паулюса та його капітуляцією. Ця битва не тільки зупинила наступ німців, але й підняла бойовий дух всієї країни. Після цього військам Вермахту довелося відступати, проте дещо в кращих умовах. Німці чинили сильний опір та зберігали можливість контратаки проте лише до 1944 року. З відкриттям Другого фронту в Нормандії Німеччина стала приреченою на поразку.</a:t>
            </a:r>
            <a:endParaRPr lang="ru-RU" sz="1600" dirty="0"/>
          </a:p>
        </p:txBody>
      </p:sp>
      <p:pic>
        <p:nvPicPr>
          <p:cNvPr id="24580" name="Picture 4" descr="http://upload.wikimedia.org/wikipedia/commons/thumb/0/00/%D0%9D%D0%B0_%D0%B1%D0%BE%D0%BB%D1%8C%D1%88%D0%BE%D0%B9_%D0%B4%D0%BE%D1%80%D0%BE%D0%B3%D0%B5._%D0%9E%D1%82%D1%81%D1%82%D1%83%D0%BF%D0%BB%D0%B5%D0%BD%D0%B8%D0%B5%2C_%D0%B1%D0%B5%D0%B3%D1%81%D1%82%D0%B2%D0%BE.jpg/800px-%D0%9D%D0%B0_%D0%B1%D0%BE%D0%BB%D1%8C%D1%88%D0%BE%D0%B9_%D0%B4%D0%BE%D1%80%D0%BE%D0%B3%D0%B5._%D0%9E%D1%82%D1%81%D1%82%D1%83%D0%BF%D0%BB%D0%B5%D0%BD%D0%B8%D0%B5%2C_%D0%B1%D0%B5%D0%B3%D1%81%D1%82%D0%B2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4818"/>
            <a:ext cx="3326973" cy="205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Завершення війни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1643050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Завершення </a:t>
            </a:r>
            <a:r>
              <a:rPr lang="uk-UA" b="1" i="1" dirty="0" smtClean="0"/>
              <a:t>війни 1812 р. </a:t>
            </a:r>
            <a:r>
              <a:rPr lang="uk-UA" dirty="0" smtClean="0"/>
              <a:t>характеризувалося катастрофічною ситуацією для наполеонівських війських: аномальні морози та постійне переслідування стали причиною поразки французів біля Березіна та тотального знищення залишків французьскої півмілліонної армії – у Наполеона залишилося близько 20000 змучених солдат і він був змушений терміново повертатися до Парижа набирати нову.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31" y="4214819"/>
            <a:ext cx="514353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 smtClean="0"/>
              <a:t>Після відкриття Другого фронту в 1944 р. Гітлер був змушений перекинути значні сили на Захід, проте це не заважало німцям відтягувати свою поразку – з січня 1943 до травня 1944 Червона армія відвойовувала територію СРСР і лише влітку 1944 перевела бойові на територію супротивника.</a:t>
            </a:r>
            <a:endParaRPr lang="ru-RU" sz="1900" dirty="0"/>
          </a:p>
        </p:txBody>
      </p:sp>
      <p:pic>
        <p:nvPicPr>
          <p:cNvPr id="26628" name="Picture 4" descr="http://proznanie.ru/photo/image1297198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2524833" cy="424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Значення війн у світовій історії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Війна 1812 року </a:t>
            </a:r>
            <a:r>
              <a:rPr lang="uk-UA" sz="2000" dirty="0" smtClean="0"/>
              <a:t>має не таке велике значення в історії як Друга світова на території СРСР. Вона передусім стала значною подією у справі розгрома наполеонівської Франції, інтереси якої, втім, полягали лише в загарбницькій, а не расово-етнічній боротьбі. Війна також активізувала політичний демократичний та культурний рух в Російській Імперії, сприяючи підвищенню її міжнародного престижу та активізації народних сепаратистських рухів.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857628"/>
            <a:ext cx="828680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i="1" dirty="0" smtClean="0"/>
              <a:t>Друга світова</a:t>
            </a:r>
            <a:r>
              <a:rPr lang="uk-UA" sz="1900" dirty="0" smtClean="0"/>
              <a:t> на території СРСР стала найкровопролитнішою війною за всю історію – в ній полягло за різними оцінками від 20 до 30 млн осіб, було зруйновано близько  1500 міст на території СРСР. Вклад СРСР у перемогу над гітлерівською Німеччиною неможливо недооцінити. Завершення війни ознаменувало початок двополярності світу та Холодної війни, яка тривала ще 50 років. Жахіття війни стали головною причиною демілітаризації, яка впевнено набирає оберти в сучасному міжнародному суспільстві. Варто сказати, що значення Другої світової війни ще не повністю осмислено людством.</a:t>
            </a:r>
            <a:endParaRPr lang="ru-RU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Значення війн у історії України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	</a:t>
            </a:r>
            <a:r>
              <a:rPr lang="uk-UA" b="1" i="1" dirty="0" smtClean="0"/>
              <a:t>Війна 1812 року </a:t>
            </a:r>
            <a:r>
              <a:rPr lang="uk-UA" dirty="0" smtClean="0"/>
              <a:t>виграла вирішальну роль у становлені національного відродження та дозволила усвідомити всі тяготи імперського ладу для українців – численні українські полки, яким було обіцяні почесті та привелеї після завершення війни, залишилися ні з чим. Війна активізувала декабристський рух, який значною мірою проявився в тогочасній Україні.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b="1" i="1" dirty="0" smtClean="0"/>
              <a:t>Друга світова війна </a:t>
            </a:r>
            <a:r>
              <a:rPr lang="uk-UA" dirty="0" smtClean="0"/>
              <a:t>стала великою трагедією українського народу – за підрахунками науковців у ній загинуло близько 5-7 млн українців, Україна також приняла на себе основний удар німецьких окупантів та численні бомбардування на початку війни. Проте Друга світова на території України активізувала національний рух в обличчі УПА та ОУН, які виборювали незалежність в тяжких політичних умовах. Незважаючи на політичну та воєнну поразку цих об</a:t>
            </a:r>
            <a:r>
              <a:rPr lang="en-US" dirty="0" smtClean="0"/>
              <a:t>’</a:t>
            </a:r>
            <a:r>
              <a:rPr lang="uk-UA" dirty="0" smtClean="0"/>
              <a:t>єднань, їх справа переродилася в політичні організації закордоном, які вимагали уваги до українського питання. Також їхня діяльність сприяла загальному національному піднесенню, яке згодом вилилося у здобуття Незалежності.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Отже, аналізуючи передумови, хід та значення даних військових конфліктів можна дійти висновку, що вони обидва виграли вирішальну роль в історії України та невідомо, як би вона повернулася без них, хоча значення цих війн для світової історії дещо різне.</a:t>
            </a:r>
          </a:p>
          <a:p>
            <a:r>
              <a:rPr lang="uk-UA" sz="2400" dirty="0" smtClean="0"/>
              <a:t>Війни мали багато загальних спільних рис: геополітична ситуація напередодні, плани сторін, початкова фаза війни, переламний момент та відступи загарбників – все це було подібних в обох конфліктах, якщо не звертати увагу на особливості ведення бойових дій, які, звісно, різнилися на початку ХІХ та у середині ХХ століття.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Висновок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400" dirty="0" smtClean="0"/>
              <a:t>	Варто </a:t>
            </a:r>
            <a:r>
              <a:rPr lang="uk-UA" sz="3400" dirty="0" smtClean="0"/>
              <a:t>також сказати, що Друга світова війна була виграна великою мірою руками та кроввю українських солдатів, які воювали не за вождів та партію, а за власні родини, дружин та дітей. Друга світова почала чинити величезний вплив на національну самосвідомість українців після смерті Сталіна у 1953 р. Війна 1812 року почала чинити вплив на самосвідомість одразу ж, проте лише зі смертю Миколи І вона була повністю переосмислена українським національним рухом разом із Кримською.</a:t>
            </a:r>
          </a:p>
          <a:p>
            <a:pPr>
              <a:buNone/>
            </a:pPr>
            <a:r>
              <a:rPr lang="uk-UA" sz="3400" dirty="0" smtClean="0"/>
              <a:t>	Таким </a:t>
            </a:r>
            <a:r>
              <a:rPr lang="uk-UA" sz="3400" dirty="0" smtClean="0"/>
              <a:t>чином, війна 1812 року та Друга світова на території СРСР виявились дуже схожими одна на одну не тільки в плані політичному та воєному, а й у плані впливу на локальні національні рухи, в тому числі і українські.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/>
              <a:t>	Історичний аналіз війни 1812 року та Другої світової війни є цікавим, адже ці два воєнні конфлікти мають дуже багато спільних рис, незважаючи на не, що різниця у часі між ними – 129 років. Більш того, аналіз є важливим з точки зору військової історії – відомо щонайменше два військових конфлікти (Перша та Друга світові війни), коли досвід війни 1812 року не був урахований.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аналізу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Два військових конфлікти будуть розглядатися паралельно за такими категоріями: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Причини та передумови. Геополітичні обставини передвоєнного часу.</a:t>
            </a:r>
          </a:p>
          <a:p>
            <a:pPr marL="514350" indent="-514350">
              <a:buAutoNum type="arabicPeriod"/>
            </a:pPr>
            <a:r>
              <a:rPr lang="uk-UA" dirty="0" smtClean="0"/>
              <a:t>Хід конфлікту, особливості військових дій.</a:t>
            </a:r>
          </a:p>
          <a:p>
            <a:pPr marL="514350" indent="-514350">
              <a:buAutoNum type="arabicPeriod"/>
            </a:pPr>
            <a:r>
              <a:rPr lang="uk-UA" dirty="0" smtClean="0"/>
              <a:t>Значення війн у світовій історії та історії України.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та передумови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sz="2400" i="1" dirty="0" smtClean="0"/>
              <a:t>Для війни 1812 року: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Загарбницька зовнішня політика наполеонівської Франції та прагнення оволодіти всім світом.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Відмова Росії підтримувати континентальну блокаду Великобританії.</a:t>
            </a:r>
          </a:p>
          <a:p>
            <a:pPr algn="just">
              <a:buFont typeface="Wingdings" pitchFamily="2" charset="2"/>
              <a:buChar char="v"/>
            </a:pPr>
            <a:endParaRPr lang="uk-UA" sz="2400" dirty="0" smtClean="0"/>
          </a:p>
          <a:p>
            <a:pPr algn="just">
              <a:buNone/>
            </a:pPr>
            <a:r>
              <a:rPr lang="uk-UA" sz="2400" i="1" dirty="0" smtClean="0"/>
              <a:t>	Для Другої світової на території СРСР: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Загарбницька зовнішня політика гітлерівської Німеччини та прагнення оволодіти всім світом.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Теріторіальні протиріччя між СРСР та Німеччиною у Східній Європі.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Політична невизначеність СРСР з початком Другої Світової.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Геополітичні обставини передвоєнного часу</a:t>
            </a:r>
            <a:endParaRPr lang="ru-RU" sz="3600" dirty="0"/>
          </a:p>
        </p:txBody>
      </p:sp>
      <p:pic>
        <p:nvPicPr>
          <p:cNvPr id="1028" name="Picture 4" descr="http://upload.wikimedia.org/wikipedia/commons/f/f5/Europe_1812_map_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714776" cy="2719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00063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Європа у 1812 році напередодні втогнення Наполеона в Росію.</a:t>
            </a:r>
          </a:p>
          <a:p>
            <a:pPr algn="ctr"/>
            <a:r>
              <a:rPr lang="uk-UA" dirty="0" smtClean="0"/>
              <a:t>Червоним контуром позначена Французька Імперія з сателітами.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500063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Європа у червні 1941. Синім кольором позначено Німеччину з окупованими територіями та сателітами. </a:t>
            </a:r>
            <a:endParaRPr lang="ru-RU" dirty="0"/>
          </a:p>
        </p:txBody>
      </p:sp>
      <p:pic>
        <p:nvPicPr>
          <p:cNvPr id="1030" name="Picture 6" descr="http://upload.wikimedia.org/wikipedia/commons/2/21/Second_world_war_europe_1941_map_de.pn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022598" cy="3149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 smtClean="0"/>
              <a:t>Геополітичні обставини передвоєнного часу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	Отже, аналізуючи причини та мотиви розв</a:t>
            </a:r>
            <a:r>
              <a:rPr lang="en-US" dirty="0" smtClean="0"/>
              <a:t>’</a:t>
            </a:r>
            <a:r>
              <a:rPr lang="uk-UA" dirty="0" smtClean="0"/>
              <a:t>язання війни а також геополітичну ситуацію можна дійти висновку, що обидва військові конфлікти мали подібні причини та умови для початку – в обох випадках і Наполеон, і Гітлер володіли майже всіма європейськими державами, серед яких було безліч маріонеткових. Та в обох випадках вони намагалися послабити міжнародний вплив Великої Британії через тиск на нейтральні держави (доречі ні Наполеону, ні Гітлерові це не вдалося).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Плани Німеччини</a:t>
            </a:r>
            <a:endParaRPr lang="ru-RU" sz="4000" dirty="0"/>
          </a:p>
        </p:txBody>
      </p:sp>
      <p:pic>
        <p:nvPicPr>
          <p:cNvPr id="5122" name="Picture 2" descr="http://hamster02.narod.ru/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5110995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1857364"/>
            <a:ext cx="3071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карті зображений нацистський стратегічний план швидкої війни “Барбароса”.</a:t>
            </a:r>
          </a:p>
          <a:p>
            <a:r>
              <a:rPr lang="uk-UA" dirty="0" smtClean="0"/>
              <a:t>Основною метою Німеччини було захоплення Москви, Сталінграду та Ленінграду, (лінія Архангельськ-Волга)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28638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Головним пріоритетом було захоплення ключових міст та відріз СРСР від кавказької нафти, донбаського вугілля та української харчової продукції. </a:t>
            </a:r>
            <a:endParaRPr lang="ru-RU" dirty="0" smtClean="0"/>
          </a:p>
          <a:p>
            <a:pPr algn="ctr"/>
            <a:r>
              <a:rPr lang="uk-UA" dirty="0" smtClean="0"/>
              <a:t>План був розрахований до зими 1941-1942 років, проте провалився.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Плани Франції</a:t>
            </a:r>
            <a:endParaRPr lang="ru-RU" sz="4000" dirty="0"/>
          </a:p>
        </p:txBody>
      </p:sp>
      <p:pic>
        <p:nvPicPr>
          <p:cNvPr id="22529" name="Picture 1" descr="C:\Documents and Settings\Alex\Рабочий стол\23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5146419" cy="3454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72198" y="1857364"/>
            <a:ext cx="27860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плани Наполеона входили маневри у Східній Європі та розгром російської армії у прикордонних битвах руками герцогства Варшавського та антиросійсько налаштованих поневолених росіянами народів.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28638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Це на його думку змусило б Олександра І капітулювати. Відступ російських військ вглиб країни збентежив імператора і тому йому довелося “бити Росію в саме сердце”, тобто наступати на Москву. Головною метою знову ж таки був тиск на імператора Олександра І.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Хід конфлікту, особливості військових дій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372476" cy="478634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050" dirty="0" smtClean="0"/>
              <a:t>	Початок війни однаково видався успішними як для Наполеона, так і для Гітлера. За перші місяці обох війн армії Німеччини та Франції змогли пройти далеко вглиб території СРСР та Росії відповідно.</a:t>
            </a:r>
          </a:p>
          <a:p>
            <a:pPr algn="just">
              <a:buNone/>
            </a:pPr>
            <a:r>
              <a:rPr lang="uk-UA" sz="2050" dirty="0" smtClean="0"/>
              <a:t>	Проте у 1812 році Наполеон не зазнавав майже ніякого опору, але після Смоленської битви стала даватися в знаки партизанська війна та розтягнутість комунікацій.</a:t>
            </a:r>
          </a:p>
          <a:p>
            <a:pPr algn="just">
              <a:buNone/>
            </a:pPr>
            <a:r>
              <a:rPr lang="uk-UA" sz="2050" dirty="0" smtClean="0"/>
              <a:t>	В 1941-1942 рр. Гітлер зустрічав аналогічні умови опору на більшій частині фронту, проте на ключових позиціях – біля Ленінграду, Москви та Сталінграду війн зустрів героїчний опір Червоної Армії. Майже одразу мобілізувався партизанський рух.</a:t>
            </a:r>
          </a:p>
          <a:p>
            <a:pPr algn="just">
              <a:buNone/>
            </a:pPr>
            <a:r>
              <a:rPr lang="uk-UA" sz="2050" dirty="0" smtClean="0"/>
              <a:t>	В обох випадках давалася в знаки краща екіпіровка загарбників, проте лише до зими – до настання морозів армії Наполеона та Гітлера виявилися елементарно неготовими – в деяких частинах навіть не вистачало теплого одягу.</a:t>
            </a:r>
            <a:endParaRPr lang="ru-RU" sz="20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193</TotalTime>
  <Words>676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Порівняння і аналіз історичних подій та їх наслідків – війни з Наполеоном 1812 р. і Другої світової війни</vt:lpstr>
      <vt:lpstr>Вступ</vt:lpstr>
      <vt:lpstr>План аналізу</vt:lpstr>
      <vt:lpstr>Причини та передумови</vt:lpstr>
      <vt:lpstr>Геополітичні обставини передвоєнного часу</vt:lpstr>
      <vt:lpstr>Геополітичні обставини передвоєнного часу</vt:lpstr>
      <vt:lpstr>Плани Німеччини</vt:lpstr>
      <vt:lpstr>Плани Франції</vt:lpstr>
      <vt:lpstr>Хід конфлікту, особливості військових дій</vt:lpstr>
      <vt:lpstr>Хід конфлікту, особливості військових дій</vt:lpstr>
      <vt:lpstr>Завершення війни</vt:lpstr>
      <vt:lpstr>Значення війн у світовій історії</vt:lpstr>
      <vt:lpstr>Значення війн у історії України</vt:lpstr>
      <vt:lpstr>Висновок</vt:lpstr>
      <vt:lpstr>Висновок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Порівняння і аналіз історичних подій та їх наслідків – війни з Наполеоном 1812 р. і Другої світової війни</dc:title>
  <dc:creator>Alex</dc:creator>
  <cp:lastModifiedBy>Alex</cp:lastModifiedBy>
  <cp:revision>21</cp:revision>
  <dcterms:created xsi:type="dcterms:W3CDTF">2013-04-03T13:30:43Z</dcterms:created>
  <dcterms:modified xsi:type="dcterms:W3CDTF">2013-04-09T13:00:47Z</dcterms:modified>
</cp:coreProperties>
</file>