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BE8CE7-8C89-4FBF-989B-5767BF796D6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DF6896-16D7-4B28-8742-9AFD1C2A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50019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ПРОСТЕЙШИЙ   БАРОМЕТР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1571612"/>
            <a:ext cx="6929486" cy="5286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Работа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Учеников  8 –Б  класса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ДОШ № 20</a:t>
            </a:r>
          </a:p>
          <a:p>
            <a:r>
              <a:rPr lang="ru-RU" dirty="0" err="1" smtClean="0">
                <a:solidFill>
                  <a:schemeClr val="tx2"/>
                </a:solidFill>
              </a:rPr>
              <a:t>Дунихина</a:t>
            </a:r>
            <a:r>
              <a:rPr lang="ru-RU" dirty="0" smtClean="0">
                <a:solidFill>
                  <a:schemeClr val="tx2"/>
                </a:solidFill>
              </a:rPr>
              <a:t>   Кирилла и  Душки   Ильи</a:t>
            </a:r>
          </a:p>
          <a:p>
            <a:endParaRPr lang="ru-RU" dirty="0"/>
          </a:p>
        </p:txBody>
      </p:sp>
      <p:pic>
        <p:nvPicPr>
          <p:cNvPr id="6" name="Рисунок 5" descr="Изображение 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14752"/>
            <a:ext cx="5357850" cy="301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данной работе мы попытаемся изготовить физический прибор из простейших подручных материалов.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Цель работы: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изготовление прибора для измерения атмосферного давления – барометра.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Оборудование: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1</a:t>
            </a:r>
            <a:r>
              <a:rPr lang="ru-RU" sz="2800" dirty="0" smtClean="0"/>
              <a:t>.пластиковая      бутылка.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800" dirty="0" smtClean="0"/>
              <a:t>.Стеклянная трубочка.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2800" dirty="0" smtClean="0"/>
              <a:t>.Стеклянный пузырек с резиновой пробкой.</a:t>
            </a:r>
            <a:endParaRPr lang="ru-RU" sz="2800" dirty="0"/>
          </a:p>
        </p:txBody>
      </p:sp>
      <p:pic>
        <p:nvPicPr>
          <p:cNvPr id="5" name="Содержимое 4" descr="Фото03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928670"/>
            <a:ext cx="2559581" cy="1919686"/>
          </a:xfrm>
        </p:spPr>
      </p:pic>
      <p:pic>
        <p:nvPicPr>
          <p:cNvPr id="7" name="Рисунок 6" descr="Фото0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429132"/>
            <a:ext cx="2619361" cy="1964521"/>
          </a:xfrm>
          <a:prstGeom prst="rect">
            <a:avLst/>
          </a:prstGeom>
        </p:spPr>
      </p:pic>
      <p:pic>
        <p:nvPicPr>
          <p:cNvPr id="8" name="Рисунок 7" descr="Фото0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643050"/>
            <a:ext cx="2571750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2000" dirty="0" smtClean="0"/>
              <a:t>.В резиновой пробке проделываем отверстие такого диаметра, чтобы продеть сквозь нее стеклянную трубку. (отверстие должно быть очень маленьким и обеспечивать полное прилегание стеклянной трубки)</a:t>
            </a:r>
          </a:p>
          <a:p>
            <a:endParaRPr lang="ru-RU" dirty="0"/>
          </a:p>
        </p:txBody>
      </p:sp>
      <p:pic>
        <p:nvPicPr>
          <p:cNvPr id="5" name="Содержимое 4" descr="Фото03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571612"/>
            <a:ext cx="4821785" cy="3616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000" dirty="0" smtClean="0"/>
              <a:t>.Стеклянный пузырек заполняем подкрашенной жидкостью, оставив немного свободного места.</a:t>
            </a:r>
          </a:p>
          <a:p>
            <a:r>
              <a:rPr lang="ru-RU" sz="2000" dirty="0" smtClean="0"/>
              <a:t>В данном случае для окрашивания использовали чернила для принтера.</a:t>
            </a:r>
            <a:endParaRPr lang="ru-RU" sz="2000" dirty="0"/>
          </a:p>
        </p:txBody>
      </p:sp>
      <p:pic>
        <p:nvPicPr>
          <p:cNvPr id="5" name="Содержимое 4" descr="Фото0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714488"/>
            <a:ext cx="4345531" cy="3259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2000" dirty="0" smtClean="0"/>
              <a:t>.В пузырек вставляем стеклянную трубку с пробкой, при этом в трубке должно содержаться немного той же подкрашенной жидкости.</a:t>
            </a:r>
          </a:p>
          <a:p>
            <a:r>
              <a:rPr lang="ru-RU" sz="2000" dirty="0" smtClean="0"/>
              <a:t>Для герметичности соединения пробку туго приматываем скотчем.</a:t>
            </a:r>
            <a:endParaRPr lang="ru-RU" sz="2000" dirty="0"/>
          </a:p>
        </p:txBody>
      </p:sp>
      <p:pic>
        <p:nvPicPr>
          <p:cNvPr id="5" name="Содержимое 4" descr="Фото03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714488"/>
            <a:ext cx="4536033" cy="340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2000" dirty="0" smtClean="0"/>
              <a:t>.Наш барометр закрепляем на подставке.</a:t>
            </a:r>
          </a:p>
          <a:p>
            <a:r>
              <a:rPr lang="ru-RU" sz="2000" dirty="0" smtClean="0"/>
              <a:t>В данном случае мы используем пластиковую бутылку.</a:t>
            </a:r>
          </a:p>
          <a:p>
            <a:r>
              <a:rPr lang="ru-RU" sz="2000" dirty="0" smtClean="0"/>
              <a:t>Для этого мы прорезаем отверстие в пластиковой крышке (куда проденем стеклянную трубку) и прорезаем окошко в самой бутылке.</a:t>
            </a:r>
            <a:endParaRPr lang="ru-RU" sz="2000" dirty="0"/>
          </a:p>
        </p:txBody>
      </p:sp>
      <p:pic>
        <p:nvPicPr>
          <p:cNvPr id="6" name="Содержимое 5" descr="Фото0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571612"/>
            <a:ext cx="4726534" cy="3544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000" dirty="0" smtClean="0"/>
              <a:t>.Вставляем наш барометр в бутылку и плотно прикручиваем крышку.</a:t>
            </a:r>
          </a:p>
          <a:p>
            <a:endParaRPr lang="ru-RU" dirty="0"/>
          </a:p>
        </p:txBody>
      </p:sp>
      <p:pic>
        <p:nvPicPr>
          <p:cNvPr id="5" name="Содержимое 4" descr="Фото03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438102">
            <a:off x="4678965" y="1079210"/>
            <a:ext cx="3469492" cy="4625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3050"/>
            <a:ext cx="2108223" cy="441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4614866" cy="5126055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Так как корпус барометра жесткий, при повышении атмосферного давления уровень жидкости в стеклянной трубке будет понижаться, при понижении – повышаться.</a:t>
            </a:r>
          </a:p>
          <a:p>
            <a:pPr lvl="0"/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  <a:p>
            <a:pPr lvl="0"/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Барометр можно отградуировать, снимая показания с настоящего барометра.</a:t>
            </a:r>
          </a:p>
          <a:p>
            <a:endParaRPr lang="ru-RU" sz="2400" dirty="0"/>
          </a:p>
        </p:txBody>
      </p:sp>
      <p:pic>
        <p:nvPicPr>
          <p:cNvPr id="7" name="Содержимое 6" descr="Изображение 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071546"/>
            <a:ext cx="3619525" cy="2035983"/>
          </a:xfrm>
        </p:spPr>
      </p:pic>
      <p:pic>
        <p:nvPicPr>
          <p:cNvPr id="8" name="Рисунок 7" descr="Изображение 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094248"/>
            <a:ext cx="3643338" cy="204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210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ПРОСТЕЙШИЙ   БАРОМЕТР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ПРОСТЕЙШИЙ   БАРОМЕТР</dc:title>
  <dc:creator>Admin</dc:creator>
  <cp:lastModifiedBy>Admin</cp:lastModifiedBy>
  <cp:revision>12</cp:revision>
  <dcterms:created xsi:type="dcterms:W3CDTF">2013-03-15T06:32:38Z</dcterms:created>
  <dcterms:modified xsi:type="dcterms:W3CDTF">2013-04-01T18:19:32Z</dcterms:modified>
</cp:coreProperties>
</file>