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111" autoAdjust="0"/>
  </p:normalViewPr>
  <p:slideViewPr>
    <p:cSldViewPr>
      <p:cViewPr>
        <p:scale>
          <a:sx n="100" d="100"/>
          <a:sy n="100" d="100"/>
        </p:scale>
        <p:origin x="-130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B0105-128D-46B5-A08C-A9E426D8BBD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CC647-50D7-4C26-875A-9AA2B9C42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667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Дослідження магнітного 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10" y="648866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Роботу виконав </a:t>
            </a:r>
            <a:r>
              <a:rPr lang="uk-UA" u="sng" dirty="0" err="1" smtClean="0"/>
              <a:t>Зубенко</a:t>
            </a:r>
            <a:r>
              <a:rPr lang="uk-UA" u="sng" dirty="0" smtClean="0"/>
              <a:t> Герман, 10-Т</a:t>
            </a:r>
            <a:endParaRPr lang="ru-RU" u="sng" dirty="0"/>
          </a:p>
        </p:txBody>
      </p:sp>
      <p:pic>
        <p:nvPicPr>
          <p:cNvPr id="1026" name="Picture 2" descr="D:\Games\Магнетизм\стрелк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3929066"/>
            <a:ext cx="3725314" cy="2793986"/>
          </a:xfrm>
          <a:prstGeom prst="rect">
            <a:avLst/>
          </a:prstGeom>
          <a:noFill/>
        </p:spPr>
      </p:pic>
      <p:pic>
        <p:nvPicPr>
          <p:cNvPr id="1027" name="Picture 3" descr="D:\Games\Магнетизм\ванн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881573"/>
            <a:ext cx="2214578" cy="1476385"/>
          </a:xfrm>
          <a:prstGeom prst="rect">
            <a:avLst/>
          </a:prstGeom>
          <a:noFill/>
        </p:spPr>
      </p:pic>
      <p:pic>
        <p:nvPicPr>
          <p:cNvPr id="1028" name="Picture 4" descr="D:\Games\Магнетизм\ванн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3087667" cy="2306101"/>
          </a:xfrm>
          <a:prstGeom prst="rect">
            <a:avLst/>
          </a:prstGeom>
          <a:noFill/>
        </p:spPr>
      </p:pic>
      <p:pic>
        <p:nvPicPr>
          <p:cNvPr id="3073" name="Picture 1" descr="D:\Games\Магнетизм\ed82zD_mtS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714488"/>
            <a:ext cx="4014800" cy="301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6694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Продовження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роботи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857364"/>
            <a:ext cx="450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b="1" dirty="0" smtClean="0"/>
              <a:t> Сконструювати вертикального компасу для вимірювання вертикальної складової магнітного поля.</a:t>
            </a:r>
          </a:p>
          <a:p>
            <a:endParaRPr lang="uk-UA" b="1" dirty="0" smtClean="0"/>
          </a:p>
          <a:p>
            <a:pPr>
              <a:buFontTx/>
              <a:buChar char="-"/>
            </a:pPr>
            <a:r>
              <a:rPr lang="uk-UA" b="1" dirty="0" smtClean="0"/>
              <a:t> Виміряти магнітну індукцію поля Криворізького залізорудного басейну.</a:t>
            </a:r>
          </a:p>
          <a:p>
            <a:endParaRPr lang="uk-UA" b="1" dirty="0" smtClean="0"/>
          </a:p>
          <a:p>
            <a:r>
              <a:rPr lang="uk-UA" b="1" dirty="0" smtClean="0"/>
              <a:t>- Виміряти напруженість електричного поля Землі</a:t>
            </a:r>
            <a:r>
              <a:rPr lang="uk-UA" b="1" dirty="0" smtClean="0"/>
              <a:t>.</a:t>
            </a:r>
            <a:endParaRPr lang="ru-RU" b="1" dirty="0"/>
          </a:p>
        </p:txBody>
      </p:sp>
      <p:pic>
        <p:nvPicPr>
          <p:cNvPr id="27650" name="Picture 2" descr="http://secure.sarasotaavionics.com/images/productimages/PAI/PAI-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2880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42852"/>
            <a:ext cx="621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Чому саме ця тема?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D:\Games\Магнетизм\farad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3254708" cy="51498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14298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М. Фарадей </a:t>
            </a:r>
            <a:r>
              <a:rPr lang="uk-UA" b="1" dirty="0" smtClean="0"/>
              <a:t>(1791-1867)</a:t>
            </a:r>
            <a:endParaRPr lang="ru-RU" b="1" dirty="0"/>
          </a:p>
        </p:txBody>
      </p:sp>
      <p:pic>
        <p:nvPicPr>
          <p:cNvPr id="2051" name="Picture 3" descr="D:\Games\Магнетизм\локо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643050"/>
            <a:ext cx="1219200" cy="1219200"/>
          </a:xfrm>
          <a:prstGeom prst="rect">
            <a:avLst/>
          </a:prstGeom>
          <a:noFill/>
        </p:spPr>
      </p:pic>
      <p:pic>
        <p:nvPicPr>
          <p:cNvPr id="2052" name="Picture 4" descr="D:\Games\Магнетизм\moz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5143512"/>
            <a:ext cx="1214445" cy="1214446"/>
          </a:xfrm>
          <a:prstGeom prst="rect">
            <a:avLst/>
          </a:prstGeom>
          <a:noFill/>
        </p:spPr>
      </p:pic>
      <p:pic>
        <p:nvPicPr>
          <p:cNvPr id="2053" name="Picture 5" descr="D:\Games\Магнетизм\сердц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500438"/>
            <a:ext cx="1214446" cy="1238728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362700" y="2039938"/>
          <a:ext cx="1444625" cy="563562"/>
        </p:xfrm>
        <a:graphic>
          <a:graphicData uri="http://schemas.openxmlformats.org/presentationml/2006/ole">
            <p:oleObj spid="_x0000_s2054" name="Формула" r:id="rId7" imgW="571320" imgH="228600" progId="Equation.3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715272" y="2000240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57884" y="157161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Згинання-розгинання руки</a:t>
            </a:r>
            <a:endParaRPr lang="ru-RU" b="1" i="1" dirty="0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6286512" y="3714752"/>
          <a:ext cx="1701800" cy="561975"/>
        </p:xfrm>
        <a:graphic>
          <a:graphicData uri="http://schemas.openxmlformats.org/presentationml/2006/ole">
            <p:oleObj spid="_x0000_s2057" name="Формула" r:id="rId8" imgW="672840" imgH="22860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429388" y="5357826"/>
          <a:ext cx="1573213" cy="561975"/>
        </p:xfrm>
        <a:graphic>
          <a:graphicData uri="http://schemas.openxmlformats.org/presentationml/2006/ole">
            <p:oleObj spid="_x0000_s2059" name="Формула" r:id="rId9" imgW="622080" imgH="228600" progId="Equation.3">
              <p:embed/>
            </p:oleObj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858148" y="3714752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Тл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929586" y="5357826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6446" y="328612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Робота серця</a:t>
            </a:r>
            <a:endParaRPr lang="ru-RU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46" y="485776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Робота головного мозку</a:t>
            </a:r>
            <a:endParaRPr lang="ru-RU" b="1" i="1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786446" y="2000240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В=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715008" y="3714752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</a:rPr>
              <a:t>В=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786446" y="5357826"/>
            <a:ext cx="1000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</a:rPr>
              <a:t>В=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42852"/>
            <a:ext cx="4684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Промисловість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D:\Games\Магнетизм\katastrofa-v-meksikanskom-zaliv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5133975" cy="29908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3286124"/>
            <a:ext cx="411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Катастрофа в Мексиканському проливі</a:t>
            </a:r>
            <a:endParaRPr lang="ru-RU" b="1" dirty="0"/>
          </a:p>
        </p:txBody>
      </p:sp>
      <p:pic>
        <p:nvPicPr>
          <p:cNvPr id="16387" name="Picture 3" descr="D:\Games\Магнетизм\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29066"/>
            <a:ext cx="3593819" cy="23161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4942" y="3500438"/>
            <a:ext cx="418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Забрудення</a:t>
            </a:r>
            <a:r>
              <a:rPr lang="uk-UA" b="1" dirty="0" smtClean="0"/>
              <a:t> нафтою – відома проблема</a:t>
            </a:r>
            <a:endParaRPr lang="ru-RU" b="1" dirty="0"/>
          </a:p>
        </p:txBody>
      </p:sp>
      <p:pic>
        <p:nvPicPr>
          <p:cNvPr id="16388" name="Picture 4" descr="D:\Games\Магнетизм\13575_html_m2eb62d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675" y="571480"/>
            <a:ext cx="2600325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86380" y="1285860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Принцип електро-магнітного насосу</a:t>
            </a:r>
            <a:endParaRPr lang="ru-RU" b="1" dirty="0"/>
          </a:p>
        </p:txBody>
      </p:sp>
      <p:pic>
        <p:nvPicPr>
          <p:cNvPr id="16389" name="Picture 5" descr="D:\Games\Магнетизм\aspersor-telescopice-irigatii-250x2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1549379" cy="23812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43042" y="135729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Електро-магнітні</a:t>
            </a:r>
            <a:r>
              <a:rPr lang="uk-UA" b="1" dirty="0" smtClean="0"/>
              <a:t> клапани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42852"/>
            <a:ext cx="3673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Теорія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поля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D:\Games\Магнетизм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3833807" cy="3754421"/>
          </a:xfrm>
          <a:prstGeom prst="rect">
            <a:avLst/>
          </a:prstGeom>
          <a:noFill/>
        </p:spPr>
      </p:pic>
      <p:pic>
        <p:nvPicPr>
          <p:cNvPr id="17411" name="Picture 3" descr="D:\Games\Магнетизм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4203690" cy="3152767"/>
          </a:xfrm>
          <a:prstGeom prst="rect">
            <a:avLst/>
          </a:prstGeom>
          <a:noFill/>
        </p:spPr>
      </p:pic>
      <p:pic>
        <p:nvPicPr>
          <p:cNvPr id="17412" name="Picture 4" descr="D:\Games\Магнетизм\0_12110_26b014a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290"/>
            <a:ext cx="3344474" cy="2679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150017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Спектри магнітного поля магнітів різної геометричної конфігурації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Games\Магнетизм\сегодня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571767" cy="3865708"/>
          </a:xfrm>
          <a:prstGeom prst="rect">
            <a:avLst/>
          </a:prstGeom>
          <a:noFill/>
        </p:spPr>
      </p:pic>
      <p:pic>
        <p:nvPicPr>
          <p:cNvPr id="26627" name="Picture 3" descr="D:\Games\Магнетизм\сегодн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3157539" cy="42100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214290"/>
            <a:ext cx="53006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Магнітне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поле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батареї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ванни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8" name="Picture 4" descr="D:\Games\Магнетизм\сегодня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357430"/>
            <a:ext cx="2964931" cy="39687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4357694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Верхня частина батареї та ванни має південний полюс, адже стрілка притягується до не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північною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7651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Спектри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магнітного поля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D:\Games\Магнетизм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741721" cy="5286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07154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6 штабових магнітів</a:t>
            </a:r>
            <a:endParaRPr lang="ru-RU" b="1" dirty="0"/>
          </a:p>
        </p:txBody>
      </p:sp>
      <p:pic>
        <p:nvPicPr>
          <p:cNvPr id="17411" name="Picture 3" descr="D:\Games\Магнетизм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4146541" cy="31099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321468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Три штабові магніти</a:t>
            </a:r>
            <a:endParaRPr lang="ru-RU" b="1" dirty="0"/>
          </a:p>
        </p:txBody>
      </p:sp>
      <p:pic>
        <p:nvPicPr>
          <p:cNvPr id="17412" name="Picture 4" descr="D:\Games\Магнетизм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301" y="785794"/>
            <a:ext cx="3151699" cy="23637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6314" y="114298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Два штабових магніти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Games\Магнетизм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60216" cy="2670162"/>
          </a:xfrm>
          <a:prstGeom prst="rect">
            <a:avLst/>
          </a:prstGeom>
          <a:noFill/>
        </p:spPr>
      </p:pic>
      <p:pic>
        <p:nvPicPr>
          <p:cNvPr id="18435" name="Picture 3" descr="D:\Games\Магнетизм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3168246" cy="4224328"/>
          </a:xfrm>
          <a:prstGeom prst="rect">
            <a:avLst/>
          </a:prstGeom>
          <a:noFill/>
        </p:spPr>
      </p:pic>
      <p:pic>
        <p:nvPicPr>
          <p:cNvPr id="18436" name="Picture 4" descr="D:\Games\Магнетизм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4298937" cy="32242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35716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Магніт у формі кульки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1571612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Магніт еліпсоїдної форми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300037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10 магнітів, складених в один диск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Games\Магнетизм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391526" cy="4581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8572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Як видно, залізні ошурки вишикуються ще й у вертикальній площині.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ames\Магнетизм\C2YvWH2Os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4357719" cy="3875083"/>
          </a:xfrm>
          <a:prstGeom prst="rect">
            <a:avLst/>
          </a:prstGeom>
          <a:noFill/>
        </p:spPr>
      </p:pic>
      <p:pic>
        <p:nvPicPr>
          <p:cNvPr id="20483" name="Picture 3" descr="D:\Games\Магнетизм\cf8cHtSvx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00372"/>
            <a:ext cx="3977202" cy="29829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2071678"/>
            <a:ext cx="442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Тангенс-гальванометр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42852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Середня значення </a:t>
            </a:r>
          </a:p>
          <a:p>
            <a:endParaRPr lang="ru-RU" sz="2800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642910" y="714356"/>
          <a:ext cx="2728913" cy="563562"/>
        </p:xfrm>
        <a:graphic>
          <a:graphicData uri="http://schemas.openxmlformats.org/presentationml/2006/ole">
            <p:oleObj spid="_x0000_s20491" name="Формула" r:id="rId5" imgW="1079280" imgH="2286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91316" y="142852"/>
            <a:ext cx="465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Різниця зі сталою величиною</a:t>
            </a:r>
            <a:endParaRPr lang="ru-RU" sz="2800" dirty="0"/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4643438" y="785794"/>
          <a:ext cx="2665413" cy="563562"/>
        </p:xfrm>
        <a:graphic>
          <a:graphicData uri="http://schemas.openxmlformats.org/presentationml/2006/ole">
            <p:oleObj spid="_x0000_s20492" name="Формула" r:id="rId6" imgW="1054080" imgH="2286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472" y="5500702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Задача: оцінити магнітне поле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Землі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Криворіжжі</a:t>
            </a:r>
            <a:endParaRPr lang="uk-UA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173</Words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2013-01-29T16:57:46Z</dcterms:modified>
</cp:coreProperties>
</file>