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0" r:id="rId5"/>
    <p:sldId id="257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аришівського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Карта Барышевского района Киевской области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634331"/>
            <a:ext cx="4807992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49664"/>
      </p:ext>
    </p:extLst>
  </p:cSld>
  <p:clrMapOvr>
    <a:masterClrMapping/>
  </p:clrMapOvr>
  <p:transition spd="slow" advTm="45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 гідротехнічних споруд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Дом\Desktop\слайди\P40708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1" cy="49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973">
        <p:cut/>
      </p:transition>
    </mc:Choice>
    <mc:Fallback xmlns="">
      <p:transition advTm="497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Газопровід через річку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Недра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Дом\Desktop\слайди\P40708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2493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77">
        <p14:reveal/>
      </p:transition>
    </mc:Choice>
    <mc:Fallback xmlns="">
      <p:transition spd="slow" advTm="5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Купатись у р.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Недра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заборонено…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Дом\Desktop\слайди\P40708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1" cy="49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059"/>
      </p:ext>
    </p:extLst>
  </p:cSld>
  <p:clrMapOvr>
    <a:masterClrMapping/>
  </p:clrMapOvr>
  <p:transition spd="slow" advTm="48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…і рибалити теж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Дом\Desktop\слайди\P40708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814">
        <p:cut/>
      </p:transition>
    </mc:Choice>
    <mc:Fallback xmlns="">
      <p:transition advTm="481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слайди\250px-Річка_Недра_в_районі_Березані_на_Київщині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77686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88">
        <p14:reveal/>
      </p:transition>
    </mc:Choice>
    <mc:Fallback xmlns="">
      <p:transition spd="slow" advTm="4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Річка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едра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біля села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Недра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esktop\слайди\P40708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7" cy="49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0285"/>
      </p:ext>
    </p:extLst>
  </p:cSld>
  <p:clrMapOvr>
    <a:masterClrMapping/>
  </p:clrMapOvr>
  <p:transition spd="slow" advTm="48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Шлюз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слайди\P4070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820891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67">
        <p:fade/>
      </p:transition>
    </mc:Choice>
    <mc:Fallback xmlns="">
      <p:transition spd="med" advTm="5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Стрімка течія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слайди\P40708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3" cy="49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53">
        <p:circle/>
      </p:transition>
    </mc:Choice>
    <mc:Fallback xmlns="">
      <p:transition spd="slow" advTm="515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Весняне повноводдя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слайди\P407081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828092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3">
        <p:fade/>
      </p:transition>
    </mc:Choice>
    <mc:Fallback xmlns="">
      <p:transition spd="med" advTm="5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Недрянська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ом\Desktop\слайди\P40708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978"/>
      </p:ext>
    </p:extLst>
  </p:cSld>
  <p:clrMapOvr>
    <a:masterClrMapping/>
  </p:clrMapOvr>
  <p:transition spd="slow" advTm="501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Недбалість людей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Дом\Desktop\слайди\P40708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3" cy="49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25">
        <p:split orient="vert"/>
      </p:transition>
    </mc:Choice>
    <mc:Fallback xmlns="">
      <p:transition spd="slow" advTm="48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Наслідки недбалості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ом\Desktop\слайди\P40708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3" cy="49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96">
        <p:split orient="vert"/>
      </p:transition>
    </mc:Choice>
    <mc:Fallback xmlns="">
      <p:transition spd="slow" advTm="44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Шлюз до ставка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ом\Desktop\слайди\P407083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8911" cy="499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4450"/>
      </p:ext>
    </p:extLst>
  </p:cSld>
  <p:clrMapOvr>
    <a:masterClrMapping/>
  </p:clrMapOvr>
  <p:transition spd="slow" advTm="472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</Words>
  <Application>Microsoft Office PowerPoint</Application>
  <PresentationFormat>Экран (4:3)</PresentationFormat>
  <Paragraphs>14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Карта Баришівського району</vt:lpstr>
      <vt:lpstr>Річка Недра біля села Недра</vt:lpstr>
      <vt:lpstr>Шлюз</vt:lpstr>
      <vt:lpstr>Стрімка течія</vt:lpstr>
      <vt:lpstr>Весняне повноводдя</vt:lpstr>
      <vt:lpstr>Недрянська вода</vt:lpstr>
      <vt:lpstr>Недбалість людей</vt:lpstr>
      <vt:lpstr>Наслідки недбалості</vt:lpstr>
      <vt:lpstr>Шлюз до ставка</vt:lpstr>
      <vt:lpstr>Стан гідротехнічних споруд</vt:lpstr>
      <vt:lpstr>Газопровід через річку Недра</vt:lpstr>
      <vt:lpstr>Купатись у р. Недра заборонено…</vt:lpstr>
      <vt:lpstr>…і рибалити теж</vt:lpstr>
      <vt:lpstr>Річка Недра поблизу Березані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Річка Недра поблизу Березані </dc:title>
  <dc:creator>Дом</dc:creator>
  <cp:lastModifiedBy>Дом</cp:lastModifiedBy>
  <cp:revision>10</cp:revision>
  <dcterms:created xsi:type="dcterms:W3CDTF">2013-04-09T17:43:36Z</dcterms:created>
  <dcterms:modified xsi:type="dcterms:W3CDTF">2013-04-09T22:04:13Z</dcterms:modified>
</cp:coreProperties>
</file>